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D2071-B46E-4329-A6CF-1866DDBC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244C57-E1D9-4299-804C-40BAFE290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D0ECE-42E7-4F31-873F-BE363341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14AF5-EB1A-4DCB-A0E1-F253C02F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87788-D782-4165-BD21-EE9A919D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16E21-7986-4CD0-B9C2-2965725B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1C6FAF-17CB-425C-9EEE-A531D491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4D22E-8154-4A74-AEFD-C6AE76C5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36E03-A20E-42FA-A29F-A677190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D199B8-F252-44E8-B0D4-C3B00FFF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40225-B70E-4486-BE5C-CB41CF87E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FEF819-0ACA-4530-986D-89B6A9C3D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CDDFE-5BE2-4BAC-B83F-88E564FD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77C9B-CB14-4733-9C2A-27DC95CF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54770-6052-4500-8E4D-5C6BC05A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B1F93-4AE0-4F79-812A-63D067EF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A5753-1F94-402A-A490-08D31723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88CD4-0769-4C66-891E-D396FD75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91790-9A62-4A99-8478-3EC2E453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F91B9E-E554-4A1A-81E1-AF9E0883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F80A9-0A54-4B30-B9F8-47D68E33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306F3-E48E-4C3E-A0A9-E84E4DCA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5320C-862B-4352-8FE2-81AA9A72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E0C4DC-17B1-4776-B740-D0672846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BC27-7CB6-431E-8598-93B40265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8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11E06-1771-4298-8929-39D11CE3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75B8B-E603-4ADD-B18A-F2666487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B3D11A-036F-470C-85FE-000D7D83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97C13-6891-40C3-8667-F735F88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EDEA5-B2D8-4FBA-843C-23EEC7C8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C0241-9D13-45F3-928B-1847C6B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60E5E-B9FA-421A-82DC-CFB3578E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1A11CA-B951-4A89-9C45-851E4E8E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10DF2A-B0D5-4A8C-BA40-89ED068A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C44255-0D88-4AF5-A72C-2D7B6730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4C97CA-2AA3-4D48-90AE-03D961B20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910FAB-0E1C-4D14-BF54-C7AA1814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4A38FE-2B46-484C-B6EC-957462E4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7C34B2-535B-418F-AD0A-7938E7F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A5189-1407-42A2-9AA2-600CA453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7139D8-8F82-46B4-A344-97E08F79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3DD45C-7355-463C-BE9F-DF43D618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656F49-F944-4C58-B2E1-ADB9BE74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1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D80ABB-B2BF-4D16-88B7-6B7528E7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5F302B-AF74-401F-9D4E-6F25D02D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0081C8-B84B-478E-9FDA-671DA4F7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E5B9B-D7B4-46D6-9955-E4BD80A0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59A5B-9A7E-4B73-BDB5-CD4EBCAA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6A85FC-610A-462F-9453-42799E37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B7225-1068-44D7-A4ED-A376E544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7A450E-74E7-47C1-83BF-556EF38E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8E4C51-2839-47AE-8AF8-FF88902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08622-1C7B-4975-BAAF-82D5BD7F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EF0DE7-ACB1-480F-924D-2CD954E6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785F8D-9B4D-4856-8101-5A7192E1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C4F233-BAFC-40AF-BA71-22A5CE1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D402A4-5927-42E9-BF9B-1022DDE8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B14ED-6F8A-4775-A08B-925172C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4EA03E-F2B1-4258-90DF-52A3B4D5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DC48D6-6C8C-41FF-84A3-CFA8787D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30805-8255-49BE-8EE4-4F6D8444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0A2F-A7BB-46CD-825D-A3AB05702C62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4DFC9-3A53-4036-99B9-B166C2E9D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E060E4-772E-40EF-A728-D9235CC97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9749-2952-416A-92B8-D83EA0E09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bdper.plandetudes.ch/ap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794" y="1228703"/>
            <a:ext cx="9144000" cy="5394040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Master of Science HES-SO in Engineering</a:t>
            </a:r>
            <a:br>
              <a:rPr lang="en-GB" sz="2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Technologies de l'information et de la communication</a:t>
            </a: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WEM : Web Mining</a:t>
            </a:r>
            <a:br>
              <a:rPr lang="fr-CH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Projet</a:t>
            </a:r>
            <a:b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Outil de suggestions de ressources numériques en lien avec le domaine de l’éducation</a:t>
            </a:r>
            <a:b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b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Gaël </a:t>
            </a:r>
            <a:r>
              <a:rPr lang="fr-CH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Teguia</a:t>
            </a:r>
            <a: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08.06.2018</a:t>
            </a:r>
            <a:b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CH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en-GB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7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3595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2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906332"/>
          </a:xfrm>
        </p:spPr>
        <p:txBody>
          <a:bodyPr>
            <a:noAutofit/>
          </a:bodyPr>
          <a:lstStyle/>
          <a:p>
            <a:pPr algn="l"/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Démo</a:t>
            </a:r>
            <a:endParaRPr lang="en-GB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152189-EDA6-4090-8937-F694F2736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220" y="1836824"/>
            <a:ext cx="7111014" cy="21876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9F1D10-46F4-4622-96C1-B44A90D54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220" y="4174513"/>
            <a:ext cx="8476098" cy="24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782044"/>
          </a:xfrm>
        </p:spPr>
        <p:txBody>
          <a:bodyPr>
            <a:noAutofit/>
          </a:bodyPr>
          <a:lstStyle/>
          <a:p>
            <a:pPr algn="l"/>
            <a:r>
              <a:rPr lang="fr-CH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Conclusion</a:t>
            </a:r>
            <a:endParaRPr lang="en-GB" sz="3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3169328" y="2657970"/>
            <a:ext cx="8164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Mise en œuvre concept vus en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Crawling</a:t>
            </a:r>
            <a:r>
              <a:rPr lang="fr-CH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fr-CH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text</a:t>
            </a:r>
            <a:r>
              <a:rPr lang="fr-CH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fr-CH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mining</a:t>
            </a:r>
            <a:r>
              <a:rPr lang="fr-CH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Prolongements</a:t>
            </a:r>
            <a:r>
              <a:rPr lang="en-GB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Indexation avec Wikipedia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Apache Mahout: user-based/item-based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701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786528"/>
          </a:xfrm>
        </p:spPr>
        <p:txBody>
          <a:bodyPr>
            <a:noAutofit/>
          </a:bodyPr>
          <a:lstStyle/>
          <a:p>
            <a:pPr algn="l"/>
            <a:r>
              <a:rPr lang="en-GB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Sommaire</a:t>
            </a:r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5980822" y="913583"/>
            <a:ext cx="56280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Contexte et but général</a:t>
            </a:r>
          </a:p>
          <a:p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Données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Approche</a:t>
            </a:r>
          </a:p>
          <a:p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Implémentation </a:t>
            </a:r>
          </a:p>
          <a:p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Démo</a:t>
            </a:r>
          </a:p>
          <a:p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Conclusion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br>
              <a:rPr lang="en-GB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786528"/>
          </a:xfrm>
        </p:spPr>
        <p:txBody>
          <a:bodyPr>
            <a:noAutofit/>
          </a:bodyPr>
          <a:lstStyle/>
          <a:p>
            <a:pPr algn="l"/>
            <a:r>
              <a:rPr lang="fr-CH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Contexte et but général</a:t>
            </a:r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5211192" y="1242056"/>
            <a:ext cx="639770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Domaine de l’éducation, instruction publique. PER, 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Ressources électroniques d’enseignement et d’apprentissage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Utilisateurs : Enseignants, Elèves, Parents, 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Objectif : Système de recommandation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Proposition de ressources basée sur une sélection de thèmes</a:t>
            </a:r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br>
              <a:rPr lang="en-GB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6FB7E6-7250-4FEF-B225-93047ED8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17" y="1869686"/>
            <a:ext cx="4825175" cy="33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786528"/>
          </a:xfrm>
        </p:spPr>
        <p:txBody>
          <a:bodyPr>
            <a:noAutofit/>
          </a:bodyPr>
          <a:lstStyle/>
          <a:p>
            <a:pPr algn="l"/>
            <a:r>
              <a:rPr lang="fr-CH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Données</a:t>
            </a:r>
            <a:endParaRPr lang="en-GB" sz="3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5845714" y="1832236"/>
            <a:ext cx="56280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Source : API d'accès aux ressources BDPER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u="sng" dirty="0">
                <a:latin typeface="Segoe UI Symbol" panose="020B0502040204020203" pitchFamily="34" charset="0"/>
                <a:ea typeface="Segoe UI Symbol" panose="020B0502040204020203" pitchFamily="34" charset="0"/>
                <a:hlinkClick r:id="rId4"/>
              </a:rPr>
              <a:t>https://bdper.plandetudes.ch/api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Exposition des ressources au format JSON</a:t>
            </a:r>
          </a:p>
          <a:p>
            <a:pPr lvl="1"/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Description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Href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Titre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Métadonnées descriptives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Extraction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REST Client : Récupération des ressources 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Crawling</a:t>
            </a: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des URLs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Parsing</a:t>
            </a: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des contenus des ressources finales</a:t>
            </a:r>
            <a:endParaRPr lang="en-GB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8E9C96-D1F9-4953-8320-5215E510F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961" y="1558076"/>
            <a:ext cx="4219111" cy="50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906332"/>
          </a:xfrm>
        </p:spPr>
        <p:txBody>
          <a:bodyPr>
            <a:noAutofit/>
          </a:bodyPr>
          <a:lstStyle/>
          <a:p>
            <a:pPr algn="l"/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Approche</a:t>
            </a:r>
            <a:endParaRPr lang="en-GB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3693111" y="2178393"/>
            <a:ext cx="8279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Recommandation basée sur le contenu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Profil utilisateur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Keyphrase</a:t>
            </a: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extraction : extraire des phrases significatives du document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Récupération des ressources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Crawling</a:t>
            </a: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des URLs et Indexation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Keyphrases</a:t>
            </a: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extraction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370084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906332"/>
          </a:xfrm>
        </p:spPr>
        <p:txBody>
          <a:bodyPr>
            <a:noAutofit/>
          </a:bodyPr>
          <a:lstStyle/>
          <a:p>
            <a:pPr algn="l"/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Implémentation</a:t>
            </a:r>
            <a:endParaRPr lang="en-GB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7104708" y="1677880"/>
            <a:ext cx="437669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Extraction, Crawling, Parsing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Crawler4j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Apache PDFBOX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9DFC83-FF14-4AC5-9FAB-D6F8371D2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794" y="3752665"/>
            <a:ext cx="1905000" cy="1905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CBC5FA-078F-48EB-8A8E-29F46D2C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40" y="1836824"/>
            <a:ext cx="6850768" cy="45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906332"/>
          </a:xfrm>
        </p:spPr>
        <p:txBody>
          <a:bodyPr>
            <a:noAutofit/>
          </a:bodyPr>
          <a:lstStyle/>
          <a:p>
            <a:pPr algn="l"/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Implémentation</a:t>
            </a:r>
            <a:endParaRPr lang="en-GB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3506681" y="1677880"/>
            <a:ext cx="810221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Indexation, recherche de résultats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Choix de 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Solr</a:t>
            </a: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Apache </a:t>
            </a: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Lucene</a:t>
            </a: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Apache </a:t>
            </a: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Lucene</a:t>
            </a: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Création de l’index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Spécification de l’Analyzer pour la tokenisation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Création du </a:t>
            </a: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searcher</a:t>
            </a: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Construction des </a:t>
            </a: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queries</a:t>
            </a: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Recherche dans l’index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4C08F6-229E-4F7F-B352-1262F653D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4" y="2753709"/>
            <a:ext cx="3552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8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906332"/>
          </a:xfrm>
        </p:spPr>
        <p:txBody>
          <a:bodyPr>
            <a:noAutofit/>
          </a:bodyPr>
          <a:lstStyle/>
          <a:p>
            <a:pPr algn="l"/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Implémentation</a:t>
            </a:r>
            <a:endParaRPr lang="en-GB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1997476" y="1935994"/>
            <a:ext cx="994404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Keyphrases</a:t>
            </a:r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extraction : algorithme d'extraction de mots clés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Choix de 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Apache Mahout ?Carrot2 ? JATE ? RAKE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MAUI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MAUI : composants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Candidate sélection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Properties</a:t>
            </a: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calculation</a:t>
            </a: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Scoring</a:t>
            </a: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fr-CH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selecting</a:t>
            </a:r>
            <a:r>
              <a:rPr lang="fr-CH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keywords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F6C27C-DD39-4812-9122-F1E098754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39" y="3627466"/>
            <a:ext cx="3982421" cy="23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72D2-F73E-4AA9-8F05-E9211757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771548"/>
            <a:ext cx="5011214" cy="906332"/>
          </a:xfrm>
        </p:spPr>
        <p:txBody>
          <a:bodyPr>
            <a:noAutofit/>
          </a:bodyPr>
          <a:lstStyle/>
          <a:p>
            <a:pPr algn="l"/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Interface utilisateur</a:t>
            </a:r>
            <a:endParaRPr lang="en-GB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049" name="Picture 2" descr="Macintosh HD:Users:henneber:work:henneber-repository:admin:logo:HES-SO.jpg">
            <a:extLst>
              <a:ext uri="{FF2B5EF4-FFF2-40B4-BE49-F238E27FC236}">
                <a16:creationId xmlns:a16="http://schemas.microsoft.com/office/drawing/2014/main" id="{FC0C6D9F-8798-404E-8FF6-7BB0CA9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94" y="217464"/>
            <a:ext cx="8001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 descr="logo_cmyk">
            <a:extLst>
              <a:ext uri="{FF2B5EF4-FFF2-40B4-BE49-F238E27FC236}">
                <a16:creationId xmlns:a16="http://schemas.microsoft.com/office/drawing/2014/main" id="{929570BC-F7C3-4BB7-A0DA-2082A420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67483"/>
            <a:ext cx="2781301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7C0B-7618-4E39-861A-AF8B4EC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-99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9A7B5-37FC-48FB-A770-601CC484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05657"/>
            <a:ext cx="29674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14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14875" algn="r"/>
              </a:tabLst>
            </a:pPr>
            <a:r>
              <a:rPr kumimoji="0" lang="fr-CH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endParaRPr kumimoji="0" lang="fr-CH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EBB4DFA-6D40-4414-9E31-7B3895CB65A3}"/>
              </a:ext>
            </a:extLst>
          </p:cNvPr>
          <p:cNvSpPr txBox="1">
            <a:spLocks/>
          </p:cNvSpPr>
          <p:nvPr/>
        </p:nvSpPr>
        <p:spPr>
          <a:xfrm>
            <a:off x="5980822" y="930446"/>
            <a:ext cx="5011214" cy="5394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2E391-527F-476B-918B-4432AD2864DF}"/>
              </a:ext>
            </a:extLst>
          </p:cNvPr>
          <p:cNvSpPr/>
          <p:nvPr/>
        </p:nvSpPr>
        <p:spPr>
          <a:xfrm>
            <a:off x="7814250" y="2225719"/>
            <a:ext cx="4377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JSF 2.0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CH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CH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GlassFish</a:t>
            </a:r>
            <a:r>
              <a:rPr lang="fr-CH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4</a:t>
            </a:r>
            <a:endParaRPr lang="fr-CH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B8B35C-B71C-4C38-9D5A-EA822BF4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" y="1827945"/>
            <a:ext cx="7111014" cy="21876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5706668-774D-4BFA-89AD-D148AE724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95" y="4165634"/>
            <a:ext cx="8476098" cy="24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2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187</Words>
  <Application>Microsoft Office PowerPoint</Application>
  <PresentationFormat>Grand écran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Symbol</vt:lpstr>
      <vt:lpstr>Times New Roman</vt:lpstr>
      <vt:lpstr>Thème Office</vt:lpstr>
      <vt:lpstr>Master of Science HES-SO in Engineering  Technologies de l'information et de la communication    WEM : Web Mining  Projet  Outil de suggestions de ressources numériques en lien avec le domaine de l’éducation       Gaël Teguia, 08.06.2018    </vt:lpstr>
      <vt:lpstr>Sommaire</vt:lpstr>
      <vt:lpstr>Contexte et but général</vt:lpstr>
      <vt:lpstr>Données</vt:lpstr>
      <vt:lpstr>Approche</vt:lpstr>
      <vt:lpstr>Implémentation</vt:lpstr>
      <vt:lpstr>Implémentation</vt:lpstr>
      <vt:lpstr>Implémentation</vt:lpstr>
      <vt:lpstr>Interface utilisateur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Science HES-SO in Engineering  Technologies de l'information et de la communication    WEM : Web Mining  Projet  Outil de suggestions de ressources numériques en lien avec le domaine de l’éducation       Gaël Teguia, 03.05.2018</dc:title>
  <dc:creator>Gael TEGUIA</dc:creator>
  <cp:lastModifiedBy>Gael TEGUIA</cp:lastModifiedBy>
  <cp:revision>32</cp:revision>
  <dcterms:created xsi:type="dcterms:W3CDTF">2018-05-03T20:35:39Z</dcterms:created>
  <dcterms:modified xsi:type="dcterms:W3CDTF">2018-06-07T11:37:54Z</dcterms:modified>
</cp:coreProperties>
</file>