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0000">
        <p:dissolve/>
        <p:sndAc>
          <p:stSnd>
            <p:snd r:embed="rId2" name="chimes.wav"/>
          </p:stSnd>
        </p:sndAc>
      </p:transition>
    </mc:Choice>
    <mc:Fallback>
      <p:transition spd="slow" advClick="0" advTm="10000">
        <p:dissolve/>
        <p:sndAc>
          <p:stSnd>
            <p:snd r:embed="rId2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0000">
        <p:dissolve/>
        <p:sndAc>
          <p:stSnd>
            <p:snd r:embed="rId2" name="chimes.wav"/>
          </p:stSnd>
        </p:sndAc>
      </p:transition>
    </mc:Choice>
    <mc:Fallback>
      <p:transition spd="slow" advClick="0" advTm="10000">
        <p:dissolve/>
        <p:sndAc>
          <p:stSnd>
            <p:snd r:embed="rId2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0000">
        <p:dissolve/>
        <p:sndAc>
          <p:stSnd>
            <p:snd r:embed="rId2" name="chimes.wav"/>
          </p:stSnd>
        </p:sndAc>
      </p:transition>
    </mc:Choice>
    <mc:Fallback>
      <p:transition spd="slow" advClick="0" advTm="10000">
        <p:dissolve/>
        <p:sndAc>
          <p:stSnd>
            <p:snd r:embed="rId2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0000">
        <p:dissolve/>
        <p:sndAc>
          <p:stSnd>
            <p:snd r:embed="rId2" name="chimes.wav"/>
          </p:stSnd>
        </p:sndAc>
      </p:transition>
    </mc:Choice>
    <mc:Fallback>
      <p:transition spd="slow" advClick="0" advTm="10000">
        <p:dissolve/>
        <p:sndAc>
          <p:stSnd>
            <p:snd r:embed="rId2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0000">
        <p:dissolve/>
        <p:sndAc>
          <p:stSnd>
            <p:snd r:embed="rId2" name="chimes.wav"/>
          </p:stSnd>
        </p:sndAc>
      </p:transition>
    </mc:Choice>
    <mc:Fallback>
      <p:transition spd="slow" advClick="0" advTm="10000">
        <p:dissolve/>
        <p:sndAc>
          <p:stSnd>
            <p:snd r:embed="rId2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0000">
        <p:dissolve/>
        <p:sndAc>
          <p:stSnd>
            <p:snd r:embed="rId2" name="chimes.wav"/>
          </p:stSnd>
        </p:sndAc>
      </p:transition>
    </mc:Choice>
    <mc:Fallback>
      <p:transition spd="slow" advClick="0" advTm="10000">
        <p:dissolve/>
        <p:sndAc>
          <p:stSnd>
            <p:snd r:embed="rId2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0000">
        <p:dissolve/>
        <p:sndAc>
          <p:stSnd>
            <p:snd r:embed="rId2" name="chimes.wav"/>
          </p:stSnd>
        </p:sndAc>
      </p:transition>
    </mc:Choice>
    <mc:Fallback>
      <p:transition spd="slow" advClick="0" advTm="10000">
        <p:dissolve/>
        <p:sndAc>
          <p:stSnd>
            <p:snd r:embed="rId2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0000">
        <p:dissolve/>
        <p:sndAc>
          <p:stSnd>
            <p:snd r:embed="rId2" name="chimes.wav"/>
          </p:stSnd>
        </p:sndAc>
      </p:transition>
    </mc:Choice>
    <mc:Fallback>
      <p:transition spd="slow" advClick="0" advTm="10000">
        <p:dissolve/>
        <p:sndAc>
          <p:stSnd>
            <p:snd r:embed="rId2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0000">
        <p:dissolve/>
        <p:sndAc>
          <p:stSnd>
            <p:snd r:embed="rId2" name="chimes.wav"/>
          </p:stSnd>
        </p:sndAc>
      </p:transition>
    </mc:Choice>
    <mc:Fallback>
      <p:transition spd="slow" advClick="0" advTm="10000">
        <p:dissolve/>
        <p:sndAc>
          <p:stSnd>
            <p:snd r:embed="rId2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0000">
        <p:dissolve/>
        <p:sndAc>
          <p:stSnd>
            <p:snd r:embed="rId2" name="chimes.wav"/>
          </p:stSnd>
        </p:sndAc>
      </p:transition>
    </mc:Choice>
    <mc:Fallback>
      <p:transition spd="slow" advClick="0" advTm="10000">
        <p:dissolve/>
        <p:sndAc>
          <p:stSnd>
            <p:snd r:embed="rId2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0000">
        <p:dissolve/>
        <p:sndAc>
          <p:stSnd>
            <p:snd r:embed="rId2" name="chimes.wav"/>
          </p:stSnd>
        </p:sndAc>
      </p:transition>
    </mc:Choice>
    <mc:Fallback>
      <p:transition spd="slow" advClick="0" advTm="10000">
        <p:dissolve/>
        <p:sndAc>
          <p:stSnd>
            <p:snd r:embed="rId2" name="chimes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audio" Target="../media/audio1.wav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000" advClick="0" advTm="10000">
        <p:dissolve/>
        <p:sndAc>
          <p:stSnd>
            <p:snd r:embed="rId12" name="chimes.wav"/>
          </p:stSnd>
        </p:sndAc>
      </p:transition>
    </mc:Choice>
    <mc:Fallback>
      <p:transition spd="slow" advClick="0" advTm="10000">
        <p:dissolve/>
        <p:sndAc>
          <p:stSnd>
            <p:snd r:embed="rId12" name="chimes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29410"/>
            <a:ext cx="9144000" cy="2192655"/>
          </a:xfrm>
        </p:spPr>
        <p:txBody>
          <a:bodyPr>
            <a:normAutofit fontScale="90000"/>
          </a:bodyPr>
          <a:p>
            <a:r>
              <a:rPr lang="es-AR" altLang="en-US" sz="8800" b="1">
                <a:sym typeface="+mn-ea"/>
              </a:rPr>
              <a:t>SEKYPODO </a:t>
            </a:r>
            <a:br>
              <a:rPr lang="es-AR" altLang="en-US">
                <a:sym typeface="+mn-ea"/>
              </a:rPr>
            </a:br>
            <a:r>
              <a:rPr lang="es-AR" altLang="en-US"/>
              <a:t>Search keywords in PDFs</a:t>
            </a:r>
            <a:endParaRPr lang="es-A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AR" altLang="en-US"/>
              <a:t>What does the software do ?</a:t>
            </a:r>
            <a:endParaRPr lang="es-A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3245"/>
          </a:xfrm>
        </p:spPr>
        <p:txBody>
          <a:bodyPr/>
          <a:p>
            <a:pPr fontAlgn="auto">
              <a:spcBef>
                <a:spcPts val="4000"/>
              </a:spcBef>
            </a:pPr>
            <a:r>
              <a:rPr lang="es-AR" altLang="en-US" sz="3600"/>
              <a:t>Look for key words in one or more PDF </a:t>
            </a:r>
            <a:r>
              <a:rPr lang="es-AR" altLang="en-US" sz="3600">
                <a:sym typeface="+mn-ea"/>
              </a:rPr>
              <a:t>files</a:t>
            </a:r>
            <a:r>
              <a:rPr lang="es-AR" altLang="en-US" sz="3600"/>
              <a:t> (searchable or not searchable) at once.</a:t>
            </a:r>
            <a:endParaRPr lang="es-AR" altLang="en-US" sz="3600"/>
          </a:p>
          <a:p>
            <a:pPr fontAlgn="auto">
              <a:spcBef>
                <a:spcPts val="4000"/>
              </a:spcBef>
            </a:pPr>
            <a:r>
              <a:rPr lang="es-AR" altLang="en-US" sz="3600"/>
              <a:t>For example, let's say you are a recruiter and you have several CVs (10, 100, whatever) to analyze for a certain position. Naturally, you want certain keywords to appear on CVs. Going through them one by one will take you a lot of time.</a:t>
            </a:r>
            <a:endParaRPr lang="es-AR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20000">
        <p:wheel spokes="8"/>
        <p:sndAc>
          <p:stSnd>
            <p:snd r:embed="rId1" name="type.wav"/>
          </p:stSnd>
        </p:sndAc>
      </p:transition>
    </mc:Choice>
    <mc:Fallback>
      <p:transition spd="slow" advClick="0" advTm="20000">
        <p:wheel spokes="8"/>
        <p:sndAc>
          <p:stSnd>
            <p:snd r:embed="rId1" name="typ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AR" altLang="en-US">
                <a:sym typeface="+mn-ea"/>
              </a:rPr>
              <a:t>How to use it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l" fontAlgn="auto">
              <a:spcBef>
                <a:spcPts val="4000"/>
              </a:spcBef>
              <a:buClrTx/>
              <a:buSzTx/>
            </a:pPr>
            <a:r>
              <a:rPr lang="es-AR" altLang="en-US" sz="3600"/>
              <a:t>Click the button “Select the</a:t>
            </a:r>
            <a:r>
              <a:rPr lang="es-AR" altLang="en-US" sz="3600" b="1"/>
              <a:t> directory</a:t>
            </a:r>
            <a:r>
              <a:rPr lang="es-AR" altLang="en-US" sz="3600"/>
              <a:t> </a:t>
            </a:r>
            <a:r>
              <a:rPr lang="es-AR" altLang="en-US" sz="3600" b="1"/>
              <a:t>path”</a:t>
            </a:r>
            <a:r>
              <a:rPr lang="es-AR" altLang="en-US" sz="3600"/>
              <a:t> where you have the PDFs.</a:t>
            </a:r>
            <a:endParaRPr lang="es-AR" altLang="en-US" sz="3600"/>
          </a:p>
          <a:p>
            <a:pPr algn="l" fontAlgn="auto">
              <a:spcBef>
                <a:spcPts val="4000"/>
              </a:spcBef>
              <a:buClrTx/>
              <a:buSzTx/>
            </a:pPr>
            <a:r>
              <a:rPr lang="es-AR" altLang="en-US" sz="3600"/>
              <a:t>Write your </a:t>
            </a:r>
            <a:r>
              <a:rPr lang="es-AR" altLang="en-US" sz="3600" b="1"/>
              <a:t>key words</a:t>
            </a:r>
            <a:r>
              <a:rPr lang="es-AR" altLang="en-US" sz="3600"/>
              <a:t> (separated by spaces, avoid conjunctions and articles)</a:t>
            </a:r>
            <a:r>
              <a:rPr lang="es-AR" altLang="en-US" sz="3600"/>
              <a:t>.</a:t>
            </a:r>
            <a:endParaRPr lang="es-AR" altLang="en-US" sz="3600"/>
          </a:p>
          <a:p>
            <a:pPr algn="l" fontAlgn="auto">
              <a:spcBef>
                <a:spcPts val="4000"/>
              </a:spcBef>
              <a:buClrTx/>
              <a:buSzTx/>
            </a:pPr>
            <a:r>
              <a:rPr lang="es-AR" altLang="en-US" sz="3600"/>
              <a:t>Click on “Search keywords”.</a:t>
            </a:r>
            <a:endParaRPr lang="es-AR" altLang="en-US" sz="3600"/>
          </a:p>
          <a:p>
            <a:pPr algn="l" fontAlgn="auto">
              <a:spcBef>
                <a:spcPts val="4000"/>
              </a:spcBef>
              <a:buClrTx/>
              <a:buSzTx/>
            </a:pPr>
            <a:endParaRPr lang="es-AR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20000">
        <p:wheel spokes="8"/>
        <p:sndAc>
          <p:stSnd>
            <p:snd r:embed="rId1" name="chimes.wav"/>
          </p:stSnd>
        </p:sndAc>
      </p:transition>
    </mc:Choice>
    <mc:Fallback>
      <p:transition spd="slow" advClick="0" advTm="20000">
        <p:wheel spokes="8"/>
        <p:sndAc>
          <p:stSnd>
            <p:snd r:embed="rId1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captura for cs5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647065"/>
            <a:ext cx="10821035" cy="29908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9925" y="3886835"/>
            <a:ext cx="10819765" cy="2377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AR" altLang="en-US" sz="3600"/>
              <a:t>You will find the results in a XLS file in the directory of your PDFs. </a:t>
            </a:r>
            <a:endParaRPr lang="es-AR" altLang="en-US" sz="36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AR" altLang="en-US" sz="3600"/>
              <a:t>The file name is generated by the software using the keywords you has provided.</a:t>
            </a:r>
            <a:endParaRPr lang="es-AR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20000">
        <p:wheel spokes="8"/>
        <p:sndAc>
          <p:stSnd>
            <p:snd r:embed="rId2" name="chimes.wav"/>
          </p:stSnd>
        </p:sndAc>
      </p:transition>
    </mc:Choice>
    <mc:Fallback>
      <p:transition spd="slow" advClick="0" advTm="20000">
        <p:wheel spokes="8"/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0635"/>
            <a:ext cx="10515600" cy="1325563"/>
          </a:xfrm>
        </p:spPr>
        <p:txBody>
          <a:bodyPr>
            <a:noAutofit/>
          </a:bodyPr>
          <a:p>
            <a:pPr algn="ctr"/>
            <a:r>
              <a:rPr lang="es-AR" altLang="en-US" sz="8800"/>
              <a:t>Thanks for watching !</a:t>
            </a:r>
            <a:endParaRPr lang="es-AR" altLang="en-US" sz="8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0">
        <p:sndAc>
          <p:stSnd>
            <p:snd r:embed="rId1" name="chimes.wav"/>
          </p:stSnd>
        </p:sndAc>
      </p:transition>
    </mc:Choice>
    <mc:Fallback>
      <p:transition spd="slow" advClick="0" advTm="10000">
        <p:sndAc>
          <p:stSnd>
            <p:snd r:embed="rId1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WPS Presentation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PROJECT  Search keywords in PDFs</vt:lpstr>
      <vt:lpstr>What does the software do ?</vt:lpstr>
      <vt:lpstr>How to use it ?</vt:lpstr>
      <vt:lpstr>PowerPoint 演示文稿</vt:lpstr>
      <vt:lpstr>Thanks for watching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PDFs </dc:title>
  <dc:creator>gaemf</dc:creator>
  <cp:lastModifiedBy>gaemf</cp:lastModifiedBy>
  <cp:revision>6</cp:revision>
  <dcterms:created xsi:type="dcterms:W3CDTF">2023-09-06T22:20:00Z</dcterms:created>
  <dcterms:modified xsi:type="dcterms:W3CDTF">2023-09-15T00:54:14Z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56A0622C268748539C09AF121905CF10_11</vt:lpwstr>
  </property>
  <property fmtid="{D5CDD505-2E9C-101B-9397-08002B2CF9AE}" pid="3" name="KSOProductBuildVer">
    <vt:lpwstr>1033-12.2.0.13201</vt:lpwstr>
  </property>
</Properties>
</file>