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A5B3-7AD8-40E8-BBC4-4AF757173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281-E911-4BC3-BD71-7A12F5221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8409-89D2-496C-B326-5744ACD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8A55-CD03-4BAF-A411-7CBDA5A2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68E-4441-4E08-B788-956B7D6A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B1A6-742A-4C91-9472-99C522AC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B6D9F-71CE-46D7-82A9-082A60CF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2BE9-AEA1-4734-BFF9-6A8320B0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BC2E-5700-4E5A-92D0-05A84C20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68E1-6C10-45B6-8498-6CF554FC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89D84-DCCB-4BCA-8D60-EEE3CE144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2704-910B-42DE-BF75-9667DAD3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0F542-C41A-4827-9A63-6B0D3ADF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8996-C1CB-4CFB-B2EA-B21C06D8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6764-1A9B-4BDF-B6F3-4079F3F4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0F9E-1156-4E77-8810-F175B9CF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DA41-E65B-48E2-99A8-367C7468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CFD0-C021-4F17-BF30-9C6277A1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AFBE-6096-43A2-99FB-E3C039A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E83B-F961-46FB-90EF-817E1A7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294B-EC6A-4EC8-93A9-1A4124E4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407F-FE6B-4C9D-A87E-AE34BE29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C9A8-5554-4CFC-A66D-8099C942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040B-65E8-49CB-B18C-252BC25F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A200-8A1C-4B23-86A9-0478360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2CD8-E9CF-4DDF-AA38-ABADD1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424E-C659-48C1-8714-BD55933F9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5901B-0B0B-45A1-9ED4-590BF546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B6C01-30EA-4B89-91E5-68317532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4400-2F8F-4993-89BA-57125341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FE1E-424F-48ED-9A38-5C554C67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4696-6F81-4765-B655-0FE3513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FFDA-7C04-46EF-8DF5-C813B518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ABD3E-B609-4CE3-AFE2-6760AAD2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61366-F67A-44A8-8005-D3723C21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158CD-19A2-4CAC-AE73-6C45A80E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76FD-D6E9-48CC-BC71-C427F54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14B15-88CD-4173-AD04-5917D5F2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03E5B-0958-47F0-9AD6-4615B88A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3CA-26AC-47F5-AC52-07425A7D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8A93-7FDE-4799-AE33-D249657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046E8-98E1-4EF7-A7BF-A648F44E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638FC-E0EC-472A-BB44-AE6A8EF9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B4EF7-7A4C-4122-92F6-D2C52CC5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CD3A8-2FF0-4121-BF7A-D5BC6545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54BFF-BD09-4ACC-A599-30BCD91E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3755-BE0D-47D5-8C40-72C2972C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0ABD-3FEA-45BC-9B33-51E81509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B314A-09BC-457E-9567-48F75FF8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C0A4-EB84-48CD-B6BE-C07866B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8A8B6-9298-486E-B494-A948DB4B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B928-F531-4C95-8E72-FAA59C10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24C6-C7A5-4B8F-B3B2-DB14591A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FC72-E032-48A0-8933-EEA84F828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076AA-31B4-416C-A2E6-CB6368D0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6B65A-E59C-493C-AA22-02FB14C2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F549-2EAB-46DB-BBB3-0B0E3DA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A525-9028-4B81-A8F0-CA6E8CF0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DB6EE-23C0-4729-9016-30B8C086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0110-F3AA-4ACA-8F61-3BD4E50D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6763-F25A-4B94-8C67-BC80713DD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6BF5-7E54-4E80-9E9B-E13731D356D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5589-F4AF-4BD2-8C63-ED187EA02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53C5-650D-4985-B6CF-9DC920C6E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F45B-E8D9-4586-A477-476DA6B7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6BD1DC-478A-4954-AF60-0BB9CFE56028}"/>
              </a:ext>
            </a:extLst>
          </p:cNvPr>
          <p:cNvSpPr/>
          <p:nvPr/>
        </p:nvSpPr>
        <p:spPr>
          <a:xfrm>
            <a:off x="612475" y="672860"/>
            <a:ext cx="1984076" cy="323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2201573C-6F97-4CBE-BEE1-8E0E4FC97C48}"/>
              </a:ext>
            </a:extLst>
          </p:cNvPr>
          <p:cNvSpPr/>
          <p:nvPr/>
        </p:nvSpPr>
        <p:spPr>
          <a:xfrm>
            <a:off x="1069675" y="1509221"/>
            <a:ext cx="1069676" cy="88852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DCE06846-3E66-4E92-A402-440101A3B30F}"/>
              </a:ext>
            </a:extLst>
          </p:cNvPr>
          <p:cNvSpPr/>
          <p:nvPr/>
        </p:nvSpPr>
        <p:spPr>
          <a:xfrm>
            <a:off x="1061049" y="2553419"/>
            <a:ext cx="1069676" cy="99203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11F34-AF89-4496-9D2A-0C28663CA3A1}"/>
              </a:ext>
            </a:extLst>
          </p:cNvPr>
          <p:cNvSpPr txBox="1"/>
          <p:nvPr/>
        </p:nvSpPr>
        <p:spPr>
          <a:xfrm>
            <a:off x="1273689" y="1768815"/>
            <a:ext cx="5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524CB-9E72-4755-B209-934E9F02CEFA}"/>
              </a:ext>
            </a:extLst>
          </p:cNvPr>
          <p:cNvSpPr txBox="1"/>
          <p:nvPr/>
        </p:nvSpPr>
        <p:spPr>
          <a:xfrm>
            <a:off x="1250830" y="2864772"/>
            <a:ext cx="6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PBR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504D9-A273-4A9D-95E5-0A63F136B5BE}"/>
              </a:ext>
            </a:extLst>
          </p:cNvPr>
          <p:cNvSpPr txBox="1"/>
          <p:nvPr/>
        </p:nvSpPr>
        <p:spPr>
          <a:xfrm>
            <a:off x="987724" y="823746"/>
            <a:ext cx="123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Databases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45B8D-0306-40B8-AC2D-91702ACCA048}"/>
              </a:ext>
            </a:extLst>
          </p:cNvPr>
          <p:cNvSpPr/>
          <p:nvPr/>
        </p:nvSpPr>
        <p:spPr>
          <a:xfrm>
            <a:off x="3562709" y="672860"/>
            <a:ext cx="7815533" cy="332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Karasch, Tom</dc:creator>
  <cp:lastModifiedBy>Karasch, Tom</cp:lastModifiedBy>
  <cp:revision>5</cp:revision>
  <dcterms:created xsi:type="dcterms:W3CDTF">2019-03-04T19:09:53Z</dcterms:created>
  <dcterms:modified xsi:type="dcterms:W3CDTF">2019-03-04T22:03:18Z</dcterms:modified>
</cp:coreProperties>
</file>