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6.xml"/><Relationship Id="rId7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Segundo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18 de marzo de 2021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00417" y="2529766"/>
            <a:ext cx="732471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Sergio junco castro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Jhon Anderson daza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Camilo Steven soler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D23D7B-8FCD-4F1B-839F-8F4DD4B9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84" y="755870"/>
            <a:ext cx="2183108" cy="18810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0242B7-4F3E-4000-ACE9-47179E40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09" y="703491"/>
            <a:ext cx="2657101" cy="13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y 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60967" y="2725990"/>
            <a:ext cx="6422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presente proyecto tomara en cuenta el estudio y análisis de la información referente al problema  de gestión de reportes e inventarios , se tomara en cuenta como población los usuarios o administrativos y parte operativa de la empresa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692FB3-5232-4746-AFAD-4E3F94DF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497" y="4117229"/>
            <a:ext cx="1679945" cy="8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 y Delimitación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40213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</a:p>
          <a:p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base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Sistema de información se enfocara directamente al segmento de mercados alimenticios así mismo la investigación cumplirá con los lineamientos  de un modelo de  planeación y desarrollo de productos abarcando el uso del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para anexar  inventarios  dentro de la empresa y terceros que involucren  el envió o entrega de los productos también  la administración de reportes sobre los mercados el análisis y los impactos referentes ala distribución de el producto.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949505" y="1232954"/>
            <a:ext cx="38116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DELIMITACIÓN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fontAlgn="base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SI se enfocará únicamente en el campo operativo de producción, abarcando inventarios y reportes de materia prima y producto final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Total: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Actividades a desarrollar: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Especificación (Tiempo-Entregables). Análisis (Tiempo-Entregables). Diseño (Tiempo-Entregables), Desarrollo (Tiempo-Entregables). Implementación (Tiempo-Entregables). Pruebas (Tiempo-Entregables).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se va a entregar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>
            <a:off x="4580389" y="1232954"/>
            <a:ext cx="0" cy="373332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286000" y="1778352"/>
            <a:ext cx="4572000" cy="1754326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1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2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3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4</a:t>
            </a:r>
          </a:p>
          <a:p>
            <a:pPr algn="ctr"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Hipervínculo a Carpeta Drive Entregable 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</a:t>
            </a: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Formativo por Trimestre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5457E4-8F12-4261-9EAF-38D7DF9B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09" y="3456671"/>
            <a:ext cx="3119995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 presentación tiene como propósito, detallar las relaciones funcionales y no funcionales para el desarrollo del sistema de información en la gestión de inventario y reportes para la empresa </a:t>
            </a: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Rico Sabor</a:t>
            </a: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6EF48D-CB36-4493-9485-271103BD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72" y="-4500"/>
            <a:ext cx="4256744" cy="514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8773AE-D04C-45D9-832D-EB84C8F8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99" y="3603073"/>
            <a:ext cx="2657101" cy="13023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934" y="238073"/>
            <a:ext cx="608543" cy="5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5" action="ppaction://hlinksldjump"/>
              </a:rPr>
              <a:t>Alcance y Delimitación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7D78B1-01C9-4DB6-8B9A-738DA9BE3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672" y="1079758"/>
            <a:ext cx="3701495" cy="29839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3D4A513-24CF-46AD-8CF8-1A0C5317FC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035" t="12518" r="21033" b="22083"/>
          <a:stretch/>
        </p:blipFill>
        <p:spPr>
          <a:xfrm>
            <a:off x="7016884" y="3538276"/>
            <a:ext cx="1870842" cy="1365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36864" y="2692065"/>
            <a:ext cx="738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pretende conocer el funcionamiento de la empresa Rico sabor para poder determinar las necesidades puntuales y de acuerdo a esto  realizar el sistema de información conveniente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2820445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6E0A84-3234-4691-99B0-DFAE69C2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81" y="3998755"/>
            <a:ext cx="2109420" cy="10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2225" y="1592696"/>
            <a:ext cx="8559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Rico sabor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dedica a la Fabricación y Comercialización de productos secos alimenticios ; a la  cual se  realizo una entrevista semiestructurada para el levantamiento de información esta fue encaminada al campo operativo  y administrativo , de acuerdo a esto se evidencia el proceso de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inventariado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el cual se comprueban las necesidades de  estructurar y formalizar la documentación presente en un sistema de información ;de igual manera se determina otra necesidad que tiene poca intervención la cual es el proceso de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este se evidencia el uso de documentación física y poco estructurada así mismo se busca implementar un sistema de información que facilite la organización del mismo.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F82D81-98C5-40F3-86F5-91A42E02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80" y="3959541"/>
            <a:ext cx="1978735" cy="13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34117" y="2748471"/>
            <a:ext cx="7952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Analizar  e Implementar una solución de Software que facilite a los usuarios empleados de una empresa dedicada al comercio fabricación de productos , despacho de mercancía, o gestión de inventario, facilitando el proceso de seguimiento y reportes detallados de incrementos históricos graduables.</a:t>
            </a:r>
            <a:endParaRPr lang="es-ES" dirty="0"/>
          </a:p>
          <a:p>
            <a:r>
              <a:rPr lang="es-ES" dirty="0"/>
              <a:t>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C97A292-7B4E-4928-B0EC-3CF69FBB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80" y="4144052"/>
            <a:ext cx="1594884" cy="7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30635" y="1239237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 información web de  gestión de inventarios y reportes   para formalizar  el seguimiento y organización  de la empresa </a:t>
            </a: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Rico Sabor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CO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modulo de usuarios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 los catálogos actuales  atraves de un modulo de administración de inventarios para la empresa 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Rico sabor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información sobre los reportes diarios, semanales y mensuales.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 el corriente de la materia prima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la consulta y movimientos internos y externos de  productos.</a:t>
            </a: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95F9690-3290-4C16-8ABD-54B18006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321" y="3972892"/>
            <a:ext cx="1978735" cy="13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76393" y="1373696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24543" y="2118416"/>
            <a:ext cx="8237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acuerdo a  un análisis y recolección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información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el cual busca resaltar y mejorar  la</a:t>
            </a: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inventarios y reportes la cual beneficiara  a usuarios internos que operen la  parte de distribución y control de materia prima y producto final.</a:t>
            </a:r>
          </a:p>
          <a:p>
            <a:pPr algn="just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21111" y="222871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BD02C7-4BE9-449A-B811-16CB1922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78" y="4129008"/>
            <a:ext cx="1676140" cy="8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6186" y="1853440"/>
            <a:ext cx="83717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acuerdo a  un análisis y recolección de datos  teniendo como base  los inventarios y reportes  de la empresa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Rico sabor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se propone el desarrollo de un Sistema de Información Web denominado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gestor de inventarios y reportes 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permita el diligenciamiento de los inventarios de materia prima  y producto final realizados de manera mensual permitiendo esquematizar  y digitalizar los procesos que se llevan a cabo de forma física documental de esta manera suministrar funcionalidad  gestión de reportes gráficos e impresos, necesarios para la inspección del personal operativo y administrativo de la Empresa .</a:t>
            </a: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DBF2D0-4593-428E-B55B-6486D316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09" y="3456671"/>
            <a:ext cx="3119995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722</Words>
  <Application>Microsoft Office PowerPoint</Application>
  <PresentationFormat>Presentación en pantalla (16:9)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Camilo Soler</cp:lastModifiedBy>
  <cp:revision>114</cp:revision>
  <dcterms:created xsi:type="dcterms:W3CDTF">2019-11-27T03:16:21Z</dcterms:created>
  <dcterms:modified xsi:type="dcterms:W3CDTF">2021-04-08T00:36:55Z</dcterms:modified>
</cp:coreProperties>
</file>