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vg1z/mY2C5pVm+NJjvBNgP43J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-408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88451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5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6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7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8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9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0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1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 Nacional de Aprendizaje – SENA, Centro de Electricidad Electrónica y Telecomunicaciones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Sistemas de Información, Segundo Trimestre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Instructor Albeiro Ramos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Bogotá, 18 de marzo de 2021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800417" y="2529766"/>
            <a:ext cx="732471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Sergio junco castro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Jhon Anderson daza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Camilo Steven soler 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487" y="1328161"/>
            <a:ext cx="2314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/>
        </p:nvSpPr>
        <p:spPr>
          <a:xfrm>
            <a:off x="3459215" y="815330"/>
            <a:ext cx="43776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/>
          </a:p>
        </p:txBody>
      </p:sp>
      <p:sp>
        <p:nvSpPr>
          <p:cNvPr id="135" name="Google Shape;135;p10"/>
          <p:cNvSpPr txBox="1"/>
          <p:nvPr/>
        </p:nvSpPr>
        <p:spPr>
          <a:xfrm>
            <a:off x="1360967" y="2725990"/>
            <a:ext cx="642206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presente proyecto tomara en cuenta el estudio y análisis de la información referente al problema  de gestión de </a:t>
            </a:r>
            <a:r>
              <a:rPr lang="es-E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cada área  de la empresa, </a:t>
            </a:r>
            <a:r>
              <a:rPr lang="es-E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tomara en cuenta como población los usuarios o administrativos y parte operativa de la </a:t>
            </a:r>
            <a:r>
              <a:rPr lang="es-E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empresa.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4" y="4376160"/>
            <a:ext cx="2314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382867" y="1232954"/>
            <a:ext cx="402135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Este Sistema de información se enfocara directamente al </a:t>
            </a:r>
            <a:r>
              <a:rPr lang="es-E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seguimiento de las actividades  siendo un proyecto interno de la empresa de ciel para controlar y sistematizar toda el área de pmo así </a:t>
            </a:r>
            <a:r>
              <a:rPr lang="es-ES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mismo la investigación cumplirá con los lineamientos  de un modelo de  planeación y desarrollo </a:t>
            </a:r>
            <a:r>
              <a:rPr lang="es-E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abarcando dentro </a:t>
            </a:r>
            <a:r>
              <a:rPr lang="es-ES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 la empresa y terceros que involucren  el envió o entrega de los productos también  la administración de reportes sobre los mercados el análisis y los impactos referentes ala distribución de el producto.</a:t>
            </a:r>
            <a:endParaRPr dirty="0"/>
          </a:p>
        </p:txBody>
      </p:sp>
      <p:sp>
        <p:nvSpPr>
          <p:cNvPr id="147" name="Google Shape;147;p11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4949505" y="1232954"/>
            <a:ext cx="38115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DELIMITACIÓN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SI se enfocará únicamente en el campo operativo de producción, abarcando </a:t>
            </a:r>
            <a:r>
              <a:rPr lang="es-E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reportes de las actividades  no </a:t>
            </a:r>
            <a:r>
              <a:rPr lang="es-ES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enfocara en procesos de nomina </a:t>
            </a:r>
            <a:r>
              <a:rPr lang="es-ES" dirty="0" smtClean="0">
                <a:ea typeface="Calibri"/>
              </a:rPr>
              <a:t>y </a:t>
            </a:r>
            <a:r>
              <a:rPr lang="es-E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es-ES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enfocara en procesos de fabricación.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es-ES" sz="1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Tiempo Total: </a:t>
            </a:r>
            <a:r>
              <a:rPr lang="es-ES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 años</a:t>
            </a:r>
            <a:r>
              <a:rPr lang="es-E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5040917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1"/>
          <p:cNvCxnSpPr/>
          <p:nvPr/>
        </p:nvCxnSpPr>
        <p:spPr>
          <a:xfrm>
            <a:off x="4580389" y="1232954"/>
            <a:ext cx="0" cy="37333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1" name="Google Shape;151;p11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37" y="4270958"/>
            <a:ext cx="231616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>
            <a:off x="2286000" y="1778352"/>
            <a:ext cx="4572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Hipervínculo a Carpeta Drive Entregable 1</a:t>
            </a:r>
            <a:endParaRPr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Hipervínculo a Carpeta Drive Entregable 2</a:t>
            </a:r>
            <a:endParaRPr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Hipervínculo a Carpeta Drive Entregable 3</a:t>
            </a:r>
            <a:endParaRPr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Hipervínculo a Carpeta Drive Entregable 4</a:t>
            </a:r>
            <a:endParaRPr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Hipervínculo a Carpeta Drive Entregable N</a:t>
            </a:r>
            <a:endParaRPr dirty="0"/>
          </a:p>
        </p:txBody>
      </p:sp>
      <p:sp>
        <p:nvSpPr>
          <p:cNvPr id="157" name="Google Shape;157;p12"/>
          <p:cNvSpPr txBox="1"/>
          <p:nvPr/>
        </p:nvSpPr>
        <p:spPr>
          <a:xfrm>
            <a:off x="509443" y="303360"/>
            <a:ext cx="45575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Formativo por Trimestre</a:t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>
            <a:off x="607405" y="9579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834" y="4320887"/>
            <a:ext cx="231616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>
            <a:hlinkClick r:id="rId3" action="ppaction://hlinksldjump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/>
          </a:p>
        </p:txBody>
      </p:sp>
      <p:sp>
        <p:nvSpPr>
          <p:cNvPr id="62" name="Google Shape;62;p2"/>
          <p:cNvSpPr txBox="1"/>
          <p:nvPr/>
        </p:nvSpPr>
        <p:spPr>
          <a:xfrm>
            <a:off x="771491" y="2109434"/>
            <a:ext cx="3743814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Esta presentación tiene como propósito, detallar las relaciones funcionales y no funcionales para el desarrollo del sistema de información </a:t>
            </a:r>
            <a:r>
              <a:rPr lang="es-ES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 Registrar actividades.</a:t>
            </a:r>
            <a:endParaRPr sz="16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4772" y="-4500"/>
            <a:ext cx="4256744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934" y="238073"/>
            <a:ext cx="608543" cy="59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4265324"/>
            <a:ext cx="2314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/>
          </a:p>
        </p:txBody>
      </p:sp>
      <p:sp>
        <p:nvSpPr>
          <p:cNvPr id="72" name="Google Shape;72;p3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Problema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Objetivos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Justificación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Alcance y Delimitación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Entregables Trimestre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74672" y="1079758"/>
            <a:ext cx="3701495" cy="2983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568" y="4200669"/>
            <a:ext cx="2314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/>
          </a:p>
        </p:txBody>
      </p:sp>
      <p:sp>
        <p:nvSpPr>
          <p:cNvPr id="81" name="Google Shape;81;p4"/>
          <p:cNvSpPr txBox="1"/>
          <p:nvPr/>
        </p:nvSpPr>
        <p:spPr>
          <a:xfrm>
            <a:off x="1036864" y="2692065"/>
            <a:ext cx="73886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pretende conocer el funcionamiento de la empresa </a:t>
            </a:r>
            <a:r>
              <a:rPr lang="es-E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Ciel ingeniería para </a:t>
            </a:r>
            <a:r>
              <a:rPr lang="es-E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poder determinar las necesidades puntuales y de acuerdo a esto  realizar el sistema de información </a:t>
            </a:r>
            <a:r>
              <a:rPr lang="es-E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conveniente a su necesidad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/>
          </a:p>
        </p:txBody>
      </p:sp>
      <p:sp>
        <p:nvSpPr>
          <p:cNvPr id="82" name="Google Shape;82;p4"/>
          <p:cNvSpPr/>
          <p:nvPr/>
        </p:nvSpPr>
        <p:spPr>
          <a:xfrm>
            <a:off x="3580355" y="2539984"/>
            <a:ext cx="2820445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568" y="4302269"/>
            <a:ext cx="2314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292225" y="1592696"/>
            <a:ext cx="855954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empresa </a:t>
            </a:r>
            <a:r>
              <a:rPr lang="es-E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Ciel ingeniería  </a:t>
            </a:r>
            <a:r>
              <a:rPr lang="es-E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dedica  a ser </a:t>
            </a:r>
            <a:r>
              <a:rPr lang="es-MX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Pioneros </a:t>
            </a:r>
            <a:r>
              <a:rPr lang="es-MX" sz="16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en el concepto de Atención Inteligente. Nos apasiona desarrollar soluciones de atención y comunicación al cliente, que transforman a las organizaciones y la vida de sus </a:t>
            </a:r>
            <a:r>
              <a:rPr lang="es-MX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usuarios. Contamos </a:t>
            </a:r>
            <a:r>
              <a:rPr lang="es-MX" sz="16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con procesos de investigación, desarrollo e innovación (I+D+I) que nos han permitido ser líderes en el mercado, a través del </a:t>
            </a:r>
            <a:r>
              <a:rPr lang="es-MX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desarrollo de productos de hardware, software, consultoría y contenido digital. </a:t>
            </a:r>
            <a:r>
              <a:rPr lang="es-E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s-ES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 cual se  realizo una entrevista semiestructurada para el levantamiento de información esta fue encaminada al campo operativo  y administrativo , de acuerdo a esto se evidencia el proceso de </a:t>
            </a:r>
            <a:r>
              <a:rPr lang="es-E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Registro de actividades en </a:t>
            </a:r>
            <a:r>
              <a:rPr lang="es-ES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cual se comprueban las necesidades de </a:t>
            </a:r>
            <a:r>
              <a:rPr lang="es-E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estructurar </a:t>
            </a:r>
            <a:r>
              <a:rPr lang="es-ES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 formalizar la documentación presente en un sistema de </a:t>
            </a:r>
            <a:r>
              <a:rPr lang="es-E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información.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568" y="4200669"/>
            <a:ext cx="2314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98" name="Google Shape;98;p6"/>
          <p:cNvSpPr txBox="1"/>
          <p:nvPr/>
        </p:nvSpPr>
        <p:spPr>
          <a:xfrm>
            <a:off x="634117" y="2748471"/>
            <a:ext cx="795201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s-E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Analizar  e Implementar una solución de Software que facilite a los usuarios empleados de una empresa </a:t>
            </a:r>
            <a:r>
              <a:rPr lang="es-E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dedicada al </a:t>
            </a:r>
            <a:r>
              <a:rPr lang="es-MX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desarrollo </a:t>
            </a:r>
            <a:r>
              <a:rPr lang="es-MX" sz="1800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de productos de hardware, software, consultoría y contenido digital. </a:t>
            </a:r>
            <a:r>
              <a:rPr lang="es-E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facilitando </a:t>
            </a:r>
            <a:r>
              <a:rPr lang="es-E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proceso de seguimiento y reportes detallados </a:t>
            </a:r>
            <a:r>
              <a:rPr lang="es-E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 sus Actividades por parte de sus empleados  para poder gestionar de un amanera correcta  sus labores dentro de la compañía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6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568" y="4275980"/>
            <a:ext cx="2314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330635" y="1239237"/>
            <a:ext cx="8347475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Desarrollar un sistema de  información web de  gestión de </a:t>
            </a:r>
            <a:r>
              <a:rPr lang="es-ES" sz="16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Reportes de  registro de actividades de sus empleados reportes   </a:t>
            </a:r>
            <a:r>
              <a:rPr lang="es-E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formalizar  el seguimiento y organización  de la empresa </a:t>
            </a:r>
            <a:r>
              <a:rPr lang="es-ES" sz="16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Ciel Ingeniería</a:t>
            </a:r>
            <a:endParaRPr sz="1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382866" y="2523217"/>
            <a:ext cx="8347475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dirty="0"/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es-ES" sz="16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 </a:t>
            </a:r>
            <a:r>
              <a:rPr lang="es-ES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-ES" sz="16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odulo </a:t>
            </a:r>
            <a:r>
              <a:rPr lang="es-E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s-ES" sz="16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Operación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es-ES" sz="16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 Modulo Configuración.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es-ES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</a:t>
            </a:r>
            <a:r>
              <a:rPr lang="es-ES" sz="16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Modulo de Gestión.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es-ES" sz="16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 Modulo  Recursos.</a:t>
            </a:r>
            <a:endParaRPr sz="1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465890" y="2808857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4" y="4376160"/>
            <a:ext cx="2314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/>
        </p:nvSpPr>
        <p:spPr>
          <a:xfrm>
            <a:off x="3076393" y="1373696"/>
            <a:ext cx="37026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118" name="Google Shape;118;p8"/>
          <p:cNvSpPr txBox="1"/>
          <p:nvPr/>
        </p:nvSpPr>
        <p:spPr>
          <a:xfrm>
            <a:off x="424543" y="2118416"/>
            <a:ext cx="8237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3221111" y="222871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506186" y="1853440"/>
            <a:ext cx="837176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 acuerdo a  un análisis y recolección de datos  teniendo como base  </a:t>
            </a:r>
            <a:r>
              <a:rPr lang="es-E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los procesos de el área de pmo se </a:t>
            </a:r>
            <a:r>
              <a:rPr lang="es-ES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propone el desarrollo de un Sistema de Información Web denominado </a:t>
            </a:r>
            <a:r>
              <a:rPr lang="es-E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Kairos </a:t>
            </a:r>
            <a:r>
              <a:rPr lang="es-E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 </a:t>
            </a:r>
            <a:r>
              <a:rPr lang="es-ES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permita el diligenciamiento de </a:t>
            </a:r>
            <a:r>
              <a:rPr lang="es-ES" sz="16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 Actividades de cada empleado de ciel ingeniería   para que el área de pmo pueda tener el control de cada proyecto y recurso de la empresa.</a:t>
            </a:r>
            <a:endParaRPr dirty="0"/>
          </a:p>
        </p:txBody>
      </p:sp>
      <p:sp>
        <p:nvSpPr>
          <p:cNvPr id="128" name="Google Shape;128;p9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24" y="4265324"/>
            <a:ext cx="2314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625</Words>
  <Application>Microsoft Office PowerPoint</Application>
  <PresentationFormat>Presentación en pantalla (16:9)</PresentationFormat>
  <Paragraphs>56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Jhon Anderson Daza Villarraga</cp:lastModifiedBy>
  <cp:revision>5</cp:revision>
  <dcterms:created xsi:type="dcterms:W3CDTF">2019-11-27T03:16:21Z</dcterms:created>
  <dcterms:modified xsi:type="dcterms:W3CDTF">2021-06-08T04:30:22Z</dcterms:modified>
</cp:coreProperties>
</file>