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43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20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223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9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77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49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325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8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572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76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A902-C586-46D6-838C-ECF84627E0BD}" type="datetimeFigureOut">
              <a:rPr lang="es-CO" smtClean="0"/>
              <a:t>11/06/2021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2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4A902-C586-46D6-838C-ECF84627E0BD}" type="datetimeFigureOut">
              <a:rPr lang="es-CO" smtClean="0"/>
              <a:t>10/06/2021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7CA92-AE74-4D0F-A0E4-3F37456F000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5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940152" y="427175"/>
            <a:ext cx="2736304" cy="51125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Interpreta 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Ejecuta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Conecta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726606" y="240056"/>
            <a:ext cx="11633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/>
              <a:t>Capa</a:t>
            </a:r>
            <a:r>
              <a:rPr lang="es-E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s-ES" sz="1600" dirty="0"/>
              <a:t>Datos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86847" y="395574"/>
            <a:ext cx="2697697" cy="5112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3563888" y="411162"/>
            <a:ext cx="2085540" cy="5112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</a:t>
            </a:r>
          </a:p>
          <a:p>
            <a:pPr algn="ctr"/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Manipulación </a:t>
            </a:r>
          </a:p>
          <a:p>
            <a:pPr algn="ctr"/>
            <a:r>
              <a:rPr lang="es-MX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Procesamientos de datos</a:t>
            </a:r>
            <a:endParaRPr lang="es-CO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67538" y="265513"/>
            <a:ext cx="13662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/>
              <a:t>Capa</a:t>
            </a:r>
            <a:r>
              <a:rPr lang="es-ES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s-ES" sz="1600" dirty="0"/>
              <a:t>Negocio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974274" y="424722"/>
            <a:ext cx="172284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dirty="0" smtClean="0"/>
              <a:t>Capa Presentación</a:t>
            </a:r>
            <a:endParaRPr lang="es-ES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9" y="1073976"/>
            <a:ext cx="2033457" cy="117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1" y="2420888"/>
            <a:ext cx="2193883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6" y="4004792"/>
            <a:ext cx="2460020" cy="146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Flecha abajo"/>
          <p:cNvSpPr/>
          <p:nvPr/>
        </p:nvSpPr>
        <p:spPr>
          <a:xfrm rot="16200000">
            <a:off x="5712308" y="1545990"/>
            <a:ext cx="334491" cy="128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Flecha abajo"/>
          <p:cNvSpPr/>
          <p:nvPr/>
        </p:nvSpPr>
        <p:spPr>
          <a:xfrm rot="16200000">
            <a:off x="3218887" y="2352564"/>
            <a:ext cx="334491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Flecha abajo"/>
          <p:cNvSpPr/>
          <p:nvPr/>
        </p:nvSpPr>
        <p:spPr>
          <a:xfrm rot="16200000">
            <a:off x="3155783" y="3113629"/>
            <a:ext cx="334491" cy="1489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3" y="965131"/>
            <a:ext cx="1492754" cy="105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22279"/>
            <a:ext cx="1924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Flecha abajo"/>
          <p:cNvSpPr/>
          <p:nvPr/>
        </p:nvSpPr>
        <p:spPr>
          <a:xfrm rot="16200000">
            <a:off x="5772906" y="2753091"/>
            <a:ext cx="334491" cy="128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22 Flecha abajo"/>
          <p:cNvSpPr/>
          <p:nvPr/>
        </p:nvSpPr>
        <p:spPr>
          <a:xfrm rot="16200000">
            <a:off x="5916305" y="2141556"/>
            <a:ext cx="334491" cy="128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23 Flecha abajo"/>
          <p:cNvSpPr/>
          <p:nvPr/>
        </p:nvSpPr>
        <p:spPr>
          <a:xfrm rot="16200000">
            <a:off x="3101827" y="1335369"/>
            <a:ext cx="334491" cy="14890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24 Flecha abajo"/>
          <p:cNvSpPr/>
          <p:nvPr/>
        </p:nvSpPr>
        <p:spPr>
          <a:xfrm>
            <a:off x="8067891" y="3215084"/>
            <a:ext cx="334491" cy="1286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819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Anderson Daza Villarraga</dc:creator>
  <cp:lastModifiedBy>Jhon Anderson Daza Villarraga</cp:lastModifiedBy>
  <cp:revision>2</cp:revision>
  <dcterms:created xsi:type="dcterms:W3CDTF">2021-06-11T04:51:58Z</dcterms:created>
  <dcterms:modified xsi:type="dcterms:W3CDTF">2021-06-11T05:11:34Z</dcterms:modified>
</cp:coreProperties>
</file>