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5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8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6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2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96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52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1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577F-9F37-400B-A853-F3BFF1772787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E980-B574-4F47-9F7D-09C4FF6F9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81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2637239" y="2599143"/>
            <a:ext cx="2736304" cy="1368152"/>
            <a:chOff x="1259632" y="2582783"/>
            <a:chExt cx="2736304" cy="1368152"/>
          </a:xfrm>
        </p:grpSpPr>
        <p:grpSp>
          <p:nvGrpSpPr>
            <p:cNvPr id="7" name="Groupe 6"/>
            <p:cNvGrpSpPr/>
            <p:nvPr/>
          </p:nvGrpSpPr>
          <p:grpSpPr>
            <a:xfrm>
              <a:off x="1259632" y="2582783"/>
              <a:ext cx="2736304" cy="1368152"/>
              <a:chOff x="5586010" y="2689737"/>
              <a:chExt cx="2736304" cy="1368152"/>
            </a:xfrm>
          </p:grpSpPr>
          <p:pic>
            <p:nvPicPr>
              <p:cNvPr id="1030" name="Picture 6" descr="Afficher l'image d'origin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6623" y="2875834"/>
                <a:ext cx="1675077" cy="897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à coins arrondis 5"/>
              <p:cNvSpPr/>
              <p:nvPr/>
            </p:nvSpPr>
            <p:spPr>
              <a:xfrm>
                <a:off x="5586010" y="2689737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983903" y="2827729"/>
              <a:ext cx="1287760" cy="7382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2781255" y="35800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Serveur interne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14" idx="3"/>
            <a:endCxn id="22" idx="1"/>
          </p:cNvCxnSpPr>
          <p:nvPr/>
        </p:nvCxnSpPr>
        <p:spPr>
          <a:xfrm>
            <a:off x="4649270" y="3213193"/>
            <a:ext cx="224063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14" idx="1"/>
            <a:endCxn id="1036" idx="3"/>
          </p:cNvCxnSpPr>
          <p:nvPr/>
        </p:nvCxnSpPr>
        <p:spPr>
          <a:xfrm flipH="1" flipV="1">
            <a:off x="1469071" y="3213191"/>
            <a:ext cx="1892439" cy="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cxnSp>
        <p:nvCxnSpPr>
          <p:cNvPr id="42" name="Connecteur en angle 41"/>
          <p:cNvCxnSpPr/>
          <p:nvPr/>
        </p:nvCxnSpPr>
        <p:spPr>
          <a:xfrm rot="16200000" flipH="1">
            <a:off x="4163671" y="-770968"/>
            <a:ext cx="30732" cy="6709490"/>
          </a:xfrm>
          <a:prstGeom prst="bentConnector3">
            <a:avLst>
              <a:gd name="adj1" fmla="val -194545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2637239" y="2599143"/>
            <a:ext cx="2736304" cy="1368152"/>
            <a:chOff x="1259632" y="2582783"/>
            <a:chExt cx="2736304" cy="1368152"/>
          </a:xfrm>
        </p:grpSpPr>
        <p:grpSp>
          <p:nvGrpSpPr>
            <p:cNvPr id="7" name="Groupe 6"/>
            <p:cNvGrpSpPr/>
            <p:nvPr/>
          </p:nvGrpSpPr>
          <p:grpSpPr>
            <a:xfrm>
              <a:off x="1259632" y="2582783"/>
              <a:ext cx="2736304" cy="1368152"/>
              <a:chOff x="5586010" y="2689737"/>
              <a:chExt cx="2736304" cy="1368152"/>
            </a:xfrm>
          </p:grpSpPr>
          <p:pic>
            <p:nvPicPr>
              <p:cNvPr id="1030" name="Picture 6" descr="Afficher l'image d'origin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6623" y="2875834"/>
                <a:ext cx="1675077" cy="897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à coins arrondis 5"/>
              <p:cNvSpPr/>
              <p:nvPr/>
            </p:nvSpPr>
            <p:spPr>
              <a:xfrm>
                <a:off x="5586010" y="2689737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983903" y="2827729"/>
              <a:ext cx="1287760" cy="7382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14" idx="3"/>
            <a:endCxn id="22" idx="1"/>
          </p:cNvCxnSpPr>
          <p:nvPr/>
        </p:nvCxnSpPr>
        <p:spPr>
          <a:xfrm>
            <a:off x="4649270" y="3213193"/>
            <a:ext cx="224063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14" idx="1"/>
            <a:endCxn id="1036" idx="3"/>
          </p:cNvCxnSpPr>
          <p:nvPr/>
        </p:nvCxnSpPr>
        <p:spPr>
          <a:xfrm flipH="1" flipV="1">
            <a:off x="1469071" y="3213191"/>
            <a:ext cx="1892439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2123728" y="2276872"/>
            <a:ext cx="3744416" cy="4176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77180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Cloud public (AWS)</a:t>
            </a:r>
            <a:endParaRPr lang="fr-FR" sz="1100" dirty="0" smtClean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33" y="5936213"/>
            <a:ext cx="1817890" cy="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2627784" y="5013176"/>
            <a:ext cx="273630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15714"/>
          <a:stretch/>
        </p:blipFill>
        <p:spPr bwMode="auto">
          <a:xfrm>
            <a:off x="5072179" y="5638838"/>
            <a:ext cx="435925" cy="4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1"/>
          <a:stretch/>
        </p:blipFill>
        <p:spPr bwMode="auto">
          <a:xfrm>
            <a:off x="5006144" y="3582296"/>
            <a:ext cx="536522" cy="46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2781255" y="55626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Bucket S3</a:t>
            </a:r>
            <a:endParaRPr lang="fr-FR" dirty="0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02" y="5172162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25" y="5160707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3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avec flèche 38"/>
          <p:cNvCxnSpPr>
            <a:stCxn id="34" idx="0"/>
            <a:endCxn id="16" idx="0"/>
          </p:cNvCxnSpPr>
          <p:nvPr/>
        </p:nvCxnSpPr>
        <p:spPr>
          <a:xfrm flipV="1">
            <a:off x="3383163" y="3580084"/>
            <a:ext cx="622228" cy="160491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>
            <a:stCxn id="2058" idx="0"/>
            <a:endCxn id="16" idx="0"/>
          </p:cNvCxnSpPr>
          <p:nvPr/>
        </p:nvCxnSpPr>
        <p:spPr>
          <a:xfrm flipH="1" flipV="1">
            <a:off x="4005391" y="3580084"/>
            <a:ext cx="636575" cy="159207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81255" y="35800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Instance EC2</a:t>
            </a:r>
            <a:endParaRPr lang="fr-FR" dirty="0"/>
          </a:p>
        </p:txBody>
      </p:sp>
      <p:cxnSp>
        <p:nvCxnSpPr>
          <p:cNvPr id="44" name="Connecteur en angle 43"/>
          <p:cNvCxnSpPr/>
          <p:nvPr/>
        </p:nvCxnSpPr>
        <p:spPr>
          <a:xfrm rot="16200000" flipH="1">
            <a:off x="4163671" y="-770968"/>
            <a:ext cx="30732" cy="6709490"/>
          </a:xfrm>
          <a:prstGeom prst="bentConnector3">
            <a:avLst>
              <a:gd name="adj1" fmla="val -194545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45" idx="3"/>
            <a:endCxn id="22" idx="1"/>
          </p:cNvCxnSpPr>
          <p:nvPr/>
        </p:nvCxnSpPr>
        <p:spPr>
          <a:xfrm>
            <a:off x="5220072" y="845776"/>
            <a:ext cx="1669829" cy="23674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71" idx="1"/>
            <a:endCxn id="1036" idx="3"/>
          </p:cNvCxnSpPr>
          <p:nvPr/>
        </p:nvCxnSpPr>
        <p:spPr>
          <a:xfrm flipH="1">
            <a:off x="1469071" y="845776"/>
            <a:ext cx="1302729" cy="23674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2123728" y="160337"/>
            <a:ext cx="3744416" cy="6292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77180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Cloud public (AWS)</a:t>
            </a:r>
            <a:endParaRPr lang="fr-FR" sz="1100" dirty="0" smtClean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33" y="5936213"/>
            <a:ext cx="1817890" cy="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2627784" y="5013176"/>
            <a:ext cx="273630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15714"/>
          <a:stretch/>
        </p:blipFill>
        <p:spPr bwMode="auto">
          <a:xfrm>
            <a:off x="5072179" y="5638838"/>
            <a:ext cx="435925" cy="4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2781255" y="55626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Bucket S3</a:t>
            </a:r>
            <a:endParaRPr lang="fr-FR" dirty="0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02" y="5172162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25" y="5160707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3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utoShape 6" descr="Afficher l'image d'ori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AutoShape 8" descr="Afficher l'image d'origi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" name="AutoShape 10" descr="Afficher l'image d'origin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8" name="AutoShape 12" descr="Afficher l'image d'origin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" name="AutoShape 14" descr="Afficher l'image d'origin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53" name="Groupe 2052"/>
          <p:cNvGrpSpPr/>
          <p:nvPr/>
        </p:nvGrpSpPr>
        <p:grpSpPr>
          <a:xfrm>
            <a:off x="2626804" y="413249"/>
            <a:ext cx="2766392" cy="2028465"/>
            <a:chOff x="2626804" y="413249"/>
            <a:chExt cx="2766392" cy="2028465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2626804" y="413249"/>
              <a:ext cx="2736304" cy="1944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Picture 6" descr="Afficher l'image d'origin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18" r="25080" b="19361"/>
            <a:stretch/>
          </p:blipFill>
          <p:spPr bwMode="auto">
            <a:xfrm>
              <a:off x="4991235" y="2066192"/>
              <a:ext cx="401961" cy="375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040" y="1399717"/>
              <a:ext cx="579832" cy="5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fficher l'image d'origin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920" y="570211"/>
              <a:ext cx="522183" cy="52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à coins arrondis 44"/>
            <p:cNvSpPr/>
            <p:nvPr/>
          </p:nvSpPr>
          <p:spPr>
            <a:xfrm>
              <a:off x="4139952" y="548680"/>
              <a:ext cx="108012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3352056" y="1385357"/>
              <a:ext cx="128776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avec flèche 48"/>
            <p:cNvCxnSpPr>
              <a:stCxn id="45" idx="2"/>
              <a:endCxn id="46" idx="0"/>
            </p:cNvCxnSpPr>
            <p:nvPr/>
          </p:nvCxnSpPr>
          <p:spPr>
            <a:xfrm flipH="1">
              <a:off x="3995936" y="1142871"/>
              <a:ext cx="684076" cy="242486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708439" y="197954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Instance EC2</a:t>
              </a:r>
              <a:endParaRPr lang="fr-FR" dirty="0"/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2771800" y="548680"/>
              <a:ext cx="1160512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avec flèche 75"/>
            <p:cNvCxnSpPr>
              <a:stCxn id="45" idx="1"/>
              <a:endCxn id="71" idx="3"/>
            </p:cNvCxnSpPr>
            <p:nvPr/>
          </p:nvCxnSpPr>
          <p:spPr>
            <a:xfrm flipH="1">
              <a:off x="3932312" y="845776"/>
              <a:ext cx="20764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https://www.mattermost.org/wp-content/uploads/2016/03/logoVerticalPreview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6" t="19400" r="9783" b="21369"/>
          <a:stretch/>
        </p:blipFill>
        <p:spPr bwMode="auto">
          <a:xfrm>
            <a:off x="2915816" y="586992"/>
            <a:ext cx="924232" cy="5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2637239" y="2599143"/>
            <a:ext cx="2736304" cy="1368152"/>
            <a:chOff x="1259632" y="2582783"/>
            <a:chExt cx="2736304" cy="1368152"/>
          </a:xfrm>
        </p:grpSpPr>
        <p:grpSp>
          <p:nvGrpSpPr>
            <p:cNvPr id="7" name="Groupe 6"/>
            <p:cNvGrpSpPr/>
            <p:nvPr/>
          </p:nvGrpSpPr>
          <p:grpSpPr>
            <a:xfrm>
              <a:off x="1259632" y="2582783"/>
              <a:ext cx="2736304" cy="1368152"/>
              <a:chOff x="5586010" y="2689737"/>
              <a:chExt cx="2736304" cy="1368152"/>
            </a:xfrm>
          </p:grpSpPr>
          <p:pic>
            <p:nvPicPr>
              <p:cNvPr id="1030" name="Picture 6" descr="Afficher l'image d'origin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6623" y="2875834"/>
                <a:ext cx="1675077" cy="897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à coins arrondis 5"/>
              <p:cNvSpPr/>
              <p:nvPr/>
            </p:nvSpPr>
            <p:spPr>
              <a:xfrm>
                <a:off x="5586010" y="2689737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983903" y="2827729"/>
              <a:ext cx="1287760" cy="7382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51" idx="3"/>
            <a:endCxn id="22" idx="1"/>
          </p:cNvCxnSpPr>
          <p:nvPr/>
        </p:nvCxnSpPr>
        <p:spPr>
          <a:xfrm>
            <a:off x="5220072" y="845776"/>
            <a:ext cx="1669829" cy="23674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57" idx="1"/>
            <a:endCxn id="1036" idx="3"/>
          </p:cNvCxnSpPr>
          <p:nvPr/>
        </p:nvCxnSpPr>
        <p:spPr>
          <a:xfrm flipH="1">
            <a:off x="1469071" y="845776"/>
            <a:ext cx="1302729" cy="23674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2123728" y="160337"/>
            <a:ext cx="3744416" cy="6292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77180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Cloud public (AWS)</a:t>
            </a:r>
            <a:endParaRPr lang="fr-FR" sz="1100" dirty="0" smtClean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33" y="5936213"/>
            <a:ext cx="1817890" cy="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2627784" y="5013176"/>
            <a:ext cx="273630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15714"/>
          <a:stretch/>
        </p:blipFill>
        <p:spPr bwMode="auto">
          <a:xfrm>
            <a:off x="5072179" y="5638838"/>
            <a:ext cx="435925" cy="4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1"/>
          <a:stretch/>
        </p:blipFill>
        <p:spPr bwMode="auto">
          <a:xfrm>
            <a:off x="5006144" y="3582296"/>
            <a:ext cx="536522" cy="46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2781255" y="55626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Bucket S3</a:t>
            </a:r>
            <a:endParaRPr lang="fr-FR" dirty="0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02" y="5172162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25" y="5160707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3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avec flèche 38"/>
          <p:cNvCxnSpPr>
            <a:stCxn id="34" idx="0"/>
            <a:endCxn id="16" idx="0"/>
          </p:cNvCxnSpPr>
          <p:nvPr/>
        </p:nvCxnSpPr>
        <p:spPr>
          <a:xfrm flipV="1">
            <a:off x="3383163" y="3580084"/>
            <a:ext cx="622228" cy="160491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>
            <a:stCxn id="2058" idx="0"/>
            <a:endCxn id="16" idx="0"/>
          </p:cNvCxnSpPr>
          <p:nvPr/>
        </p:nvCxnSpPr>
        <p:spPr>
          <a:xfrm flipH="1" flipV="1">
            <a:off x="4005391" y="3580084"/>
            <a:ext cx="636575" cy="159207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81255" y="35800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Instance EC2</a:t>
            </a:r>
            <a:endParaRPr lang="fr-FR" dirty="0"/>
          </a:p>
        </p:txBody>
      </p:sp>
      <p:cxnSp>
        <p:nvCxnSpPr>
          <p:cNvPr id="56" name="Connecteur droit avec flèche 55"/>
          <p:cNvCxnSpPr>
            <a:endCxn id="6" idx="0"/>
          </p:cNvCxnSpPr>
          <p:nvPr/>
        </p:nvCxnSpPr>
        <p:spPr>
          <a:xfrm>
            <a:off x="3995936" y="1979548"/>
            <a:ext cx="9455" cy="61959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/>
          <p:cNvGrpSpPr/>
          <p:nvPr/>
        </p:nvGrpSpPr>
        <p:grpSpPr>
          <a:xfrm>
            <a:off x="2626804" y="413249"/>
            <a:ext cx="2766392" cy="2028465"/>
            <a:chOff x="2626804" y="413249"/>
            <a:chExt cx="2766392" cy="2028465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2626804" y="413249"/>
              <a:ext cx="2736304" cy="1944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Picture 6" descr="Afficher l'image d'origin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18" r="25080" b="19361"/>
            <a:stretch/>
          </p:blipFill>
          <p:spPr bwMode="auto">
            <a:xfrm>
              <a:off x="4991235" y="2066192"/>
              <a:ext cx="401961" cy="375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Afficher l'image d'origin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040" y="1399717"/>
              <a:ext cx="579832" cy="5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Afficher l'image d'origin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920" y="570211"/>
              <a:ext cx="522183" cy="52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à coins arrondis 50"/>
            <p:cNvSpPr/>
            <p:nvPr/>
          </p:nvSpPr>
          <p:spPr>
            <a:xfrm>
              <a:off x="4139952" y="548680"/>
              <a:ext cx="108012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à coins arrondis 51"/>
            <p:cNvSpPr/>
            <p:nvPr/>
          </p:nvSpPr>
          <p:spPr>
            <a:xfrm>
              <a:off x="3352056" y="1385357"/>
              <a:ext cx="128776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avec flèche 52"/>
            <p:cNvCxnSpPr>
              <a:stCxn id="51" idx="2"/>
              <a:endCxn id="52" idx="0"/>
            </p:cNvCxnSpPr>
            <p:nvPr/>
          </p:nvCxnSpPr>
          <p:spPr>
            <a:xfrm flipH="1">
              <a:off x="3995936" y="1142871"/>
              <a:ext cx="684076" cy="242486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2708439" y="197954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Instance EC2</a:t>
              </a:r>
              <a:endParaRPr lang="fr-FR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2771800" y="548680"/>
              <a:ext cx="1160512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avec flèche 57"/>
            <p:cNvCxnSpPr>
              <a:stCxn id="51" idx="1"/>
              <a:endCxn id="57" idx="3"/>
            </p:cNvCxnSpPr>
            <p:nvPr/>
          </p:nvCxnSpPr>
          <p:spPr>
            <a:xfrm flipH="1">
              <a:off x="3932312" y="845776"/>
              <a:ext cx="20764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" descr="https://www.mattermost.org/wp-content/uploads/2016/03/logoVerticalPreview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6" t="19400" r="9783" b="21369"/>
          <a:stretch/>
        </p:blipFill>
        <p:spPr bwMode="auto">
          <a:xfrm>
            <a:off x="2915816" y="586992"/>
            <a:ext cx="924232" cy="5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6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gocd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6165630" y="2599143"/>
            <a:ext cx="2736304" cy="1368152"/>
            <a:chOff x="4788023" y="2582783"/>
            <a:chExt cx="2736304" cy="1368152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16" y="2837446"/>
              <a:ext cx="1080120" cy="71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4788023" y="2582783"/>
              <a:ext cx="2736304" cy="1368152"/>
              <a:chOff x="1259632" y="2582783"/>
              <a:chExt cx="2736304" cy="1368152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1259632" y="2582783"/>
                <a:ext cx="2736304" cy="1368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1983903" y="2827729"/>
                <a:ext cx="1287760" cy="7382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4932040" y="35566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Web</a:t>
              </a:r>
              <a:endParaRPr lang="fr-FR" sz="1100" dirty="0" smtClean="0"/>
            </a:p>
          </p:txBody>
        </p:sp>
      </p:grpSp>
      <p:cxnSp>
        <p:nvCxnSpPr>
          <p:cNvPr id="18" name="Connecteur droit avec flèche 17"/>
          <p:cNvCxnSpPr>
            <a:stCxn id="93" idx="3"/>
            <a:endCxn id="22" idx="1"/>
          </p:cNvCxnSpPr>
          <p:nvPr/>
        </p:nvCxnSpPr>
        <p:spPr>
          <a:xfrm>
            <a:off x="5220072" y="845776"/>
            <a:ext cx="1669829" cy="23674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8411"/>
            <a:ext cx="1289559" cy="1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98" idx="1"/>
            <a:endCxn id="1036" idx="3"/>
          </p:cNvCxnSpPr>
          <p:nvPr/>
        </p:nvCxnSpPr>
        <p:spPr>
          <a:xfrm flipH="1">
            <a:off x="1469071" y="845776"/>
            <a:ext cx="1302729" cy="23674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560" y="3582296"/>
            <a:ext cx="1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Développeur</a:t>
            </a:r>
            <a:endParaRPr lang="fr-FR" sz="11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2123728" y="160337"/>
            <a:ext cx="3744416" cy="6292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77180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Cloud public (AWS)</a:t>
            </a:r>
            <a:endParaRPr lang="fr-FR" sz="1100" dirty="0" smtClean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33" y="5936213"/>
            <a:ext cx="1817890" cy="5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à coins arrondis 27"/>
          <p:cNvSpPr/>
          <p:nvPr/>
        </p:nvSpPr>
        <p:spPr>
          <a:xfrm>
            <a:off x="2627784" y="5013176"/>
            <a:ext cx="273630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15714"/>
          <a:stretch/>
        </p:blipFill>
        <p:spPr bwMode="auto">
          <a:xfrm>
            <a:off x="5072179" y="5638838"/>
            <a:ext cx="435925" cy="4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2781255" y="55626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Bucket S3</a:t>
            </a:r>
            <a:endParaRPr lang="fr-FR" dirty="0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02" y="5172162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25" y="5160707"/>
            <a:ext cx="401927" cy="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3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avec flèche 38"/>
          <p:cNvCxnSpPr>
            <a:stCxn id="2060" idx="0"/>
            <a:endCxn id="1030" idx="2"/>
          </p:cNvCxnSpPr>
          <p:nvPr/>
        </p:nvCxnSpPr>
        <p:spPr>
          <a:xfrm flipV="1">
            <a:off x="2960620" y="3572577"/>
            <a:ext cx="141921" cy="1612417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0" y="5184994"/>
            <a:ext cx="377640" cy="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>
            <a:stCxn id="2058" idx="0"/>
            <a:endCxn id="14" idx="2"/>
          </p:cNvCxnSpPr>
          <p:nvPr/>
        </p:nvCxnSpPr>
        <p:spPr>
          <a:xfrm flipH="1" flipV="1">
            <a:off x="3102540" y="3587708"/>
            <a:ext cx="1539426" cy="158445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>
            <a:grpSpLocks noChangeAspect="1"/>
          </p:cNvGrpSpPr>
          <p:nvPr/>
        </p:nvGrpSpPr>
        <p:grpSpPr>
          <a:xfrm>
            <a:off x="2265002" y="2604555"/>
            <a:ext cx="1811235" cy="1400509"/>
            <a:chOff x="3167852" y="2599143"/>
            <a:chExt cx="1811235" cy="1400509"/>
          </a:xfrm>
        </p:grpSpPr>
        <p:grpSp>
          <p:nvGrpSpPr>
            <p:cNvPr id="2" name="Groupe 1"/>
            <p:cNvGrpSpPr/>
            <p:nvPr/>
          </p:nvGrpSpPr>
          <p:grpSpPr>
            <a:xfrm>
              <a:off x="3167852" y="2599143"/>
              <a:ext cx="1811235" cy="1400509"/>
              <a:chOff x="3167852" y="2599143"/>
              <a:chExt cx="1811235" cy="1400509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3167852" y="2599143"/>
                <a:ext cx="1675077" cy="1368152"/>
                <a:chOff x="1790245" y="2582783"/>
                <a:chExt cx="1675077" cy="1368152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1790245" y="2582783"/>
                  <a:ext cx="1675077" cy="1368152"/>
                  <a:chOff x="6116623" y="2689737"/>
                  <a:chExt cx="1675077" cy="1368152"/>
                </a:xfrm>
              </p:grpSpPr>
              <p:pic>
                <p:nvPicPr>
                  <p:cNvPr id="1030" name="Picture 6" descr="Afficher l'image d'origine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2900"/>
                  <a:stretch/>
                </p:blipFill>
                <p:spPr bwMode="auto">
                  <a:xfrm>
                    <a:off x="6116623" y="2875834"/>
                    <a:ext cx="1675077" cy="7819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à coins arrondis 5"/>
                  <p:cNvSpPr/>
                  <p:nvPr/>
                </p:nvSpPr>
                <p:spPr>
                  <a:xfrm>
                    <a:off x="6143114" y="2689737"/>
                    <a:ext cx="1593681" cy="136815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Rectangle à coins arrondis 13"/>
                <p:cNvSpPr/>
                <p:nvPr/>
              </p:nvSpPr>
              <p:spPr>
                <a:xfrm>
                  <a:off x="1983903" y="2827729"/>
                  <a:ext cx="1287760" cy="73820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2054" name="Picture 6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361"/>
              <a:stretch/>
            </p:blipFill>
            <p:spPr bwMode="auto">
              <a:xfrm>
                <a:off x="4567164" y="3644817"/>
                <a:ext cx="411923" cy="3548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ZoneTexte 15"/>
            <p:cNvSpPr txBox="1"/>
            <p:nvPr/>
          </p:nvSpPr>
          <p:spPr>
            <a:xfrm>
              <a:off x="3194343" y="3650645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/>
                <a:t>Instance EC2</a:t>
              </a:r>
              <a:endParaRPr lang="fr-FR" sz="1400" dirty="0"/>
            </a:p>
          </p:txBody>
        </p:sp>
      </p:grpSp>
      <p:cxnSp>
        <p:nvCxnSpPr>
          <p:cNvPr id="56" name="Connecteur droit avec flèche 55"/>
          <p:cNvCxnSpPr>
            <a:endCxn id="6" idx="0"/>
          </p:cNvCxnSpPr>
          <p:nvPr/>
        </p:nvCxnSpPr>
        <p:spPr>
          <a:xfrm flipH="1">
            <a:off x="3088334" y="1979548"/>
            <a:ext cx="907602" cy="62500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/>
          <p:cNvGrpSpPr>
            <a:grpSpLocks noChangeAspect="1"/>
          </p:cNvGrpSpPr>
          <p:nvPr/>
        </p:nvGrpSpPr>
        <p:grpSpPr>
          <a:xfrm>
            <a:off x="4056909" y="2606803"/>
            <a:ext cx="1712677" cy="1398261"/>
            <a:chOff x="3167852" y="2599143"/>
            <a:chExt cx="1712677" cy="1398261"/>
          </a:xfrm>
        </p:grpSpPr>
        <p:grpSp>
          <p:nvGrpSpPr>
            <p:cNvPr id="63" name="Groupe 62"/>
            <p:cNvGrpSpPr/>
            <p:nvPr/>
          </p:nvGrpSpPr>
          <p:grpSpPr>
            <a:xfrm>
              <a:off x="3167852" y="2599143"/>
              <a:ext cx="1712677" cy="1398261"/>
              <a:chOff x="3167852" y="2599143"/>
              <a:chExt cx="1712677" cy="1398261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3167852" y="2599143"/>
                <a:ext cx="1675077" cy="1368152"/>
                <a:chOff x="1790245" y="2582783"/>
                <a:chExt cx="1675077" cy="1368152"/>
              </a:xfrm>
            </p:grpSpPr>
            <p:grpSp>
              <p:nvGrpSpPr>
                <p:cNvPr id="67" name="Groupe 66"/>
                <p:cNvGrpSpPr/>
                <p:nvPr/>
              </p:nvGrpSpPr>
              <p:grpSpPr>
                <a:xfrm>
                  <a:off x="1790245" y="2582783"/>
                  <a:ext cx="1675077" cy="1368152"/>
                  <a:chOff x="6116623" y="2689737"/>
                  <a:chExt cx="1675077" cy="1368152"/>
                </a:xfrm>
              </p:grpSpPr>
              <p:pic>
                <p:nvPicPr>
                  <p:cNvPr id="69" name="Picture 6" descr="Afficher l'image d'origine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16623" y="2875834"/>
                    <a:ext cx="1675077" cy="8977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0" name="Rectangle à coins arrondis 69"/>
                  <p:cNvSpPr/>
                  <p:nvPr/>
                </p:nvSpPr>
                <p:spPr>
                  <a:xfrm>
                    <a:off x="6143114" y="2689737"/>
                    <a:ext cx="1593681" cy="136815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8" name="Rectangle à coins arrondis 67"/>
                <p:cNvSpPr/>
                <p:nvPr/>
              </p:nvSpPr>
              <p:spPr>
                <a:xfrm>
                  <a:off x="1983903" y="2827729"/>
                  <a:ext cx="1287760" cy="73820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Picture 6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23926" b="19872"/>
              <a:stretch/>
            </p:blipFill>
            <p:spPr bwMode="auto">
              <a:xfrm>
                <a:off x="4567165" y="3644817"/>
                <a:ext cx="313364" cy="352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4" name="ZoneTexte 63"/>
            <p:cNvSpPr txBox="1"/>
            <p:nvPr/>
          </p:nvSpPr>
          <p:spPr>
            <a:xfrm>
              <a:off x="3194343" y="3650645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/>
                <a:t>Instance EC2</a:t>
              </a:r>
              <a:endParaRPr lang="fr-FR" sz="1400" dirty="0"/>
            </a:p>
          </p:txBody>
        </p:sp>
      </p:grpSp>
      <p:cxnSp>
        <p:nvCxnSpPr>
          <p:cNvPr id="72" name="Connecteur droit avec flèche 71"/>
          <p:cNvCxnSpPr>
            <a:endCxn id="70" idx="0"/>
          </p:cNvCxnSpPr>
          <p:nvPr/>
        </p:nvCxnSpPr>
        <p:spPr>
          <a:xfrm>
            <a:off x="3995936" y="1979548"/>
            <a:ext cx="884305" cy="62725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36" idx="0"/>
            <a:endCxn id="68" idx="2"/>
          </p:cNvCxnSpPr>
          <p:nvPr/>
        </p:nvCxnSpPr>
        <p:spPr>
          <a:xfrm flipV="1">
            <a:off x="3816570" y="3589956"/>
            <a:ext cx="1077877" cy="159503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33" idx="0"/>
          </p:cNvCxnSpPr>
          <p:nvPr/>
        </p:nvCxnSpPr>
        <p:spPr>
          <a:xfrm flipH="1" flipV="1">
            <a:off x="4894447" y="3572578"/>
            <a:ext cx="173542" cy="1588129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/>
          <p:cNvGrpSpPr/>
          <p:nvPr/>
        </p:nvGrpSpPr>
        <p:grpSpPr>
          <a:xfrm>
            <a:off x="2626804" y="413249"/>
            <a:ext cx="2766392" cy="2028465"/>
            <a:chOff x="2626804" y="413249"/>
            <a:chExt cx="2766392" cy="2028465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2626804" y="413249"/>
              <a:ext cx="2736304" cy="1944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Picture 6" descr="Afficher l'image d'origine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18" r="25080" b="19361"/>
            <a:stretch/>
          </p:blipFill>
          <p:spPr bwMode="auto">
            <a:xfrm>
              <a:off x="4991235" y="2066192"/>
              <a:ext cx="401961" cy="375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Afficher l'image d'origin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040" y="1399717"/>
              <a:ext cx="579832" cy="5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4" descr="Afficher l'image d'origin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920" y="570211"/>
              <a:ext cx="522183" cy="52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Rectangle à coins arrondis 92"/>
            <p:cNvSpPr/>
            <p:nvPr/>
          </p:nvSpPr>
          <p:spPr>
            <a:xfrm>
              <a:off x="4139952" y="548680"/>
              <a:ext cx="108012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à coins arrondis 93"/>
            <p:cNvSpPr/>
            <p:nvPr/>
          </p:nvSpPr>
          <p:spPr>
            <a:xfrm>
              <a:off x="3352056" y="1385357"/>
              <a:ext cx="1287760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5" name="Connecteur droit avec flèche 94"/>
            <p:cNvCxnSpPr>
              <a:stCxn id="93" idx="2"/>
              <a:endCxn id="94" idx="0"/>
            </p:cNvCxnSpPr>
            <p:nvPr/>
          </p:nvCxnSpPr>
          <p:spPr>
            <a:xfrm flipH="1">
              <a:off x="3995936" y="1142871"/>
              <a:ext cx="684076" cy="242486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2708439" y="197954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Instance EC2</a:t>
              </a:r>
              <a:endParaRPr lang="fr-FR" dirty="0"/>
            </a:p>
          </p:txBody>
        </p:sp>
        <p:sp>
          <p:nvSpPr>
            <p:cNvPr id="98" name="Rectangle à coins arrondis 97"/>
            <p:cNvSpPr/>
            <p:nvPr/>
          </p:nvSpPr>
          <p:spPr>
            <a:xfrm>
              <a:off x="2771800" y="548680"/>
              <a:ext cx="1160512" cy="594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avec flèche 98"/>
            <p:cNvCxnSpPr>
              <a:stCxn id="93" idx="1"/>
              <a:endCxn id="98" idx="3"/>
            </p:cNvCxnSpPr>
            <p:nvPr/>
          </p:nvCxnSpPr>
          <p:spPr>
            <a:xfrm flipH="1">
              <a:off x="3932312" y="845776"/>
              <a:ext cx="20764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4" descr="https://www.mattermost.org/wp-content/uploads/2016/03/logoVerticalPreview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6" t="19400" r="9783" b="21369"/>
          <a:stretch/>
        </p:blipFill>
        <p:spPr bwMode="auto">
          <a:xfrm>
            <a:off x="2915816" y="586992"/>
            <a:ext cx="924232" cy="5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44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2133183" y="2599143"/>
            <a:ext cx="3806969" cy="13681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344712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22740" r="32678" b="18328"/>
          <a:stretch/>
        </p:blipFill>
        <p:spPr bwMode="auto">
          <a:xfrm>
            <a:off x="2779416" y="2748687"/>
            <a:ext cx="515867" cy="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36" y="3463100"/>
            <a:ext cx="621028" cy="4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22740" r="32678" b="18328"/>
          <a:stretch/>
        </p:blipFill>
        <p:spPr bwMode="auto">
          <a:xfrm>
            <a:off x="5149724" y="2756034"/>
            <a:ext cx="515867" cy="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78" y="3483254"/>
            <a:ext cx="372958" cy="37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22740" r="32678" b="18328"/>
          <a:stretch/>
        </p:blipFill>
        <p:spPr bwMode="auto">
          <a:xfrm>
            <a:off x="3958753" y="2748687"/>
            <a:ext cx="515867" cy="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>
            <a:stCxn id="15" idx="1"/>
            <a:endCxn id="1026" idx="3"/>
          </p:cNvCxnSpPr>
          <p:nvPr/>
        </p:nvCxnSpPr>
        <p:spPr>
          <a:xfrm flipH="1">
            <a:off x="3295283" y="3105894"/>
            <a:ext cx="66347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1"/>
            <a:endCxn id="15" idx="3"/>
          </p:cNvCxnSpPr>
          <p:nvPr/>
        </p:nvCxnSpPr>
        <p:spPr>
          <a:xfrm flipH="1" flipV="1">
            <a:off x="4474620" y="3105894"/>
            <a:ext cx="675104" cy="7347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97" y="2919693"/>
            <a:ext cx="387095" cy="3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13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\S622319\Desktop\Partage\Dauphine\Mémoire\M2\Latex\images\S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22349"/>
            <a:ext cx="7217614" cy="37811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2555776" y="2968909"/>
            <a:ext cx="381642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555776" y="3272042"/>
            <a:ext cx="3816424" cy="12370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7250" y="1267317"/>
            <a:ext cx="3936958" cy="36738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771800" y="465313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>
                <a:solidFill>
                  <a:srgbClr val="0070C0"/>
                </a:solidFill>
              </a:rPr>
              <a:t>Communication asynchrone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800" y="2691737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>
                <a:solidFill>
                  <a:srgbClr val="FF0000"/>
                </a:solidFill>
              </a:rPr>
              <a:t>Ligne de commande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771800" y="422826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>
                <a:solidFill>
                  <a:srgbClr val="00B050"/>
                </a:solidFill>
              </a:rPr>
              <a:t>Représentation des informations</a:t>
            </a:r>
            <a:endParaRPr lang="fr-FR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15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24185</TotalTime>
  <Words>62</Words>
  <Application>Microsoft Office PowerPoint</Application>
  <PresentationFormat>Affichage à l'écran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MEYNIER Gaetan</dc:creator>
  <cp:lastModifiedBy>MEYNIER Gaetan</cp:lastModifiedBy>
  <cp:revision>30</cp:revision>
  <dcterms:created xsi:type="dcterms:W3CDTF">2016-07-18T13:27:43Z</dcterms:created>
  <dcterms:modified xsi:type="dcterms:W3CDTF">2016-08-16T09:19:05Z</dcterms:modified>
</cp:coreProperties>
</file>