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528" r:id="rId6"/>
    <p:sldId id="4216" r:id="rId7"/>
    <p:sldId id="287" r:id="rId8"/>
    <p:sldId id="2147137706" r:id="rId9"/>
    <p:sldId id="542" r:id="rId10"/>
    <p:sldId id="2147137707" r:id="rId11"/>
    <p:sldId id="548" r:id="rId12"/>
    <p:sldId id="2147137708" r:id="rId13"/>
    <p:sldId id="535" r:id="rId14"/>
    <p:sldId id="54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A195"/>
    <a:srgbClr val="F43D2A"/>
    <a:srgbClr val="D375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C3FC3-5DE4-429E-A75B-40972647B245}" v="3" dt="2024-10-25T13:40:37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686"/>
  </p:normalViewPr>
  <p:slideViewPr>
    <p:cSldViewPr snapToGrid="0">
      <p:cViewPr varScale="1">
        <p:scale>
          <a:sx n="106" d="100"/>
          <a:sy n="106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OS Jenna" userId="S::jenna.cros@ynov.com::65810173-e60c-4ab8-b98e-bd711e218886" providerId="AD" clId="Web-{DB658211-C4A7-9AD2-CF6F-7450DB4A22BD}"/>
    <pc:docChg chg="modSld">
      <pc:chgData name="CROS Jenna" userId="S::jenna.cros@ynov.com::65810173-e60c-4ab8-b98e-bd711e218886" providerId="AD" clId="Web-{DB658211-C4A7-9AD2-CF6F-7450DB4A22BD}" dt="2024-10-23T14:53:28.195" v="1" actId="20577"/>
      <pc:docMkLst>
        <pc:docMk/>
      </pc:docMkLst>
      <pc:sldChg chg="modSp">
        <pc:chgData name="CROS Jenna" userId="S::jenna.cros@ynov.com::65810173-e60c-4ab8-b98e-bd711e218886" providerId="AD" clId="Web-{DB658211-C4A7-9AD2-CF6F-7450DB4A22BD}" dt="2024-10-23T14:53:28.195" v="1" actId="20577"/>
        <pc:sldMkLst>
          <pc:docMk/>
          <pc:sldMk cId="4111505985" sldId="2147137708"/>
        </pc:sldMkLst>
        <pc:spChg chg="mod">
          <ac:chgData name="CROS Jenna" userId="S::jenna.cros@ynov.com::65810173-e60c-4ab8-b98e-bd711e218886" providerId="AD" clId="Web-{DB658211-C4A7-9AD2-CF6F-7450DB4A22BD}" dt="2024-10-23T14:53:28.195" v="1" actId="20577"/>
          <ac:spMkLst>
            <pc:docMk/>
            <pc:sldMk cId="4111505985" sldId="2147137708"/>
            <ac:spMk id="24" creationId="{D8A28273-9697-6A31-2373-6319B535B020}"/>
          </ac:spMkLst>
        </pc:spChg>
      </pc:sldChg>
    </pc:docChg>
  </pc:docChgLst>
  <pc:docChgLst>
    <pc:chgData name="NAY Ludovic" userId="S::l.nay@ynov.com::b4b2e75d-bccf-446e-92aa-175a9c1aacd2" providerId="AD" clId="Web-{BB6F9A12-93AA-37D0-2A19-8A269FCA5AA8}"/>
    <pc:docChg chg="addSld delSld">
      <pc:chgData name="NAY Ludovic" userId="S::l.nay@ynov.com::b4b2e75d-bccf-446e-92aa-175a9c1aacd2" providerId="AD" clId="Web-{BB6F9A12-93AA-37D0-2A19-8A269FCA5AA8}" dt="2024-10-09T12:27:10.856" v="3"/>
      <pc:docMkLst>
        <pc:docMk/>
      </pc:docMkLst>
      <pc:sldChg chg="add del">
        <pc:chgData name="NAY Ludovic" userId="S::l.nay@ynov.com::b4b2e75d-bccf-446e-92aa-175a9c1aacd2" providerId="AD" clId="Web-{BB6F9A12-93AA-37D0-2A19-8A269FCA5AA8}" dt="2024-10-09T12:27:10.856" v="3"/>
        <pc:sldMkLst>
          <pc:docMk/>
          <pc:sldMk cId="4019849967" sldId="2147137707"/>
        </pc:sldMkLst>
      </pc:sldChg>
      <pc:sldChg chg="add del">
        <pc:chgData name="NAY Ludovic" userId="S::l.nay@ynov.com::b4b2e75d-bccf-446e-92aa-175a9c1aacd2" providerId="AD" clId="Web-{BB6F9A12-93AA-37D0-2A19-8A269FCA5AA8}" dt="2024-10-09T12:27:10.856" v="2"/>
        <pc:sldMkLst>
          <pc:docMk/>
          <pc:sldMk cId="4149649899" sldId="2147137708"/>
        </pc:sldMkLst>
      </pc:sldChg>
    </pc:docChg>
  </pc:docChgLst>
  <pc:docChgLst>
    <pc:chgData name="NAY Ludovic" userId="S::l.nay@ynov.com::b4b2e75d-bccf-446e-92aa-175a9c1aacd2" providerId="AD" clId="Web-{A7C28CE3-A96F-1411-C6B8-B740A976BB8C}"/>
    <pc:docChg chg="modSld">
      <pc:chgData name="NAY Ludovic" userId="S::l.nay@ynov.com::b4b2e75d-bccf-446e-92aa-175a9c1aacd2" providerId="AD" clId="Web-{A7C28CE3-A96F-1411-C6B8-B740A976BB8C}" dt="2024-10-07T15:29:29.269" v="177" actId="20577"/>
      <pc:docMkLst>
        <pc:docMk/>
      </pc:docMkLst>
      <pc:sldChg chg="modSp">
        <pc:chgData name="NAY Ludovic" userId="S::l.nay@ynov.com::b4b2e75d-bccf-446e-92aa-175a9c1aacd2" providerId="AD" clId="Web-{A7C28CE3-A96F-1411-C6B8-B740A976BB8C}" dt="2024-10-07T15:16:19.694" v="14" actId="14100"/>
        <pc:sldMkLst>
          <pc:docMk/>
          <pc:sldMk cId="3784089036" sldId="256"/>
        </pc:sldMkLst>
        <pc:spChg chg="mod">
          <ac:chgData name="NAY Ludovic" userId="S::l.nay@ynov.com::b4b2e75d-bccf-446e-92aa-175a9c1aacd2" providerId="AD" clId="Web-{A7C28CE3-A96F-1411-C6B8-B740A976BB8C}" dt="2024-10-07T15:16:19.694" v="14" actId="14100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NAY Ludovic" userId="S::l.nay@ynov.com::b4b2e75d-bccf-446e-92aa-175a9c1aacd2" providerId="AD" clId="Web-{A7C28CE3-A96F-1411-C6B8-B740A976BB8C}" dt="2024-10-07T15:29:29.269" v="177" actId="20577"/>
        <pc:sldMkLst>
          <pc:docMk/>
          <pc:sldMk cId="2864351580" sldId="287"/>
        </pc:sldMkLst>
        <pc:spChg chg="mod">
          <ac:chgData name="NAY Ludovic" userId="S::l.nay@ynov.com::b4b2e75d-bccf-446e-92aa-175a9c1aacd2" providerId="AD" clId="Web-{A7C28CE3-A96F-1411-C6B8-B740A976BB8C}" dt="2024-10-07T15:29:29.269" v="177" actId="20577"/>
          <ac:spMkLst>
            <pc:docMk/>
            <pc:sldMk cId="2864351580" sldId="287"/>
            <ac:spMk id="6" creationId="{526E72DB-5066-43B5-9FB4-2F2C3B1E9D63}"/>
          </ac:spMkLst>
        </pc:spChg>
        <pc:spChg chg="mod">
          <ac:chgData name="NAY Ludovic" userId="S::l.nay@ynov.com::b4b2e75d-bccf-446e-92aa-175a9c1aacd2" providerId="AD" clId="Web-{A7C28CE3-A96F-1411-C6B8-B740A976BB8C}" dt="2024-10-07T15:25:05.307" v="173" actId="20577"/>
          <ac:spMkLst>
            <pc:docMk/>
            <pc:sldMk cId="2864351580" sldId="287"/>
            <ac:spMk id="7" creationId="{24244470-8FFD-E037-04D1-4C73C934B68E}"/>
          </ac:spMkLst>
        </pc:spChg>
      </pc:sldChg>
      <pc:sldChg chg="modSp">
        <pc:chgData name="NAY Ludovic" userId="S::l.nay@ynov.com::b4b2e75d-bccf-446e-92aa-175a9c1aacd2" providerId="AD" clId="Web-{A7C28CE3-A96F-1411-C6B8-B740A976BB8C}" dt="2024-10-07T15:23:38.304" v="146" actId="20577"/>
        <pc:sldMkLst>
          <pc:docMk/>
          <pc:sldMk cId="2286699312" sldId="541"/>
        </pc:sldMkLst>
        <pc:spChg chg="mod">
          <ac:chgData name="NAY Ludovic" userId="S::l.nay@ynov.com::b4b2e75d-bccf-446e-92aa-175a9c1aacd2" providerId="AD" clId="Web-{A7C28CE3-A96F-1411-C6B8-B740A976BB8C}" dt="2024-10-07T15:23:38.304" v="146" actId="20577"/>
          <ac:spMkLst>
            <pc:docMk/>
            <pc:sldMk cId="2286699312" sldId="541"/>
            <ac:spMk id="6" creationId="{526E72DB-5066-43B5-9FB4-2F2C3B1E9D63}"/>
          </ac:spMkLst>
        </pc:spChg>
      </pc:sldChg>
      <pc:sldChg chg="modSp">
        <pc:chgData name="NAY Ludovic" userId="S::l.nay@ynov.com::b4b2e75d-bccf-446e-92aa-175a9c1aacd2" providerId="AD" clId="Web-{A7C28CE3-A96F-1411-C6B8-B740A976BB8C}" dt="2024-10-07T15:24:35.009" v="156" actId="20577"/>
        <pc:sldMkLst>
          <pc:docMk/>
          <pc:sldMk cId="4262879311" sldId="542"/>
        </pc:sldMkLst>
        <pc:spChg chg="mod">
          <ac:chgData name="NAY Ludovic" userId="S::l.nay@ynov.com::b4b2e75d-bccf-446e-92aa-175a9c1aacd2" providerId="AD" clId="Web-{A7C28CE3-A96F-1411-C6B8-B740A976BB8C}" dt="2024-10-07T15:24:35.009" v="156" actId="20577"/>
          <ac:spMkLst>
            <pc:docMk/>
            <pc:sldMk cId="4262879311" sldId="542"/>
            <ac:spMk id="7" creationId="{3E6BC8C8-2AD7-1578-4724-3388EA0479E7}"/>
          </ac:spMkLst>
        </pc:spChg>
      </pc:sldChg>
      <pc:sldChg chg="addSp delSp modSp">
        <pc:chgData name="NAY Ludovic" userId="S::l.nay@ynov.com::b4b2e75d-bccf-446e-92aa-175a9c1aacd2" providerId="AD" clId="Web-{A7C28CE3-A96F-1411-C6B8-B740A976BB8C}" dt="2024-10-07T15:20:25.719" v="48" actId="20577"/>
        <pc:sldMkLst>
          <pc:docMk/>
          <pc:sldMk cId="4223149561" sldId="544"/>
        </pc:sldMkLst>
        <pc:spChg chg="mod">
          <ac:chgData name="NAY Ludovic" userId="S::l.nay@ynov.com::b4b2e75d-bccf-446e-92aa-175a9c1aacd2" providerId="AD" clId="Web-{A7C28CE3-A96F-1411-C6B8-B740A976BB8C}" dt="2024-10-07T15:20:25.719" v="48" actId="20577"/>
          <ac:spMkLst>
            <pc:docMk/>
            <pc:sldMk cId="4223149561" sldId="544"/>
            <ac:spMk id="5" creationId="{ECD5AEA3-726B-14EA-C84F-4AB43FC9B410}"/>
          </ac:spMkLst>
        </pc:spChg>
        <pc:picChg chg="add mod">
          <ac:chgData name="NAY Ludovic" userId="S::l.nay@ynov.com::b4b2e75d-bccf-446e-92aa-175a9c1aacd2" providerId="AD" clId="Web-{A7C28CE3-A96F-1411-C6B8-B740A976BB8C}" dt="2024-10-07T15:20:24.125" v="47" actId="1076"/>
          <ac:picMkLst>
            <pc:docMk/>
            <pc:sldMk cId="4223149561" sldId="544"/>
            <ac:picMk id="4" creationId="{108811C2-406E-B384-477C-038584ED3432}"/>
          </ac:picMkLst>
        </pc:picChg>
        <pc:picChg chg="del">
          <ac:chgData name="NAY Ludovic" userId="S::l.nay@ynov.com::b4b2e75d-bccf-446e-92aa-175a9c1aacd2" providerId="AD" clId="Web-{A7C28CE3-A96F-1411-C6B8-B740A976BB8C}" dt="2024-10-07T15:20:13.359" v="42"/>
          <ac:picMkLst>
            <pc:docMk/>
            <pc:sldMk cId="4223149561" sldId="544"/>
            <ac:picMk id="6" creationId="{AA54ED8E-4C26-8A0A-8A61-5DD56D1490C8}"/>
          </ac:picMkLst>
        </pc:picChg>
      </pc:sldChg>
    </pc:docChg>
  </pc:docChgLst>
  <pc:docChgLst>
    <pc:chgData name="NAY Ludovic" userId="S::l.nay@ynov.com::b4b2e75d-bccf-446e-92aa-175a9c1aacd2" providerId="AD" clId="Web-{87BD1084-0640-3CB4-4132-7AA6025A6E6E}"/>
    <pc:docChg chg="modSld">
      <pc:chgData name="NAY Ludovic" userId="S::l.nay@ynov.com::b4b2e75d-bccf-446e-92aa-175a9c1aacd2" providerId="AD" clId="Web-{87BD1084-0640-3CB4-4132-7AA6025A6E6E}" dt="2024-10-10T12:37:40.026" v="92" actId="20577"/>
      <pc:docMkLst>
        <pc:docMk/>
      </pc:docMkLst>
      <pc:sldChg chg="addSp delSp modSp">
        <pc:chgData name="NAY Ludovic" userId="S::l.nay@ynov.com::b4b2e75d-bccf-446e-92aa-175a9c1aacd2" providerId="AD" clId="Web-{87BD1084-0640-3CB4-4132-7AA6025A6E6E}" dt="2024-10-10T12:37:40.026" v="92" actId="20577"/>
        <pc:sldMkLst>
          <pc:docMk/>
          <pc:sldMk cId="2611207761" sldId="528"/>
        </pc:sldMkLst>
        <pc:spChg chg="add del">
          <ac:chgData name="NAY Ludovic" userId="S::l.nay@ynov.com::b4b2e75d-bccf-446e-92aa-175a9c1aacd2" providerId="AD" clId="Web-{87BD1084-0640-3CB4-4132-7AA6025A6E6E}" dt="2024-10-10T12:36:22.038" v="5"/>
          <ac:spMkLst>
            <pc:docMk/>
            <pc:sldMk cId="2611207761" sldId="528"/>
            <ac:spMk id="4" creationId="{508F01B4-EE7E-A5F2-E64F-96B3820E0CFB}"/>
          </ac:spMkLst>
        </pc:spChg>
        <pc:spChg chg="add mod">
          <ac:chgData name="NAY Ludovic" userId="S::l.nay@ynov.com::b4b2e75d-bccf-446e-92aa-175a9c1aacd2" providerId="AD" clId="Web-{87BD1084-0640-3CB4-4132-7AA6025A6E6E}" dt="2024-10-10T12:37:40.026" v="92" actId="20577"/>
          <ac:spMkLst>
            <pc:docMk/>
            <pc:sldMk cId="2611207761" sldId="528"/>
            <ac:spMk id="6" creationId="{9AF9FF92-1D8C-C0EF-D3E2-DFB7261788B7}"/>
          </ac:spMkLst>
        </pc:spChg>
      </pc:sldChg>
      <pc:sldChg chg="modSp">
        <pc:chgData name="NAY Ludovic" userId="S::l.nay@ynov.com::b4b2e75d-bccf-446e-92aa-175a9c1aacd2" providerId="AD" clId="Web-{87BD1084-0640-3CB4-4132-7AA6025A6E6E}" dt="2024-10-10T12:36:07.225" v="3" actId="20577"/>
        <pc:sldMkLst>
          <pc:docMk/>
          <pc:sldMk cId="4262879311" sldId="542"/>
        </pc:sldMkLst>
        <pc:spChg chg="mod">
          <ac:chgData name="NAY Ludovic" userId="S::l.nay@ynov.com::b4b2e75d-bccf-446e-92aa-175a9c1aacd2" providerId="AD" clId="Web-{87BD1084-0640-3CB4-4132-7AA6025A6E6E}" dt="2024-10-10T12:36:07.225" v="3" actId="20577"/>
          <ac:spMkLst>
            <pc:docMk/>
            <pc:sldMk cId="4262879311" sldId="542"/>
            <ac:spMk id="7" creationId="{3E6BC8C8-2AD7-1578-4724-3388EA0479E7}"/>
          </ac:spMkLst>
        </pc:spChg>
      </pc:sldChg>
    </pc:docChg>
  </pc:docChgLst>
  <pc:docChgLst>
    <pc:chgData name="NAY Ludovic" userId="S::l.nay@ynov.com::b4b2e75d-bccf-446e-92aa-175a9c1aacd2" providerId="AD" clId="Web-{3546D559-EC3B-9235-029D-4F5051717A21}"/>
    <pc:docChg chg="modSld">
      <pc:chgData name="NAY Ludovic" userId="S::l.nay@ynov.com::b4b2e75d-bccf-446e-92aa-175a9c1aacd2" providerId="AD" clId="Web-{3546D559-EC3B-9235-029D-4F5051717A21}" dt="2024-10-07T15:15:00.338" v="358" actId="20577"/>
      <pc:docMkLst>
        <pc:docMk/>
      </pc:docMkLst>
      <pc:sldChg chg="modSp">
        <pc:chgData name="NAY Ludovic" userId="S::l.nay@ynov.com::b4b2e75d-bccf-446e-92aa-175a9c1aacd2" providerId="AD" clId="Web-{3546D559-EC3B-9235-029D-4F5051717A21}" dt="2024-10-07T13:56:42.890" v="7" actId="20577"/>
        <pc:sldMkLst>
          <pc:docMk/>
          <pc:sldMk cId="3784089036" sldId="256"/>
        </pc:sldMkLst>
        <pc:spChg chg="mod">
          <ac:chgData name="NAY Ludovic" userId="S::l.nay@ynov.com::b4b2e75d-bccf-446e-92aa-175a9c1aacd2" providerId="AD" clId="Web-{3546D559-EC3B-9235-029D-4F5051717A21}" dt="2024-10-07T13:56:42.890" v="7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delSp modSp">
        <pc:chgData name="NAY Ludovic" userId="S::l.nay@ynov.com::b4b2e75d-bccf-446e-92aa-175a9c1aacd2" providerId="AD" clId="Web-{3546D559-EC3B-9235-029D-4F5051717A21}" dt="2024-10-07T14:53:33.279" v="353" actId="1076"/>
        <pc:sldMkLst>
          <pc:docMk/>
          <pc:sldMk cId="2864351580" sldId="287"/>
        </pc:sldMkLst>
        <pc:spChg chg="mod">
          <ac:chgData name="NAY Ludovic" userId="S::l.nay@ynov.com::b4b2e75d-bccf-446e-92aa-175a9c1aacd2" providerId="AD" clId="Web-{3546D559-EC3B-9235-029D-4F5051717A21}" dt="2024-10-07T14:53:33.264" v="352" actId="1076"/>
          <ac:spMkLst>
            <pc:docMk/>
            <pc:sldMk cId="2864351580" sldId="287"/>
            <ac:spMk id="5" creationId="{2280A2F8-F414-C6D3-51C3-A4D92384E70A}"/>
          </ac:spMkLst>
        </pc:spChg>
        <pc:spChg chg="mod">
          <ac:chgData name="NAY Ludovic" userId="S::l.nay@ynov.com::b4b2e75d-bccf-446e-92aa-175a9c1aacd2" providerId="AD" clId="Web-{3546D559-EC3B-9235-029D-4F5051717A21}" dt="2024-10-07T14:02:43.309" v="168" actId="20577"/>
          <ac:spMkLst>
            <pc:docMk/>
            <pc:sldMk cId="2864351580" sldId="287"/>
            <ac:spMk id="6" creationId="{526E72DB-5066-43B5-9FB4-2F2C3B1E9D63}"/>
          </ac:spMkLst>
        </pc:spChg>
        <pc:spChg chg="mod">
          <ac:chgData name="NAY Ludovic" userId="S::l.nay@ynov.com::b4b2e75d-bccf-446e-92aa-175a9c1aacd2" providerId="AD" clId="Web-{3546D559-EC3B-9235-029D-4F5051717A21}" dt="2024-10-07T14:53:33.279" v="353" actId="1076"/>
          <ac:spMkLst>
            <pc:docMk/>
            <pc:sldMk cId="2864351580" sldId="287"/>
            <ac:spMk id="7" creationId="{24244470-8FFD-E037-04D1-4C73C934B68E}"/>
          </ac:spMkLst>
        </pc:spChg>
        <pc:spChg chg="mod">
          <ac:chgData name="NAY Ludovic" userId="S::l.nay@ynov.com::b4b2e75d-bccf-446e-92aa-175a9c1aacd2" providerId="AD" clId="Web-{3546D559-EC3B-9235-029D-4F5051717A21}" dt="2024-10-07T13:59:03.598" v="47" actId="1076"/>
          <ac:spMkLst>
            <pc:docMk/>
            <pc:sldMk cId="2864351580" sldId="287"/>
            <ac:spMk id="9" creationId="{1A0522D4-1EF1-419B-AA74-C97C6E2F7390}"/>
          </ac:spMkLst>
        </pc:spChg>
        <pc:picChg chg="mod">
          <ac:chgData name="NAY Ludovic" userId="S::l.nay@ynov.com::b4b2e75d-bccf-446e-92aa-175a9c1aacd2" providerId="AD" clId="Web-{3546D559-EC3B-9235-029D-4F5051717A21}" dt="2024-10-07T14:53:33.248" v="351" actId="1076"/>
          <ac:picMkLst>
            <pc:docMk/>
            <pc:sldMk cId="2864351580" sldId="287"/>
            <ac:picMk id="4" creationId="{A3F14A23-F485-415C-A0A8-02E129EA37D7}"/>
          </ac:picMkLst>
        </pc:picChg>
        <pc:picChg chg="mod">
          <ac:chgData name="NAY Ludovic" userId="S::l.nay@ynov.com::b4b2e75d-bccf-446e-92aa-175a9c1aacd2" providerId="AD" clId="Web-{3546D559-EC3B-9235-029D-4F5051717A21}" dt="2024-10-07T13:59:03.582" v="46" actId="1076"/>
          <ac:picMkLst>
            <pc:docMk/>
            <pc:sldMk cId="2864351580" sldId="287"/>
            <ac:picMk id="8" creationId="{15CF221C-6132-4A06-966E-22843D99ABD1}"/>
          </ac:picMkLst>
        </pc:picChg>
        <pc:picChg chg="del">
          <ac:chgData name="NAY Ludovic" userId="S::l.nay@ynov.com::b4b2e75d-bccf-446e-92aa-175a9c1aacd2" providerId="AD" clId="Web-{3546D559-EC3B-9235-029D-4F5051717A21}" dt="2024-10-07T14:01:27.588" v="130"/>
          <ac:picMkLst>
            <pc:docMk/>
            <pc:sldMk cId="2864351580" sldId="287"/>
            <ac:picMk id="11" creationId="{2618EB24-6B28-4455-945A-73F4ECCD47D8}"/>
          </ac:picMkLst>
        </pc:picChg>
      </pc:sldChg>
      <pc:sldChg chg="addSp">
        <pc:chgData name="NAY Ludovic" userId="S::l.nay@ynov.com::b4b2e75d-bccf-446e-92aa-175a9c1aacd2" providerId="AD" clId="Web-{3546D559-EC3B-9235-029D-4F5051717A21}" dt="2024-10-07T14:30:24.917" v="327"/>
        <pc:sldMkLst>
          <pc:docMk/>
          <pc:sldMk cId="2851999802" sldId="536"/>
        </pc:sldMkLst>
        <pc:spChg chg="add">
          <ac:chgData name="NAY Ludovic" userId="S::l.nay@ynov.com::b4b2e75d-bccf-446e-92aa-175a9c1aacd2" providerId="AD" clId="Web-{3546D559-EC3B-9235-029D-4F5051717A21}" dt="2024-10-07T14:30:24.917" v="327"/>
          <ac:spMkLst>
            <pc:docMk/>
            <pc:sldMk cId="2851999802" sldId="536"/>
            <ac:spMk id="4" creationId="{CAB24071-89FF-5AED-5E53-F48E4A16DF10}"/>
          </ac:spMkLst>
        </pc:spChg>
      </pc:sldChg>
      <pc:sldChg chg="modSp">
        <pc:chgData name="NAY Ludovic" userId="S::l.nay@ynov.com::b4b2e75d-bccf-446e-92aa-175a9c1aacd2" providerId="AD" clId="Web-{3546D559-EC3B-9235-029D-4F5051717A21}" dt="2024-10-07T14:04:54.517" v="170" actId="20577"/>
        <pc:sldMkLst>
          <pc:docMk/>
          <pc:sldMk cId="1607373163" sldId="540"/>
        </pc:sldMkLst>
        <pc:spChg chg="mod">
          <ac:chgData name="NAY Ludovic" userId="S::l.nay@ynov.com::b4b2e75d-bccf-446e-92aa-175a9c1aacd2" providerId="AD" clId="Web-{3546D559-EC3B-9235-029D-4F5051717A21}" dt="2024-10-07T14:04:54.517" v="170" actId="20577"/>
          <ac:spMkLst>
            <pc:docMk/>
            <pc:sldMk cId="1607373163" sldId="540"/>
            <ac:spMk id="6" creationId="{526E72DB-5066-43B5-9FB4-2F2C3B1E9D63}"/>
          </ac:spMkLst>
        </pc:spChg>
      </pc:sldChg>
      <pc:sldChg chg="modSp">
        <pc:chgData name="NAY Ludovic" userId="S::l.nay@ynov.com::b4b2e75d-bccf-446e-92aa-175a9c1aacd2" providerId="AD" clId="Web-{3546D559-EC3B-9235-029D-4F5051717A21}" dt="2024-10-07T14:08:25.947" v="326" actId="20577"/>
        <pc:sldMkLst>
          <pc:docMk/>
          <pc:sldMk cId="2286699312" sldId="541"/>
        </pc:sldMkLst>
        <pc:spChg chg="mod">
          <ac:chgData name="NAY Ludovic" userId="S::l.nay@ynov.com::b4b2e75d-bccf-446e-92aa-175a9c1aacd2" providerId="AD" clId="Web-{3546D559-EC3B-9235-029D-4F5051717A21}" dt="2024-10-07T14:08:25.947" v="326" actId="20577"/>
          <ac:spMkLst>
            <pc:docMk/>
            <pc:sldMk cId="2286699312" sldId="541"/>
            <ac:spMk id="6" creationId="{526E72DB-5066-43B5-9FB4-2F2C3B1E9D63}"/>
          </ac:spMkLst>
        </pc:spChg>
      </pc:sldChg>
      <pc:sldChg chg="modSp">
        <pc:chgData name="NAY Ludovic" userId="S::l.nay@ynov.com::b4b2e75d-bccf-446e-92aa-175a9c1aacd2" providerId="AD" clId="Web-{3546D559-EC3B-9235-029D-4F5051717A21}" dt="2024-10-07T15:01:08.888" v="355" actId="20577"/>
        <pc:sldMkLst>
          <pc:docMk/>
          <pc:sldMk cId="4262879311" sldId="542"/>
        </pc:sldMkLst>
        <pc:spChg chg="mod">
          <ac:chgData name="NAY Ludovic" userId="S::l.nay@ynov.com::b4b2e75d-bccf-446e-92aa-175a9c1aacd2" providerId="AD" clId="Web-{3546D559-EC3B-9235-029D-4F5051717A21}" dt="2024-10-07T15:01:08.888" v="355" actId="20577"/>
          <ac:spMkLst>
            <pc:docMk/>
            <pc:sldMk cId="4262879311" sldId="542"/>
            <ac:spMk id="7" creationId="{3E6BC8C8-2AD7-1578-4724-3388EA0479E7}"/>
          </ac:spMkLst>
        </pc:spChg>
      </pc:sldChg>
      <pc:sldChg chg="addSp delSp modSp">
        <pc:chgData name="NAY Ludovic" userId="S::l.nay@ynov.com::b4b2e75d-bccf-446e-92aa-175a9c1aacd2" providerId="AD" clId="Web-{3546D559-EC3B-9235-029D-4F5051717A21}" dt="2024-10-07T15:15:00.338" v="358" actId="20577"/>
        <pc:sldMkLst>
          <pc:docMk/>
          <pc:sldMk cId="4223149561" sldId="544"/>
        </pc:sldMkLst>
        <pc:spChg chg="add mod">
          <ac:chgData name="NAY Ludovic" userId="S::l.nay@ynov.com::b4b2e75d-bccf-446e-92aa-175a9c1aacd2" providerId="AD" clId="Web-{3546D559-EC3B-9235-029D-4F5051717A21}" dt="2024-10-07T15:15:00.338" v="358" actId="20577"/>
          <ac:spMkLst>
            <pc:docMk/>
            <pc:sldMk cId="4223149561" sldId="544"/>
            <ac:spMk id="5" creationId="{ECD5AEA3-726B-14EA-C84F-4AB43FC9B410}"/>
          </ac:spMkLst>
        </pc:spChg>
        <pc:spChg chg="mod">
          <ac:chgData name="NAY Ludovic" userId="S::l.nay@ynov.com::b4b2e75d-bccf-446e-92aa-175a9c1aacd2" providerId="AD" clId="Web-{3546D559-EC3B-9235-029D-4F5051717A21}" dt="2024-10-07T14:51:06.118" v="338" actId="20577"/>
          <ac:spMkLst>
            <pc:docMk/>
            <pc:sldMk cId="4223149561" sldId="544"/>
            <ac:spMk id="7" creationId="{58E950A0-A15B-4C0A-E540-688CB50B6A15}"/>
          </ac:spMkLst>
        </pc:spChg>
        <pc:spChg chg="mod">
          <ac:chgData name="NAY Ludovic" userId="S::l.nay@ynov.com::b4b2e75d-bccf-446e-92aa-175a9c1aacd2" providerId="AD" clId="Web-{3546D559-EC3B-9235-029D-4F5051717A21}" dt="2024-10-07T14:52:56.591" v="345" actId="1076"/>
          <ac:spMkLst>
            <pc:docMk/>
            <pc:sldMk cId="4223149561" sldId="544"/>
            <ac:spMk id="10" creationId="{8459B057-D247-0BDF-83FE-1D603DC079C1}"/>
          </ac:spMkLst>
        </pc:spChg>
        <pc:picChg chg="add del mod">
          <ac:chgData name="NAY Ludovic" userId="S::l.nay@ynov.com::b4b2e75d-bccf-446e-92aa-175a9c1aacd2" providerId="AD" clId="Web-{3546D559-EC3B-9235-029D-4F5051717A21}" dt="2024-10-07T14:52:31.043" v="341"/>
          <ac:picMkLst>
            <pc:docMk/>
            <pc:sldMk cId="4223149561" sldId="544"/>
            <ac:picMk id="4" creationId="{AD7EF1E5-B50B-1CB5-2849-BB822519EB36}"/>
          </ac:picMkLst>
        </pc:picChg>
        <pc:picChg chg="add mod">
          <ac:chgData name="NAY Ludovic" userId="S::l.nay@ynov.com::b4b2e75d-bccf-446e-92aa-175a9c1aacd2" providerId="AD" clId="Web-{3546D559-EC3B-9235-029D-4F5051717A21}" dt="2024-10-07T14:52:53.778" v="344" actId="1076"/>
          <ac:picMkLst>
            <pc:docMk/>
            <pc:sldMk cId="4223149561" sldId="544"/>
            <ac:picMk id="6" creationId="{AA54ED8E-4C26-8A0A-8A61-5DD56D1490C8}"/>
          </ac:picMkLst>
        </pc:picChg>
      </pc:sldChg>
      <pc:sldChg chg="modSp">
        <pc:chgData name="NAY Ludovic" userId="S::l.nay@ynov.com::b4b2e75d-bccf-446e-92aa-175a9c1aacd2" providerId="AD" clId="Web-{3546D559-EC3B-9235-029D-4F5051717A21}" dt="2024-10-07T14:53:14.779" v="346" actId="20577"/>
        <pc:sldMkLst>
          <pc:docMk/>
          <pc:sldMk cId="1641764999" sldId="545"/>
        </pc:sldMkLst>
        <pc:spChg chg="mod">
          <ac:chgData name="NAY Ludovic" userId="S::l.nay@ynov.com::b4b2e75d-bccf-446e-92aa-175a9c1aacd2" providerId="AD" clId="Web-{3546D559-EC3B-9235-029D-4F5051717A21}" dt="2024-10-07T14:53:14.779" v="346" actId="20577"/>
          <ac:spMkLst>
            <pc:docMk/>
            <pc:sldMk cId="1641764999" sldId="545"/>
            <ac:spMk id="7" creationId="{58E950A0-A15B-4C0A-E540-688CB50B6A15}"/>
          </ac:spMkLst>
        </pc:spChg>
      </pc:sldChg>
    </pc:docChg>
  </pc:docChgLst>
  <pc:docChgLst>
    <pc:chgData name="VILETTE Marc" userId="S::marc.vilette@ynov.com::889f9416-f925-4e04-b4e8-fdf02b5446cb" providerId="AD" clId="Web-{109ACFB0-B2A6-1EF6-B819-27CC1A822A84}"/>
    <pc:docChg chg="addSld delSld modSld sldOrd">
      <pc:chgData name="VILETTE Marc" userId="S::marc.vilette@ynov.com::889f9416-f925-4e04-b4e8-fdf02b5446cb" providerId="AD" clId="Web-{109ACFB0-B2A6-1EF6-B819-27CC1A822A84}" dt="2024-10-09T13:23:57.376" v="1768" actId="1076"/>
      <pc:docMkLst>
        <pc:docMk/>
      </pc:docMkLst>
      <pc:sldChg chg="add del">
        <pc:chgData name="VILETTE Marc" userId="S::marc.vilette@ynov.com::889f9416-f925-4e04-b4e8-fdf02b5446cb" providerId="AD" clId="Web-{109ACFB0-B2A6-1EF6-B819-27CC1A822A84}" dt="2024-10-09T12:16:51.263" v="10"/>
        <pc:sldMkLst>
          <pc:docMk/>
          <pc:sldMk cId="248259017" sldId="267"/>
        </pc:sldMkLst>
      </pc:sldChg>
      <pc:sldChg chg="modSp">
        <pc:chgData name="VILETTE Marc" userId="S::marc.vilette@ynov.com::889f9416-f925-4e04-b4e8-fdf02b5446cb" providerId="AD" clId="Web-{109ACFB0-B2A6-1EF6-B819-27CC1A822A84}" dt="2024-10-09T13:23:57.376" v="1768" actId="1076"/>
        <pc:sldMkLst>
          <pc:docMk/>
          <pc:sldMk cId="2864351580" sldId="287"/>
        </pc:sldMkLst>
        <pc:spChg chg="mod">
          <ac:chgData name="VILETTE Marc" userId="S::marc.vilette@ynov.com::889f9416-f925-4e04-b4e8-fdf02b5446cb" providerId="AD" clId="Web-{109ACFB0-B2A6-1EF6-B819-27CC1A822A84}" dt="2024-10-09T13:23:38.735" v="1756" actId="1076"/>
          <ac:spMkLst>
            <pc:docMk/>
            <pc:sldMk cId="2864351580" sldId="287"/>
            <ac:spMk id="5" creationId="{2280A2F8-F414-C6D3-51C3-A4D92384E70A}"/>
          </ac:spMkLst>
        </pc:spChg>
        <pc:spChg chg="mod">
          <ac:chgData name="VILETTE Marc" userId="S::marc.vilette@ynov.com::889f9416-f925-4e04-b4e8-fdf02b5446cb" providerId="AD" clId="Web-{109ACFB0-B2A6-1EF6-B819-27CC1A822A84}" dt="2024-10-09T13:23:28.297" v="1754" actId="1076"/>
          <ac:spMkLst>
            <pc:docMk/>
            <pc:sldMk cId="2864351580" sldId="287"/>
            <ac:spMk id="6" creationId="{526E72DB-5066-43B5-9FB4-2F2C3B1E9D63}"/>
          </ac:spMkLst>
        </pc:spChg>
        <pc:spChg chg="mod">
          <ac:chgData name="VILETTE Marc" userId="S::marc.vilette@ynov.com::889f9416-f925-4e04-b4e8-fdf02b5446cb" providerId="AD" clId="Web-{109ACFB0-B2A6-1EF6-B819-27CC1A822A84}" dt="2024-10-09T13:23:57.376" v="1768" actId="1076"/>
          <ac:spMkLst>
            <pc:docMk/>
            <pc:sldMk cId="2864351580" sldId="287"/>
            <ac:spMk id="7" creationId="{24244470-8FFD-E037-04D1-4C73C934B68E}"/>
          </ac:spMkLst>
        </pc:spChg>
        <pc:spChg chg="mod">
          <ac:chgData name="VILETTE Marc" userId="S::marc.vilette@ynov.com::889f9416-f925-4e04-b4e8-fdf02b5446cb" providerId="AD" clId="Web-{109ACFB0-B2A6-1EF6-B819-27CC1A822A84}" dt="2024-10-09T12:58:05.444" v="1517" actId="20577"/>
          <ac:spMkLst>
            <pc:docMk/>
            <pc:sldMk cId="2864351580" sldId="287"/>
            <ac:spMk id="9" creationId="{1A0522D4-1EF1-419B-AA74-C97C6E2F7390}"/>
          </ac:spMkLst>
        </pc:spChg>
        <pc:picChg chg="mod">
          <ac:chgData name="VILETTE Marc" userId="S::marc.vilette@ynov.com::889f9416-f925-4e04-b4e8-fdf02b5446cb" providerId="AD" clId="Web-{109ACFB0-B2A6-1EF6-B819-27CC1A822A84}" dt="2024-10-09T13:23:38.719" v="1755" actId="1076"/>
          <ac:picMkLst>
            <pc:docMk/>
            <pc:sldMk cId="2864351580" sldId="287"/>
            <ac:picMk id="4" creationId="{A3F14A23-F485-415C-A0A8-02E129EA37D7}"/>
          </ac:picMkLst>
        </pc:picChg>
        <pc:picChg chg="mod">
          <ac:chgData name="VILETTE Marc" userId="S::marc.vilette@ynov.com::889f9416-f925-4e04-b4e8-fdf02b5446cb" providerId="AD" clId="Web-{109ACFB0-B2A6-1EF6-B819-27CC1A822A84}" dt="2024-10-09T12:40:44.943" v="880" actId="1076"/>
          <ac:picMkLst>
            <pc:docMk/>
            <pc:sldMk cId="2864351580" sldId="287"/>
            <ac:picMk id="8" creationId="{15CF221C-6132-4A06-966E-22843D99ABD1}"/>
          </ac:picMkLst>
        </pc:picChg>
      </pc:sldChg>
      <pc:sldChg chg="modSp">
        <pc:chgData name="VILETTE Marc" userId="S::marc.vilette@ynov.com::889f9416-f925-4e04-b4e8-fdf02b5446cb" providerId="AD" clId="Web-{109ACFB0-B2A6-1EF6-B819-27CC1A822A84}" dt="2024-10-09T13:08:09.563" v="1585" actId="20577"/>
        <pc:sldMkLst>
          <pc:docMk/>
          <pc:sldMk cId="2611207761" sldId="528"/>
        </pc:sldMkLst>
        <pc:spChg chg="mod">
          <ac:chgData name="VILETTE Marc" userId="S::marc.vilette@ynov.com::889f9416-f925-4e04-b4e8-fdf02b5446cb" providerId="AD" clId="Web-{109ACFB0-B2A6-1EF6-B819-27CC1A822A84}" dt="2024-10-09T13:08:09.563" v="1585" actId="20577"/>
          <ac:spMkLst>
            <pc:docMk/>
            <pc:sldMk cId="2611207761" sldId="528"/>
            <ac:spMk id="5" creationId="{F725A975-0CA4-45EF-B1DB-526AA13D8BE2}"/>
          </ac:spMkLst>
        </pc:spChg>
      </pc:sldChg>
      <pc:sldChg chg="delSp">
        <pc:chgData name="VILETTE Marc" userId="S::marc.vilette@ynov.com::889f9416-f925-4e04-b4e8-fdf02b5446cb" providerId="AD" clId="Web-{109ACFB0-B2A6-1EF6-B819-27CC1A822A84}" dt="2024-10-09T12:53:13.705" v="1452"/>
        <pc:sldMkLst>
          <pc:docMk/>
          <pc:sldMk cId="2138252345" sldId="535"/>
        </pc:sldMkLst>
        <pc:picChg chg="del">
          <ac:chgData name="VILETTE Marc" userId="S::marc.vilette@ynov.com::889f9416-f925-4e04-b4e8-fdf02b5446cb" providerId="AD" clId="Web-{109ACFB0-B2A6-1EF6-B819-27CC1A822A84}" dt="2024-10-09T12:53:13.705" v="1452"/>
          <ac:picMkLst>
            <pc:docMk/>
            <pc:sldMk cId="2138252345" sldId="535"/>
            <ac:picMk id="14" creationId="{662FCD5F-AFF8-497D-B3C6-C609C8C5BC60}"/>
          </ac:picMkLst>
        </pc:picChg>
      </pc:sldChg>
      <pc:sldChg chg="modSp">
        <pc:chgData name="VILETTE Marc" userId="S::marc.vilette@ynov.com::889f9416-f925-4e04-b4e8-fdf02b5446cb" providerId="AD" clId="Web-{109ACFB0-B2A6-1EF6-B819-27CC1A822A84}" dt="2024-10-09T13:10:13.847" v="1593" actId="1076"/>
        <pc:sldMkLst>
          <pc:docMk/>
          <pc:sldMk cId="2851999802" sldId="536"/>
        </pc:sldMkLst>
        <pc:spChg chg="mod">
          <ac:chgData name="VILETTE Marc" userId="S::marc.vilette@ynov.com::889f9416-f925-4e04-b4e8-fdf02b5446cb" providerId="AD" clId="Web-{109ACFB0-B2A6-1EF6-B819-27CC1A822A84}" dt="2024-10-09T13:10:13.847" v="1593" actId="1076"/>
          <ac:spMkLst>
            <pc:docMk/>
            <pc:sldMk cId="2851999802" sldId="536"/>
            <ac:spMk id="4" creationId="{CAB24071-89FF-5AED-5E53-F48E4A16DF10}"/>
          </ac:spMkLst>
        </pc:spChg>
      </pc:sldChg>
      <pc:sldChg chg="del">
        <pc:chgData name="VILETTE Marc" userId="S::marc.vilette@ynov.com::889f9416-f925-4e04-b4e8-fdf02b5446cb" providerId="AD" clId="Web-{109ACFB0-B2A6-1EF6-B819-27CC1A822A84}" dt="2024-10-09T12:20:30.736" v="70"/>
        <pc:sldMkLst>
          <pc:docMk/>
          <pc:sldMk cId="3938160846" sldId="538"/>
        </pc:sldMkLst>
      </pc:sldChg>
      <pc:sldChg chg="del">
        <pc:chgData name="VILETTE Marc" userId="S::marc.vilette@ynov.com::889f9416-f925-4e04-b4e8-fdf02b5446cb" providerId="AD" clId="Web-{109ACFB0-B2A6-1EF6-B819-27CC1A822A84}" dt="2024-10-09T12:20:32.314" v="71"/>
        <pc:sldMkLst>
          <pc:docMk/>
          <pc:sldMk cId="32560290" sldId="539"/>
        </pc:sldMkLst>
      </pc:sldChg>
      <pc:sldChg chg="del">
        <pc:chgData name="VILETTE Marc" userId="S::marc.vilette@ynov.com::889f9416-f925-4e04-b4e8-fdf02b5446cb" providerId="AD" clId="Web-{109ACFB0-B2A6-1EF6-B819-27CC1A822A84}" dt="2024-10-09T12:20:33.954" v="72"/>
        <pc:sldMkLst>
          <pc:docMk/>
          <pc:sldMk cId="1607373163" sldId="540"/>
        </pc:sldMkLst>
      </pc:sldChg>
      <pc:sldChg chg="modSp del">
        <pc:chgData name="VILETTE Marc" userId="S::marc.vilette@ynov.com::889f9416-f925-4e04-b4e8-fdf02b5446cb" providerId="AD" clId="Web-{109ACFB0-B2A6-1EF6-B819-27CC1A822A84}" dt="2024-10-09T12:34:54" v="724"/>
        <pc:sldMkLst>
          <pc:docMk/>
          <pc:sldMk cId="2286699312" sldId="541"/>
        </pc:sldMkLst>
        <pc:spChg chg="mod">
          <ac:chgData name="VILETTE Marc" userId="S::marc.vilette@ynov.com::889f9416-f925-4e04-b4e8-fdf02b5446cb" providerId="AD" clId="Web-{109ACFB0-B2A6-1EF6-B819-27CC1A822A84}" dt="2024-10-09T12:34:06.280" v="717" actId="1076"/>
          <ac:spMkLst>
            <pc:docMk/>
            <pc:sldMk cId="2286699312" sldId="541"/>
            <ac:spMk id="9" creationId="{1A0522D4-1EF1-419B-AA74-C97C6E2F7390}"/>
          </ac:spMkLst>
        </pc:spChg>
        <pc:picChg chg="mod">
          <ac:chgData name="VILETTE Marc" userId="S::marc.vilette@ynov.com::889f9416-f925-4e04-b4e8-fdf02b5446cb" providerId="AD" clId="Web-{109ACFB0-B2A6-1EF6-B819-27CC1A822A84}" dt="2024-10-09T12:34:06.264" v="716" actId="1076"/>
          <ac:picMkLst>
            <pc:docMk/>
            <pc:sldMk cId="2286699312" sldId="541"/>
            <ac:picMk id="8" creationId="{15CF221C-6132-4A06-966E-22843D99ABD1}"/>
          </ac:picMkLst>
        </pc:picChg>
      </pc:sldChg>
      <pc:sldChg chg="modSp ord">
        <pc:chgData name="VILETTE Marc" userId="S::marc.vilette@ynov.com::889f9416-f925-4e04-b4e8-fdf02b5446cb" providerId="AD" clId="Web-{109ACFB0-B2A6-1EF6-B819-27CC1A822A84}" dt="2024-10-09T13:02:09.042" v="1564" actId="20577"/>
        <pc:sldMkLst>
          <pc:docMk/>
          <pc:sldMk cId="4262879311" sldId="542"/>
        </pc:sldMkLst>
        <pc:spChg chg="mod">
          <ac:chgData name="VILETTE Marc" userId="S::marc.vilette@ynov.com::889f9416-f925-4e04-b4e8-fdf02b5446cb" providerId="AD" clId="Web-{109ACFB0-B2A6-1EF6-B819-27CC1A822A84}" dt="2024-10-09T12:42:29.163" v="950" actId="20577"/>
          <ac:spMkLst>
            <pc:docMk/>
            <pc:sldMk cId="4262879311" sldId="542"/>
            <ac:spMk id="2" creationId="{63309748-59FA-805A-F018-56730ED7A809}"/>
          </ac:spMkLst>
        </pc:spChg>
        <pc:spChg chg="mod">
          <ac:chgData name="VILETTE Marc" userId="S::marc.vilette@ynov.com::889f9416-f925-4e04-b4e8-fdf02b5446cb" providerId="AD" clId="Web-{109ACFB0-B2A6-1EF6-B819-27CC1A822A84}" dt="2024-10-09T13:02:09.042" v="1564" actId="20577"/>
          <ac:spMkLst>
            <pc:docMk/>
            <pc:sldMk cId="4262879311" sldId="542"/>
            <ac:spMk id="7" creationId="{3E6BC8C8-2AD7-1578-4724-3388EA0479E7}"/>
          </ac:spMkLst>
        </pc:spChg>
      </pc:sldChg>
      <pc:sldChg chg="modSp del">
        <pc:chgData name="VILETTE Marc" userId="S::marc.vilette@ynov.com::889f9416-f925-4e04-b4e8-fdf02b5446cb" providerId="AD" clId="Web-{109ACFB0-B2A6-1EF6-B819-27CC1A822A84}" dt="2024-10-09T12:49:48.717" v="1318"/>
        <pc:sldMkLst>
          <pc:docMk/>
          <pc:sldMk cId="4223149561" sldId="544"/>
        </pc:sldMkLst>
        <pc:spChg chg="mod">
          <ac:chgData name="VILETTE Marc" userId="S::marc.vilette@ynov.com::889f9416-f925-4e04-b4e8-fdf02b5446cb" providerId="AD" clId="Web-{109ACFB0-B2A6-1EF6-B819-27CC1A822A84}" dt="2024-10-09T12:11:08.789" v="7" actId="20577"/>
          <ac:spMkLst>
            <pc:docMk/>
            <pc:sldMk cId="4223149561" sldId="544"/>
            <ac:spMk id="7" creationId="{58E950A0-A15B-4C0A-E540-688CB50B6A15}"/>
          </ac:spMkLst>
        </pc:spChg>
      </pc:sldChg>
      <pc:sldChg chg="del">
        <pc:chgData name="VILETTE Marc" userId="S::marc.vilette@ynov.com::889f9416-f925-4e04-b4e8-fdf02b5446cb" providerId="AD" clId="Web-{109ACFB0-B2A6-1EF6-B819-27CC1A822A84}" dt="2024-10-09T12:49:53.874" v="1319"/>
        <pc:sldMkLst>
          <pc:docMk/>
          <pc:sldMk cId="1641764999" sldId="545"/>
        </pc:sldMkLst>
      </pc:sldChg>
      <pc:sldChg chg="delSp modSp ord">
        <pc:chgData name="VILETTE Marc" userId="S::marc.vilette@ynov.com::889f9416-f925-4e04-b4e8-fdf02b5446cb" providerId="AD" clId="Web-{109ACFB0-B2A6-1EF6-B819-27CC1A822A84}" dt="2024-10-09T13:12:38.396" v="1603" actId="20577"/>
        <pc:sldMkLst>
          <pc:docMk/>
          <pc:sldMk cId="1485148236" sldId="548"/>
        </pc:sldMkLst>
        <pc:spChg chg="mod">
          <ac:chgData name="VILETTE Marc" userId="S::marc.vilette@ynov.com::889f9416-f925-4e04-b4e8-fdf02b5446cb" providerId="AD" clId="Web-{109ACFB0-B2A6-1EF6-B819-27CC1A822A84}" dt="2024-10-09T12:40:24.880" v="879" actId="1076"/>
          <ac:spMkLst>
            <pc:docMk/>
            <pc:sldMk cId="1485148236" sldId="548"/>
            <ac:spMk id="2" creationId="{63309748-59FA-805A-F018-56730ED7A809}"/>
          </ac:spMkLst>
        </pc:spChg>
        <pc:spChg chg="mod">
          <ac:chgData name="VILETTE Marc" userId="S::marc.vilette@ynov.com::889f9416-f925-4e04-b4e8-fdf02b5446cb" providerId="AD" clId="Web-{109ACFB0-B2A6-1EF6-B819-27CC1A822A84}" dt="2024-10-09T13:12:38.396" v="1603" actId="20577"/>
          <ac:spMkLst>
            <pc:docMk/>
            <pc:sldMk cId="1485148236" sldId="548"/>
            <ac:spMk id="5" creationId="{149C641D-86FD-E8D8-53CA-7BB239125262}"/>
          </ac:spMkLst>
        </pc:spChg>
        <pc:spChg chg="del mod">
          <ac:chgData name="VILETTE Marc" userId="S::marc.vilette@ynov.com::889f9416-f925-4e04-b4e8-fdf02b5446cb" providerId="AD" clId="Web-{109ACFB0-B2A6-1EF6-B819-27CC1A822A84}" dt="2024-10-09T12:23:19.410" v="175"/>
          <ac:spMkLst>
            <pc:docMk/>
            <pc:sldMk cId="1485148236" sldId="548"/>
            <ac:spMk id="28" creationId="{15139247-77E2-45BA-16CA-A67147F24E32}"/>
          </ac:spMkLst>
        </pc:spChg>
        <pc:picChg chg="mod">
          <ac:chgData name="VILETTE Marc" userId="S::marc.vilette@ynov.com::889f9416-f925-4e04-b4e8-fdf02b5446cb" providerId="AD" clId="Web-{109ACFB0-B2A6-1EF6-B819-27CC1A822A84}" dt="2024-10-09T12:40:24.880" v="878" actId="1076"/>
          <ac:picMkLst>
            <pc:docMk/>
            <pc:sldMk cId="1485148236" sldId="548"/>
            <ac:picMk id="3" creationId="{A1FB18EE-673D-EABB-AD1C-F2058BF74A08}"/>
          </ac:picMkLst>
        </pc:picChg>
      </pc:sldChg>
      <pc:sldChg chg="delSp add del delAnim">
        <pc:chgData name="VILETTE Marc" userId="S::marc.vilette@ynov.com::889f9416-f925-4e04-b4e8-fdf02b5446cb" providerId="AD" clId="Web-{109ACFB0-B2A6-1EF6-B819-27CC1A822A84}" dt="2024-10-09T12:18:01.561" v="21"/>
        <pc:sldMkLst>
          <pc:docMk/>
          <pc:sldMk cId="2797143027" sldId="4215"/>
        </pc:sldMkLst>
        <pc:spChg chg="del">
          <ac:chgData name="VILETTE Marc" userId="S::marc.vilette@ynov.com::889f9416-f925-4e04-b4e8-fdf02b5446cb" providerId="AD" clId="Web-{109ACFB0-B2A6-1EF6-B819-27CC1A822A84}" dt="2024-10-09T12:17:06.764" v="11"/>
          <ac:spMkLst>
            <pc:docMk/>
            <pc:sldMk cId="2797143027" sldId="4215"/>
            <ac:spMk id="2" creationId="{E15D4585-A0BB-BBD7-C5E0-F9C3EAE06BA6}"/>
          </ac:spMkLst>
        </pc:spChg>
        <pc:picChg chg="del">
          <ac:chgData name="VILETTE Marc" userId="S::marc.vilette@ynov.com::889f9416-f925-4e04-b4e8-fdf02b5446cb" providerId="AD" clId="Web-{109ACFB0-B2A6-1EF6-B819-27CC1A822A84}" dt="2024-10-09T12:17:15.092" v="12"/>
          <ac:picMkLst>
            <pc:docMk/>
            <pc:sldMk cId="2797143027" sldId="4215"/>
            <ac:picMk id="5" creationId="{E53F8512-A2FF-2CC9-0439-9609C5BDD1AB}"/>
          </ac:picMkLst>
        </pc:picChg>
      </pc:sldChg>
      <pc:sldChg chg="addSp delSp modSp new ord">
        <pc:chgData name="VILETTE Marc" userId="S::marc.vilette@ynov.com::889f9416-f925-4e04-b4e8-fdf02b5446cb" providerId="AD" clId="Web-{109ACFB0-B2A6-1EF6-B819-27CC1A822A84}" dt="2024-10-09T12:54:27.112" v="1484" actId="14100"/>
        <pc:sldMkLst>
          <pc:docMk/>
          <pc:sldMk cId="1957582419" sldId="4216"/>
        </pc:sldMkLst>
        <pc:spChg chg="del">
          <ac:chgData name="VILETTE Marc" userId="S::marc.vilette@ynov.com::889f9416-f925-4e04-b4e8-fdf02b5446cb" providerId="AD" clId="Web-{109ACFB0-B2A6-1EF6-B819-27CC1A822A84}" dt="2024-10-09T12:17:59.280" v="19"/>
          <ac:spMkLst>
            <pc:docMk/>
            <pc:sldMk cId="1957582419" sldId="4216"/>
            <ac:spMk id="2" creationId="{8ACC3DFC-D6CE-D13A-03B3-D7A9834A1C0F}"/>
          </ac:spMkLst>
        </pc:spChg>
        <pc:spChg chg="mod">
          <ac:chgData name="VILETTE Marc" userId="S::marc.vilette@ynov.com::889f9416-f925-4e04-b4e8-fdf02b5446cb" providerId="AD" clId="Web-{109ACFB0-B2A6-1EF6-B819-27CC1A822A84}" dt="2024-10-09T12:50:44.953" v="1378" actId="20577"/>
          <ac:spMkLst>
            <pc:docMk/>
            <pc:sldMk cId="1957582419" sldId="4216"/>
            <ac:spMk id="3" creationId="{8DBB3A6D-DF45-3560-0A3A-A464B4088B72}"/>
          </ac:spMkLst>
        </pc:spChg>
        <pc:spChg chg="del">
          <ac:chgData name="VILETTE Marc" userId="S::marc.vilette@ynov.com::889f9416-f925-4e04-b4e8-fdf02b5446cb" providerId="AD" clId="Web-{109ACFB0-B2A6-1EF6-B819-27CC1A822A84}" dt="2024-10-09T12:17:47.014" v="16"/>
          <ac:spMkLst>
            <pc:docMk/>
            <pc:sldMk cId="1957582419" sldId="4216"/>
            <ac:spMk id="3" creationId="{FF330301-DF52-CE6B-0C1E-0FF0E820F26E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4:27.112" v="1484" actId="14100"/>
          <ac:spMkLst>
            <pc:docMk/>
            <pc:sldMk cId="1957582419" sldId="4216"/>
            <ac:spMk id="5" creationId="{124E087C-0F6F-271D-A052-D01CBA1E0569}"/>
          </ac:spMkLst>
        </pc:spChg>
        <pc:spChg chg="add">
          <ac:chgData name="VILETTE Marc" userId="S::marc.vilette@ynov.com::889f9416-f925-4e04-b4e8-fdf02b5446cb" providerId="AD" clId="Web-{109ACFB0-B2A6-1EF6-B819-27CC1A822A84}" dt="2024-10-09T12:17:59.671" v="20"/>
          <ac:spMkLst>
            <pc:docMk/>
            <pc:sldMk cId="1957582419" sldId="4216"/>
            <ac:spMk id="7" creationId="{77D0886E-D432-3361-8809-C34F261B3B64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18:53.062" v="38" actId="14100"/>
          <ac:spMkLst>
            <pc:docMk/>
            <pc:sldMk cId="1957582419" sldId="4216"/>
            <ac:spMk id="8" creationId="{D237AA2F-2B18-55DC-9F57-32AD739C58ED}"/>
          </ac:spMkLst>
        </pc:spChg>
      </pc:sldChg>
      <pc:sldChg chg="new del">
        <pc:chgData name="VILETTE Marc" userId="S::marc.vilette@ynov.com::889f9416-f925-4e04-b4e8-fdf02b5446cb" providerId="AD" clId="Web-{109ACFB0-B2A6-1EF6-B819-27CC1A822A84}" dt="2024-10-09T12:17:27.404" v="14"/>
        <pc:sldMkLst>
          <pc:docMk/>
          <pc:sldMk cId="2964946262" sldId="4216"/>
        </pc:sldMkLst>
      </pc:sldChg>
      <pc:sldChg chg="add">
        <pc:chgData name="VILETTE Marc" userId="S::marc.vilette@ynov.com::889f9416-f925-4e04-b4e8-fdf02b5446cb" providerId="AD" clId="Web-{109ACFB0-B2A6-1EF6-B819-27CC1A822A84}" dt="2024-10-09T12:20:02.313" v="69"/>
        <pc:sldMkLst>
          <pc:docMk/>
          <pc:sldMk cId="3451814338" sldId="2147137705"/>
        </pc:sldMkLst>
      </pc:sldChg>
      <pc:sldChg chg="addSp modSp">
        <pc:chgData name="VILETTE Marc" userId="S::marc.vilette@ynov.com::889f9416-f925-4e04-b4e8-fdf02b5446cb" providerId="AD" clId="Web-{109ACFB0-B2A6-1EF6-B819-27CC1A822A84}" dt="2024-10-09T12:34:47.953" v="723" actId="20577"/>
        <pc:sldMkLst>
          <pc:docMk/>
          <pc:sldMk cId="516072945" sldId="2147137706"/>
        </pc:sldMkLst>
        <pc:spChg chg="add mod">
          <ac:chgData name="VILETTE Marc" userId="S::marc.vilette@ynov.com::889f9416-f925-4e04-b4e8-fdf02b5446cb" providerId="AD" clId="Web-{109ACFB0-B2A6-1EF6-B819-27CC1A822A84}" dt="2024-10-09T12:34:47.953" v="723" actId="20577"/>
          <ac:spMkLst>
            <pc:docMk/>
            <pc:sldMk cId="516072945" sldId="2147137706"/>
            <ac:spMk id="2" creationId="{BFD30290-8F12-73CC-A24B-90C004BEB08B}"/>
          </ac:spMkLst>
        </pc:spChg>
        <pc:spChg chg="mod">
          <ac:chgData name="VILETTE Marc" userId="S::marc.vilette@ynov.com::889f9416-f925-4e04-b4e8-fdf02b5446cb" providerId="AD" clId="Web-{109ACFB0-B2A6-1EF6-B819-27CC1A822A84}" dt="2024-10-09T12:33:50.624" v="704" actId="1076"/>
          <ac:spMkLst>
            <pc:docMk/>
            <pc:sldMk cId="516072945" sldId="2147137706"/>
            <ac:spMk id="20" creationId="{C2FD9C47-9279-A307-32B1-6D4FD018E58F}"/>
          </ac:spMkLst>
        </pc:spChg>
        <pc:spChg chg="mod">
          <ac:chgData name="VILETTE Marc" userId="S::marc.vilette@ynov.com::889f9416-f925-4e04-b4e8-fdf02b5446cb" providerId="AD" clId="Web-{109ACFB0-B2A6-1EF6-B819-27CC1A822A84}" dt="2024-10-09T12:33:55.186" v="715" actId="20577"/>
          <ac:spMkLst>
            <pc:docMk/>
            <pc:sldMk cId="516072945" sldId="2147137706"/>
            <ac:spMk id="21" creationId="{218BB222-97AE-DF1C-5FAA-AE19ACB3EDF0}"/>
          </ac:spMkLst>
        </pc:spChg>
        <pc:picChg chg="mod">
          <ac:chgData name="VILETTE Marc" userId="S::marc.vilette@ynov.com::889f9416-f925-4e04-b4e8-fdf02b5446cb" providerId="AD" clId="Web-{109ACFB0-B2A6-1EF6-B819-27CC1A822A84}" dt="2024-10-09T12:33:50.608" v="703" actId="1076"/>
          <ac:picMkLst>
            <pc:docMk/>
            <pc:sldMk cId="516072945" sldId="2147137706"/>
            <ac:picMk id="19" creationId="{D22C5921-6B1A-E509-5374-1ABE07EDBB46}"/>
          </ac:picMkLst>
        </pc:picChg>
      </pc:sldChg>
      <pc:sldChg chg="addSp delSp modSp add replId">
        <pc:chgData name="VILETTE Marc" userId="S::marc.vilette@ynov.com::889f9416-f925-4e04-b4e8-fdf02b5446cb" providerId="AD" clId="Web-{109ACFB0-B2A6-1EF6-B819-27CC1A822A84}" dt="2024-10-09T13:07:43.860" v="1579" actId="20577"/>
        <pc:sldMkLst>
          <pc:docMk/>
          <pc:sldMk cId="3546508846" sldId="2147137707"/>
        </pc:sldMkLst>
        <pc:spChg chg="mod">
          <ac:chgData name="VILETTE Marc" userId="S::marc.vilette@ynov.com::889f9416-f925-4e04-b4e8-fdf02b5446cb" providerId="AD" clId="Web-{109ACFB0-B2A6-1EF6-B819-27CC1A822A84}" dt="2024-10-09T13:07:43.860" v="1579" actId="20577"/>
          <ac:spMkLst>
            <pc:docMk/>
            <pc:sldMk cId="3546508846" sldId="2147137707"/>
            <ac:spMk id="2" creationId="{63309748-59FA-805A-F018-56730ED7A809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9:06.336" v="1540" actId="20577"/>
          <ac:spMkLst>
            <pc:docMk/>
            <pc:sldMk cId="3546508846" sldId="2147137707"/>
            <ac:spMk id="4" creationId="{2853CE7B-B833-F89C-98F9-459F8805F896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5:23.629" v="1495" actId="1076"/>
          <ac:spMkLst>
            <pc:docMk/>
            <pc:sldMk cId="3546508846" sldId="2147137707"/>
            <ac:spMk id="5" creationId="{013628BD-F60F-71A6-10CD-F2012E357702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5:27.145" v="1496" actId="1076"/>
          <ac:spMkLst>
            <pc:docMk/>
            <pc:sldMk cId="3546508846" sldId="2147137707"/>
            <ac:spMk id="6" creationId="{8042253D-6E71-766A-3491-CB99A3833010}"/>
          </ac:spMkLst>
        </pc:spChg>
        <pc:spChg chg="del">
          <ac:chgData name="VILETTE Marc" userId="S::marc.vilette@ynov.com::889f9416-f925-4e04-b4e8-fdf02b5446cb" providerId="AD" clId="Web-{109ACFB0-B2A6-1EF6-B819-27CC1A822A84}" dt="2024-10-09T12:38:02.081" v="825"/>
          <ac:spMkLst>
            <pc:docMk/>
            <pc:sldMk cId="3546508846" sldId="2147137707"/>
            <ac:spMk id="7" creationId="{3E6BC8C8-2AD7-1578-4724-3388EA0479E7}"/>
          </ac:spMkLst>
        </pc:spChg>
        <pc:spChg chg="add mod">
          <ac:chgData name="VILETTE Marc" userId="S::marc.vilette@ynov.com::889f9416-f925-4e04-b4e8-fdf02b5446cb" providerId="AD" clId="Web-{109ACFB0-B2A6-1EF6-B819-27CC1A822A84}" dt="2024-10-09T12:55:20.410" v="1494" actId="1076"/>
          <ac:spMkLst>
            <pc:docMk/>
            <pc:sldMk cId="3546508846" sldId="2147137707"/>
            <ac:spMk id="8" creationId="{E35676FB-C4C8-66B3-86A1-CEE0ABE9ABDC}"/>
          </ac:spMkLst>
        </pc:spChg>
        <pc:spChg chg="add del">
          <ac:chgData name="VILETTE Marc" userId="S::marc.vilette@ynov.com::889f9416-f925-4e04-b4e8-fdf02b5446cb" providerId="AD" clId="Web-{109ACFB0-B2A6-1EF6-B819-27CC1A822A84}" dt="2024-10-09T12:38:54.254" v="830"/>
          <ac:spMkLst>
            <pc:docMk/>
            <pc:sldMk cId="3546508846" sldId="2147137707"/>
            <ac:spMk id="9" creationId="{E62E5476-3CC4-74DD-F096-704F0D33F265}"/>
          </ac:spMkLst>
        </pc:spChg>
        <pc:spChg chg="add del mod">
          <ac:chgData name="VILETTE Marc" userId="S::marc.vilette@ynov.com::889f9416-f925-4e04-b4e8-fdf02b5446cb" providerId="AD" clId="Web-{109ACFB0-B2A6-1EF6-B819-27CC1A822A84}" dt="2024-10-09T12:40:00.458" v="864"/>
          <ac:spMkLst>
            <pc:docMk/>
            <pc:sldMk cId="3546508846" sldId="2147137707"/>
            <ac:spMk id="10" creationId="{E85DA36C-E86F-3C5E-CB31-FC8A6788ED86}"/>
          </ac:spMkLst>
        </pc:spChg>
        <pc:picChg chg="mod">
          <ac:chgData name="VILETTE Marc" userId="S::marc.vilette@ynov.com::889f9416-f925-4e04-b4e8-fdf02b5446cb" providerId="AD" clId="Web-{109ACFB0-B2A6-1EF6-B819-27CC1A822A84}" dt="2024-10-09T12:38:45.644" v="828" actId="1076"/>
          <ac:picMkLst>
            <pc:docMk/>
            <pc:sldMk cId="3546508846" sldId="2147137707"/>
            <ac:picMk id="3" creationId="{A1FB18EE-673D-EABB-AD1C-F2058BF74A08}"/>
          </ac:picMkLst>
        </pc:picChg>
      </pc:sldChg>
      <pc:sldMasterChg chg="addSldLayout">
        <pc:chgData name="VILETTE Marc" userId="S::marc.vilette@ynov.com::889f9416-f925-4e04-b4e8-fdf02b5446cb" providerId="AD" clId="Web-{109ACFB0-B2A6-1EF6-B819-27CC1A822A84}" dt="2024-10-09T12:16:44.888" v="9"/>
        <pc:sldMasterMkLst>
          <pc:docMk/>
          <pc:sldMasterMk cId="3071127875" sldId="2147483648"/>
        </pc:sldMasterMkLst>
        <pc:sldLayoutChg chg="add">
          <pc:chgData name="VILETTE Marc" userId="S::marc.vilette@ynov.com::889f9416-f925-4e04-b4e8-fdf02b5446cb" providerId="AD" clId="Web-{109ACFB0-B2A6-1EF6-B819-27CC1A822A84}" dt="2024-10-09T12:16:44.888" v="9"/>
          <pc:sldLayoutMkLst>
            <pc:docMk/>
            <pc:sldMasterMk cId="3071127875" sldId="2147483648"/>
            <pc:sldLayoutMk cId="427042631" sldId="2147483660"/>
          </pc:sldLayoutMkLst>
        </pc:sldLayoutChg>
      </pc:sldMasterChg>
    </pc:docChg>
  </pc:docChgLst>
  <pc:docChgLst>
    <pc:chgData name="CROS Jenna" userId="65810173-e60c-4ab8-b98e-bd711e218886" providerId="ADAL" clId="{FD0C3FC3-5DE4-429E-A75B-40972647B245}"/>
    <pc:docChg chg="undo custSel modSld">
      <pc:chgData name="CROS Jenna" userId="65810173-e60c-4ab8-b98e-bd711e218886" providerId="ADAL" clId="{FD0C3FC3-5DE4-429E-A75B-40972647B245}" dt="2024-10-25T13:41:04.384" v="14" actId="20577"/>
      <pc:docMkLst>
        <pc:docMk/>
      </pc:docMkLst>
      <pc:sldChg chg="addSp delSp modSp mod">
        <pc:chgData name="CROS Jenna" userId="65810173-e60c-4ab8-b98e-bd711e218886" providerId="ADAL" clId="{FD0C3FC3-5DE4-429E-A75B-40972647B245}" dt="2024-10-25T13:41:04.384" v="14" actId="20577"/>
        <pc:sldMkLst>
          <pc:docMk/>
          <pc:sldMk cId="4111505985" sldId="2147137708"/>
        </pc:sldMkLst>
        <pc:spChg chg="add mod">
          <ac:chgData name="CROS Jenna" userId="65810173-e60c-4ab8-b98e-bd711e218886" providerId="ADAL" clId="{FD0C3FC3-5DE4-429E-A75B-40972647B245}" dt="2024-10-25T13:40:34.215" v="2" actId="1076"/>
          <ac:spMkLst>
            <pc:docMk/>
            <pc:sldMk cId="4111505985" sldId="2147137708"/>
            <ac:spMk id="5" creationId="{660521BC-D3D5-09ED-E00A-A7753583B99F}"/>
          </ac:spMkLst>
        </pc:spChg>
        <pc:spChg chg="add mod">
          <ac:chgData name="CROS Jenna" userId="65810173-e60c-4ab8-b98e-bd711e218886" providerId="ADAL" clId="{FD0C3FC3-5DE4-429E-A75B-40972647B245}" dt="2024-10-25T13:40:37.936" v="4"/>
          <ac:spMkLst>
            <pc:docMk/>
            <pc:sldMk cId="4111505985" sldId="2147137708"/>
            <ac:spMk id="7" creationId="{B4245C37-2F33-1F19-40D9-59E3BA2471CB}"/>
          </ac:spMkLst>
        </pc:spChg>
        <pc:spChg chg="del">
          <ac:chgData name="CROS Jenna" userId="65810173-e60c-4ab8-b98e-bd711e218886" providerId="ADAL" clId="{FD0C3FC3-5DE4-429E-A75B-40972647B245}" dt="2024-10-25T13:40:36.828" v="3" actId="478"/>
          <ac:spMkLst>
            <pc:docMk/>
            <pc:sldMk cId="4111505985" sldId="2147137708"/>
            <ac:spMk id="21" creationId="{FD8EC022-EFBA-F985-E7C4-EC263D143150}"/>
          </ac:spMkLst>
        </pc:spChg>
        <pc:spChg chg="mod">
          <ac:chgData name="CROS Jenna" userId="65810173-e60c-4ab8-b98e-bd711e218886" providerId="ADAL" clId="{FD0C3FC3-5DE4-429E-A75B-40972647B245}" dt="2024-10-25T13:40:53.777" v="7" actId="20577"/>
          <ac:spMkLst>
            <pc:docMk/>
            <pc:sldMk cId="4111505985" sldId="2147137708"/>
            <ac:spMk id="22" creationId="{62DBD055-9635-9401-53AD-01A998C8D0F0}"/>
          </ac:spMkLst>
        </pc:spChg>
        <pc:spChg chg="mod">
          <ac:chgData name="CROS Jenna" userId="65810173-e60c-4ab8-b98e-bd711e218886" providerId="ADAL" clId="{FD0C3FC3-5DE4-429E-A75B-40972647B245}" dt="2024-10-25T13:41:04.384" v="14" actId="20577"/>
          <ac:spMkLst>
            <pc:docMk/>
            <pc:sldMk cId="4111505985" sldId="2147137708"/>
            <ac:spMk id="23" creationId="{17FA8CDD-5AE1-BE2D-F385-1A9832248D83}"/>
          </ac:spMkLst>
        </pc:spChg>
      </pc:sldChg>
    </pc:docChg>
  </pc:docChgLst>
  <pc:docChgLst>
    <pc:chgData name="VILETTE Marc" userId="S::marc.vilette@ynov.com::889f9416-f925-4e04-b4e8-fdf02b5446cb" providerId="AD" clId="Web-{6E915C9F-4747-74F1-75A7-C6C16C2A0F37}"/>
    <pc:docChg chg="modSld">
      <pc:chgData name="VILETTE Marc" userId="S::marc.vilette@ynov.com::889f9416-f925-4e04-b4e8-fdf02b5446cb" providerId="AD" clId="Web-{6E915C9F-4747-74F1-75A7-C6C16C2A0F37}" dt="2024-10-09T13:38:41.003" v="12"/>
      <pc:docMkLst>
        <pc:docMk/>
      </pc:docMkLst>
      <pc:sldChg chg="addSp">
        <pc:chgData name="VILETTE Marc" userId="S::marc.vilette@ynov.com::889f9416-f925-4e04-b4e8-fdf02b5446cb" providerId="AD" clId="Web-{6E915C9F-4747-74F1-75A7-C6C16C2A0F37}" dt="2024-10-09T13:38:41.003" v="12"/>
        <pc:sldMkLst>
          <pc:docMk/>
          <pc:sldMk cId="3784089036" sldId="256"/>
        </pc:sldMkLst>
        <pc:picChg chg="add">
          <ac:chgData name="VILETTE Marc" userId="S::marc.vilette@ynov.com::889f9416-f925-4e04-b4e8-fdf02b5446cb" providerId="AD" clId="Web-{6E915C9F-4747-74F1-75A7-C6C16C2A0F37}" dt="2024-10-09T13:38:41.003" v="12"/>
          <ac:picMkLst>
            <pc:docMk/>
            <pc:sldMk cId="3784089036" sldId="256"/>
            <ac:picMk id="5" creationId="{81F8FB27-D475-9DB2-1C2E-5CF02F50FAC8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27.080" v="7"/>
        <pc:sldMkLst>
          <pc:docMk/>
          <pc:sldMk cId="2864351580" sldId="287"/>
        </pc:sldMkLst>
        <pc:picChg chg="add">
          <ac:chgData name="VILETTE Marc" userId="S::marc.vilette@ynov.com::889f9416-f925-4e04-b4e8-fdf02b5446cb" providerId="AD" clId="Web-{6E915C9F-4747-74F1-75A7-C6C16C2A0F37}" dt="2024-10-09T13:37:27.080" v="7"/>
          <ac:picMkLst>
            <pc:docMk/>
            <pc:sldMk cId="2864351580" sldId="287"/>
            <ac:picMk id="3" creationId="{9EBC1445-E1EE-F601-C154-58F7B395C8F7}"/>
          </ac:picMkLst>
        </pc:picChg>
      </pc:sldChg>
      <pc:sldChg chg="addSp modSp">
        <pc:chgData name="VILETTE Marc" userId="S::marc.vilette@ynov.com::889f9416-f925-4e04-b4e8-fdf02b5446cb" providerId="AD" clId="Web-{6E915C9F-4747-74F1-75A7-C6C16C2A0F37}" dt="2024-10-09T13:37:14.971" v="5" actId="1076"/>
        <pc:sldMkLst>
          <pc:docMk/>
          <pc:sldMk cId="2611207761" sldId="528"/>
        </pc:sldMkLst>
        <pc:picChg chg="add mod">
          <ac:chgData name="VILETTE Marc" userId="S::marc.vilette@ynov.com::889f9416-f925-4e04-b4e8-fdf02b5446cb" providerId="AD" clId="Web-{6E915C9F-4747-74F1-75A7-C6C16C2A0F37}" dt="2024-10-09T13:37:14.971" v="5" actId="1076"/>
          <ac:picMkLst>
            <pc:docMk/>
            <pc:sldMk cId="2611207761" sldId="528"/>
            <ac:picMk id="2" creationId="{A5CD5DF9-2F4A-4480-033E-09A577958D79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33.612" v="9"/>
        <pc:sldMkLst>
          <pc:docMk/>
          <pc:sldMk cId="4262879311" sldId="542"/>
        </pc:sldMkLst>
        <pc:picChg chg="add">
          <ac:chgData name="VILETTE Marc" userId="S::marc.vilette@ynov.com::889f9416-f925-4e04-b4e8-fdf02b5446cb" providerId="AD" clId="Web-{6E915C9F-4747-74F1-75A7-C6C16C2A0F37}" dt="2024-10-09T13:37:33.612" v="9"/>
          <ac:picMkLst>
            <pc:docMk/>
            <pc:sldMk cId="4262879311" sldId="542"/>
            <ac:picMk id="5" creationId="{43F3D1DE-3F82-C91F-EEE8-B516BEA6F9EE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44.721" v="11"/>
        <pc:sldMkLst>
          <pc:docMk/>
          <pc:sldMk cId="1485148236" sldId="548"/>
        </pc:sldMkLst>
        <pc:picChg chg="add">
          <ac:chgData name="VILETTE Marc" userId="S::marc.vilette@ynov.com::889f9416-f925-4e04-b4e8-fdf02b5446cb" providerId="AD" clId="Web-{6E915C9F-4747-74F1-75A7-C6C16C2A0F37}" dt="2024-10-09T13:37:44.721" v="11"/>
          <ac:picMkLst>
            <pc:docMk/>
            <pc:sldMk cId="1485148236" sldId="548"/>
            <ac:picMk id="6" creationId="{C898C16B-78FE-8EB3-0771-76976341A571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19.768" v="6"/>
        <pc:sldMkLst>
          <pc:docMk/>
          <pc:sldMk cId="1957582419" sldId="4216"/>
        </pc:sldMkLst>
        <pc:picChg chg="add">
          <ac:chgData name="VILETTE Marc" userId="S::marc.vilette@ynov.com::889f9416-f925-4e04-b4e8-fdf02b5446cb" providerId="AD" clId="Web-{6E915C9F-4747-74F1-75A7-C6C16C2A0F37}" dt="2024-10-09T13:37:19.768" v="6"/>
          <ac:picMkLst>
            <pc:docMk/>
            <pc:sldMk cId="1957582419" sldId="4216"/>
            <ac:picMk id="6" creationId="{893E13F1-C5E0-E661-9281-A93636E8844E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29.549" v="8"/>
        <pc:sldMkLst>
          <pc:docMk/>
          <pc:sldMk cId="516072945" sldId="2147137706"/>
        </pc:sldMkLst>
        <pc:picChg chg="add">
          <ac:chgData name="VILETTE Marc" userId="S::marc.vilette@ynov.com::889f9416-f925-4e04-b4e8-fdf02b5446cb" providerId="AD" clId="Web-{6E915C9F-4747-74F1-75A7-C6C16C2A0F37}" dt="2024-10-09T13:37:29.549" v="8"/>
          <ac:picMkLst>
            <pc:docMk/>
            <pc:sldMk cId="516072945" sldId="2147137706"/>
            <ac:picMk id="4" creationId="{993959B6-E72B-24DF-17E5-316F0F3ADF41}"/>
          </ac:picMkLst>
        </pc:picChg>
      </pc:sldChg>
      <pc:sldChg chg="addSp">
        <pc:chgData name="VILETTE Marc" userId="S::marc.vilette@ynov.com::889f9416-f925-4e04-b4e8-fdf02b5446cb" providerId="AD" clId="Web-{6E915C9F-4747-74F1-75A7-C6C16C2A0F37}" dt="2024-10-09T13:37:38.815" v="10"/>
        <pc:sldMkLst>
          <pc:docMk/>
          <pc:sldMk cId="3546508846" sldId="2147137707"/>
        </pc:sldMkLst>
        <pc:picChg chg="add">
          <ac:chgData name="VILETTE Marc" userId="S::marc.vilette@ynov.com::889f9416-f925-4e04-b4e8-fdf02b5446cb" providerId="AD" clId="Web-{6E915C9F-4747-74F1-75A7-C6C16C2A0F37}" dt="2024-10-09T13:37:38.815" v="10"/>
          <ac:picMkLst>
            <pc:docMk/>
            <pc:sldMk cId="3546508846" sldId="2147137707"/>
            <ac:picMk id="9" creationId="{BE30F5A8-C0A1-CD26-868B-43BFA6BA503A}"/>
          </ac:picMkLst>
        </pc:picChg>
      </pc:sldChg>
    </pc:docChg>
  </pc:docChgLst>
  <pc:docChgLst>
    <pc:chgData name="NAY Ludovic" userId="b4b2e75d-bccf-446e-92aa-175a9c1aacd2" providerId="ADAL" clId="{7E6B9108-A265-E342-BDB7-F05CAFA5DE53}"/>
    <pc:docChg chg="undo redo custSel addSld delSld modSld">
      <pc:chgData name="NAY Ludovic" userId="b4b2e75d-bccf-446e-92aa-175a9c1aacd2" providerId="ADAL" clId="{7E6B9108-A265-E342-BDB7-F05CAFA5DE53}" dt="2024-10-09T15:34:52.072" v="297" actId="20577"/>
      <pc:docMkLst>
        <pc:docMk/>
      </pc:docMkLst>
      <pc:sldChg chg="modSp mod">
        <pc:chgData name="NAY Ludovic" userId="b4b2e75d-bccf-446e-92aa-175a9c1aacd2" providerId="ADAL" clId="{7E6B9108-A265-E342-BDB7-F05CAFA5DE53}" dt="2024-10-09T15:08:06.703" v="239" actId="1076"/>
        <pc:sldMkLst>
          <pc:docMk/>
          <pc:sldMk cId="3784089036" sldId="256"/>
        </pc:sldMkLst>
        <pc:picChg chg="mod">
          <ac:chgData name="NAY Ludovic" userId="b4b2e75d-bccf-446e-92aa-175a9c1aacd2" providerId="ADAL" clId="{7E6B9108-A265-E342-BDB7-F05CAFA5DE53}" dt="2024-10-09T15:08:06.703" v="239" actId="1076"/>
          <ac:picMkLst>
            <pc:docMk/>
            <pc:sldMk cId="3784089036" sldId="256"/>
            <ac:picMk id="5" creationId="{81F8FB27-D475-9DB2-1C2E-5CF02F50FAC8}"/>
          </ac:picMkLst>
        </pc:picChg>
      </pc:sldChg>
      <pc:sldChg chg="modSp mod">
        <pc:chgData name="NAY Ludovic" userId="b4b2e75d-bccf-446e-92aa-175a9c1aacd2" providerId="ADAL" clId="{7E6B9108-A265-E342-BDB7-F05CAFA5DE53}" dt="2024-10-09T12:26:55.193" v="237" actId="20577"/>
        <pc:sldMkLst>
          <pc:docMk/>
          <pc:sldMk cId="2611207761" sldId="528"/>
        </pc:sldMkLst>
        <pc:spChg chg="mod">
          <ac:chgData name="NAY Ludovic" userId="b4b2e75d-bccf-446e-92aa-175a9c1aacd2" providerId="ADAL" clId="{7E6B9108-A265-E342-BDB7-F05CAFA5DE53}" dt="2024-10-09T12:26:55.193" v="237" actId="20577"/>
          <ac:spMkLst>
            <pc:docMk/>
            <pc:sldMk cId="2611207761" sldId="528"/>
            <ac:spMk id="5" creationId="{F725A975-0CA4-45EF-B1DB-526AA13D8BE2}"/>
          </ac:spMkLst>
        </pc:spChg>
      </pc:sldChg>
      <pc:sldChg chg="addSp modSp">
        <pc:chgData name="NAY Ludovic" userId="b4b2e75d-bccf-446e-92aa-175a9c1aacd2" providerId="ADAL" clId="{7E6B9108-A265-E342-BDB7-F05CAFA5DE53}" dt="2024-10-09T15:24:12.560" v="286"/>
        <pc:sldMkLst>
          <pc:docMk/>
          <pc:sldMk cId="2138252345" sldId="535"/>
        </pc:sldMkLst>
        <pc:picChg chg="add mod">
          <ac:chgData name="NAY Ludovic" userId="b4b2e75d-bccf-446e-92aa-175a9c1aacd2" providerId="ADAL" clId="{7E6B9108-A265-E342-BDB7-F05CAFA5DE53}" dt="2024-10-09T15:24:12.560" v="286"/>
          <ac:picMkLst>
            <pc:docMk/>
            <pc:sldMk cId="2138252345" sldId="535"/>
            <ac:picMk id="2" creationId="{2EF1D838-737E-312B-DDC4-5CD8CEB3EBA1}"/>
          </ac:picMkLst>
        </pc:picChg>
      </pc:sldChg>
      <pc:sldChg chg="del">
        <pc:chgData name="NAY Ludovic" userId="b4b2e75d-bccf-446e-92aa-175a9c1aacd2" providerId="ADAL" clId="{7E6B9108-A265-E342-BDB7-F05CAFA5DE53}" dt="2024-10-09T15:17:33.185" v="241" actId="2696"/>
        <pc:sldMkLst>
          <pc:docMk/>
          <pc:sldMk cId="2851999802" sldId="536"/>
        </pc:sldMkLst>
      </pc:sldChg>
      <pc:sldChg chg="addSp modSp">
        <pc:chgData name="NAY Ludovic" userId="b4b2e75d-bccf-446e-92aa-175a9c1aacd2" providerId="ADAL" clId="{7E6B9108-A265-E342-BDB7-F05CAFA5DE53}" dt="2024-10-09T15:24:13.594" v="287"/>
        <pc:sldMkLst>
          <pc:docMk/>
          <pc:sldMk cId="845137907" sldId="547"/>
        </pc:sldMkLst>
        <pc:picChg chg="add mod">
          <ac:chgData name="NAY Ludovic" userId="b4b2e75d-bccf-446e-92aa-175a9c1aacd2" providerId="ADAL" clId="{7E6B9108-A265-E342-BDB7-F05CAFA5DE53}" dt="2024-10-09T15:24:13.594" v="287"/>
          <ac:picMkLst>
            <pc:docMk/>
            <pc:sldMk cId="845137907" sldId="547"/>
            <ac:picMk id="4" creationId="{A86A14C2-85FD-5B4A-61BF-2760FB063B5F}"/>
          </ac:picMkLst>
        </pc:picChg>
      </pc:sldChg>
      <pc:sldChg chg="addSp delSp modSp mod">
        <pc:chgData name="NAY Ludovic" userId="b4b2e75d-bccf-446e-92aa-175a9c1aacd2" providerId="ADAL" clId="{7E6B9108-A265-E342-BDB7-F05CAFA5DE53}" dt="2024-10-09T12:24:04.999" v="97" actId="1076"/>
        <pc:sldMkLst>
          <pc:docMk/>
          <pc:sldMk cId="1957582419" sldId="4216"/>
        </pc:sldMkLst>
        <pc:spChg chg="add mod">
          <ac:chgData name="NAY Ludovic" userId="b4b2e75d-bccf-446e-92aa-175a9c1aacd2" providerId="ADAL" clId="{7E6B9108-A265-E342-BDB7-F05CAFA5DE53}" dt="2024-10-09T12:24:00.877" v="96" actId="1076"/>
          <ac:spMkLst>
            <pc:docMk/>
            <pc:sldMk cId="1957582419" sldId="4216"/>
            <ac:spMk id="3" creationId="{8DBB3A6D-DF45-3560-0A3A-A464B4088B72}"/>
          </ac:spMkLst>
        </pc:spChg>
        <pc:spChg chg="mod">
          <ac:chgData name="NAY Ludovic" userId="b4b2e75d-bccf-446e-92aa-175a9c1aacd2" providerId="ADAL" clId="{7E6B9108-A265-E342-BDB7-F05CAFA5DE53}" dt="2024-10-09T12:24:04.999" v="97" actId="1076"/>
          <ac:spMkLst>
            <pc:docMk/>
            <pc:sldMk cId="1957582419" sldId="4216"/>
            <ac:spMk id="5" creationId="{124E087C-0F6F-271D-A052-D01CBA1E0569}"/>
          </ac:spMkLst>
        </pc:spChg>
        <pc:spChg chg="del">
          <ac:chgData name="NAY Ludovic" userId="b4b2e75d-bccf-446e-92aa-175a9c1aacd2" providerId="ADAL" clId="{7E6B9108-A265-E342-BDB7-F05CAFA5DE53}" dt="2024-10-09T12:22:53.970" v="83" actId="478"/>
          <ac:spMkLst>
            <pc:docMk/>
            <pc:sldMk cId="1957582419" sldId="4216"/>
            <ac:spMk id="7" creationId="{77D0886E-D432-3361-8809-C34F261B3B64}"/>
          </ac:spMkLst>
        </pc:spChg>
        <pc:spChg chg="mod">
          <ac:chgData name="NAY Ludovic" userId="b4b2e75d-bccf-446e-92aa-175a9c1aacd2" providerId="ADAL" clId="{7E6B9108-A265-E342-BDB7-F05CAFA5DE53}" dt="2024-10-09T12:24:04.999" v="97" actId="1076"/>
          <ac:spMkLst>
            <pc:docMk/>
            <pc:sldMk cId="1957582419" sldId="4216"/>
            <ac:spMk id="8" creationId="{D237AA2F-2B18-55DC-9F57-32AD739C58ED}"/>
          </ac:spMkLst>
        </pc:spChg>
        <pc:picChg chg="add mod">
          <ac:chgData name="NAY Ludovic" userId="b4b2e75d-bccf-446e-92aa-175a9c1aacd2" providerId="ADAL" clId="{7E6B9108-A265-E342-BDB7-F05CAFA5DE53}" dt="2024-10-09T12:24:00.877" v="96" actId="1076"/>
          <ac:picMkLst>
            <pc:docMk/>
            <pc:sldMk cId="1957582419" sldId="4216"/>
            <ac:picMk id="2" creationId="{9F7F22A2-1A44-9C31-2660-106A08E2C8F0}"/>
          </ac:picMkLst>
        </pc:picChg>
      </pc:sldChg>
      <pc:sldChg chg="del">
        <pc:chgData name="NAY Ludovic" userId="b4b2e75d-bccf-446e-92aa-175a9c1aacd2" providerId="ADAL" clId="{7E6B9108-A265-E342-BDB7-F05CAFA5DE53}" dt="2024-10-09T12:21:05.940" v="4" actId="2696"/>
        <pc:sldMkLst>
          <pc:docMk/>
          <pc:sldMk cId="3451814338" sldId="2147137705"/>
        </pc:sldMkLst>
      </pc:sldChg>
      <pc:sldChg chg="addSp delSp modSp new mod">
        <pc:chgData name="NAY Ludovic" userId="b4b2e75d-bccf-446e-92aa-175a9c1aacd2" providerId="ADAL" clId="{7E6B9108-A265-E342-BDB7-F05CAFA5DE53}" dt="2024-10-09T12:25:53.410" v="163" actId="1036"/>
        <pc:sldMkLst>
          <pc:docMk/>
          <pc:sldMk cId="516072945" sldId="2147137706"/>
        </pc:sldMkLst>
        <pc:spChg chg="del">
          <ac:chgData name="NAY Ludovic" userId="b4b2e75d-bccf-446e-92aa-175a9c1aacd2" providerId="ADAL" clId="{7E6B9108-A265-E342-BDB7-F05CAFA5DE53}" dt="2024-10-09T12:21:00.431" v="2" actId="478"/>
          <ac:spMkLst>
            <pc:docMk/>
            <pc:sldMk cId="516072945" sldId="2147137706"/>
            <ac:spMk id="2" creationId="{96198162-7054-FEEB-A8DF-071F8258F846}"/>
          </ac:spMkLst>
        </pc:spChg>
        <pc:spChg chg="del">
          <ac:chgData name="NAY Ludovic" userId="b4b2e75d-bccf-446e-92aa-175a9c1aacd2" providerId="ADAL" clId="{7E6B9108-A265-E342-BDB7-F05CAFA5DE53}" dt="2024-10-09T12:21:04.265" v="3" actId="478"/>
          <ac:spMkLst>
            <pc:docMk/>
            <pc:sldMk cId="516072945" sldId="2147137706"/>
            <ac:spMk id="3" creationId="{DA419698-4824-5E25-DEDE-B0E755D4FA68}"/>
          </ac:spMkLst>
        </pc:spChg>
        <pc:spChg chg="add del mod">
          <ac:chgData name="NAY Ludovic" userId="b4b2e75d-bccf-446e-92aa-175a9c1aacd2" providerId="ADAL" clId="{7E6B9108-A265-E342-BDB7-F05CAFA5DE53}" dt="2024-10-09T12:22:04.471" v="19" actId="478"/>
          <ac:spMkLst>
            <pc:docMk/>
            <pc:sldMk cId="516072945" sldId="2147137706"/>
            <ac:spMk id="4" creationId="{D7F9D7EA-EB55-B19E-59D4-09E5425CF36E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5" creationId="{72474AA4-C82E-DD16-ED65-2E26BCB0AE42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6" creationId="{56A28903-EAE7-463D-FD2F-28057CD75C6E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7" creationId="{16106CCF-BB12-F5D0-97BC-A2FEC5DADC41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8" creationId="{B3A167CF-B2D2-8E6F-F2AA-3808CC6C73B7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9" creationId="{BA765F3A-CE6E-E323-9BF1-B5F595B9C46F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11" creationId="{6E81C369-A3BC-9F9F-8A9E-16F59B957B9E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13" creationId="{F6CAAA69-4F72-BDD6-DBA6-2289153E90A8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15" creationId="{478C5576-0C32-A795-7419-9D0C14108BF2}"/>
          </ac:spMkLst>
        </pc:spChg>
        <pc:spChg chg="add mod">
          <ac:chgData name="NAY Ludovic" userId="b4b2e75d-bccf-446e-92aa-175a9c1aacd2" providerId="ADAL" clId="{7E6B9108-A265-E342-BDB7-F05CAFA5DE53}" dt="2024-10-09T12:20:58.057" v="1"/>
          <ac:spMkLst>
            <pc:docMk/>
            <pc:sldMk cId="516072945" sldId="2147137706"/>
            <ac:spMk id="17" creationId="{26A95D4E-E99D-65E9-0D7E-6C81AF06C65F}"/>
          </ac:spMkLst>
        </pc:spChg>
        <pc:spChg chg="add del mod">
          <ac:chgData name="NAY Ludovic" userId="b4b2e75d-bccf-446e-92aa-175a9c1aacd2" providerId="ADAL" clId="{7E6B9108-A265-E342-BDB7-F05CAFA5DE53}" dt="2024-10-09T12:25:53.410" v="163" actId="1036"/>
          <ac:spMkLst>
            <pc:docMk/>
            <pc:sldMk cId="516072945" sldId="2147137706"/>
            <ac:spMk id="18" creationId="{9BE6346D-789F-A6D1-0599-1A78580766D9}"/>
          </ac:spMkLst>
        </pc:spChg>
        <pc:spChg chg="add mod">
          <ac:chgData name="NAY Ludovic" userId="b4b2e75d-bccf-446e-92aa-175a9c1aacd2" providerId="ADAL" clId="{7E6B9108-A265-E342-BDB7-F05CAFA5DE53}" dt="2024-10-09T12:25:48.730" v="148" actId="1076"/>
          <ac:spMkLst>
            <pc:docMk/>
            <pc:sldMk cId="516072945" sldId="2147137706"/>
            <ac:spMk id="20" creationId="{C2FD9C47-9279-A307-32B1-6D4FD018E58F}"/>
          </ac:spMkLst>
        </pc:spChg>
        <pc:spChg chg="add mod">
          <ac:chgData name="NAY Ludovic" userId="b4b2e75d-bccf-446e-92aa-175a9c1aacd2" providerId="ADAL" clId="{7E6B9108-A265-E342-BDB7-F05CAFA5DE53}" dt="2024-10-09T12:25:53.410" v="163" actId="1036"/>
          <ac:spMkLst>
            <pc:docMk/>
            <pc:sldMk cId="516072945" sldId="2147137706"/>
            <ac:spMk id="21" creationId="{218BB222-97AE-DF1C-5FAA-AE19ACB3EDF0}"/>
          </ac:spMkLst>
        </pc:spChg>
        <pc:picChg chg="add mod">
          <ac:chgData name="NAY Ludovic" userId="b4b2e75d-bccf-446e-92aa-175a9c1aacd2" providerId="ADAL" clId="{7E6B9108-A265-E342-BDB7-F05CAFA5DE53}" dt="2024-10-09T12:21:23.098" v="9" actId="14100"/>
          <ac:picMkLst>
            <pc:docMk/>
            <pc:sldMk cId="516072945" sldId="2147137706"/>
            <ac:picMk id="19" creationId="{D22C5921-6B1A-E509-5374-1ABE07EDBB46}"/>
          </ac:picMkLst>
        </pc:picChg>
        <pc:cxnChg chg="add mod">
          <ac:chgData name="NAY Ludovic" userId="b4b2e75d-bccf-446e-92aa-175a9c1aacd2" providerId="ADAL" clId="{7E6B9108-A265-E342-BDB7-F05CAFA5DE53}" dt="2024-10-09T12:20:58.057" v="1"/>
          <ac:cxnSpMkLst>
            <pc:docMk/>
            <pc:sldMk cId="516072945" sldId="2147137706"/>
            <ac:cxnSpMk id="10" creationId="{B2BB1596-3F2E-DFFB-3EA9-7F4FD14CB6E7}"/>
          </ac:cxnSpMkLst>
        </pc:cxnChg>
        <pc:cxnChg chg="add mod">
          <ac:chgData name="NAY Ludovic" userId="b4b2e75d-bccf-446e-92aa-175a9c1aacd2" providerId="ADAL" clId="{7E6B9108-A265-E342-BDB7-F05CAFA5DE53}" dt="2024-10-09T12:20:58.057" v="1"/>
          <ac:cxnSpMkLst>
            <pc:docMk/>
            <pc:sldMk cId="516072945" sldId="2147137706"/>
            <ac:cxnSpMk id="12" creationId="{CC214722-4D97-E5DB-AB2A-C83450C78AFE}"/>
          </ac:cxnSpMkLst>
        </pc:cxnChg>
        <pc:cxnChg chg="add mod">
          <ac:chgData name="NAY Ludovic" userId="b4b2e75d-bccf-446e-92aa-175a9c1aacd2" providerId="ADAL" clId="{7E6B9108-A265-E342-BDB7-F05CAFA5DE53}" dt="2024-10-09T12:20:58.057" v="1"/>
          <ac:cxnSpMkLst>
            <pc:docMk/>
            <pc:sldMk cId="516072945" sldId="2147137706"/>
            <ac:cxnSpMk id="14" creationId="{3ACB422F-249C-BCB8-3B17-881221212E4D}"/>
          </ac:cxnSpMkLst>
        </pc:cxnChg>
        <pc:cxnChg chg="add mod">
          <ac:chgData name="NAY Ludovic" userId="b4b2e75d-bccf-446e-92aa-175a9c1aacd2" providerId="ADAL" clId="{7E6B9108-A265-E342-BDB7-F05CAFA5DE53}" dt="2024-10-09T12:20:58.057" v="1"/>
          <ac:cxnSpMkLst>
            <pc:docMk/>
            <pc:sldMk cId="516072945" sldId="2147137706"/>
            <ac:cxnSpMk id="16" creationId="{0BD20F43-86FF-B096-022E-EC9D5A30B8B4}"/>
          </ac:cxnSpMkLst>
        </pc:cxnChg>
      </pc:sldChg>
      <pc:sldChg chg="addSp delSp modSp add mod">
        <pc:chgData name="NAY Ludovic" userId="b4b2e75d-bccf-446e-92aa-175a9c1aacd2" providerId="ADAL" clId="{7E6B9108-A265-E342-BDB7-F05CAFA5DE53}" dt="2024-10-09T15:34:52.072" v="297" actId="20577"/>
        <pc:sldMkLst>
          <pc:docMk/>
          <pc:sldMk cId="4111505985" sldId="2147137708"/>
        </pc:sldMkLst>
        <pc:spChg chg="mod">
          <ac:chgData name="NAY Ludovic" userId="b4b2e75d-bccf-446e-92aa-175a9c1aacd2" providerId="ADAL" clId="{7E6B9108-A265-E342-BDB7-F05CAFA5DE53}" dt="2024-10-09T15:34:52.072" v="297" actId="20577"/>
          <ac:spMkLst>
            <pc:docMk/>
            <pc:sldMk cId="4111505985" sldId="2147137708"/>
            <ac:spMk id="15" creationId="{83A7C345-54FD-54C4-9269-AFD01679B3D4}"/>
          </ac:spMkLst>
        </pc:spChg>
        <pc:spChg chg="mod">
          <ac:chgData name="NAY Ludovic" userId="b4b2e75d-bccf-446e-92aa-175a9c1aacd2" providerId="ADAL" clId="{7E6B9108-A265-E342-BDB7-F05CAFA5DE53}" dt="2024-10-09T15:33:33.068" v="290" actId="20577"/>
          <ac:spMkLst>
            <pc:docMk/>
            <pc:sldMk cId="4111505985" sldId="2147137708"/>
            <ac:spMk id="17" creationId="{45355C7C-BCFF-51EF-583A-7EF0C0466AEB}"/>
          </ac:spMkLst>
        </pc:spChg>
        <pc:spChg chg="mod">
          <ac:chgData name="NAY Ludovic" userId="b4b2e75d-bccf-446e-92aa-175a9c1aacd2" providerId="ADAL" clId="{7E6B9108-A265-E342-BDB7-F05CAFA5DE53}" dt="2024-10-09T15:33:30.721" v="289" actId="20577"/>
          <ac:spMkLst>
            <pc:docMk/>
            <pc:sldMk cId="4111505985" sldId="2147137708"/>
            <ac:spMk id="19" creationId="{52717A92-AA2A-0A0A-E8AD-FCD726E5CE47}"/>
          </ac:spMkLst>
        </pc:spChg>
        <pc:spChg chg="add del">
          <ac:chgData name="NAY Ludovic" userId="b4b2e75d-bccf-446e-92aa-175a9c1aacd2" providerId="ADAL" clId="{7E6B9108-A265-E342-BDB7-F05CAFA5DE53}" dt="2024-10-09T15:19:16.109" v="284" actId="478"/>
          <ac:spMkLst>
            <pc:docMk/>
            <pc:sldMk cId="4111505985" sldId="2147137708"/>
            <ac:spMk id="24" creationId="{D8A28273-9697-6A31-2373-6319B535B020}"/>
          </ac:spMkLst>
        </pc:spChg>
        <pc:spChg chg="mod">
          <ac:chgData name="NAY Ludovic" userId="b4b2e75d-bccf-446e-92aa-175a9c1aacd2" providerId="ADAL" clId="{7E6B9108-A265-E342-BDB7-F05CAFA5DE53}" dt="2024-10-09T15:18:57.411" v="282" actId="20577"/>
          <ac:spMkLst>
            <pc:docMk/>
            <pc:sldMk cId="4111505985" sldId="2147137708"/>
            <ac:spMk id="28" creationId="{15139247-77E2-45BA-16CA-A67147F24E32}"/>
          </ac:spMkLst>
        </pc:spChg>
        <pc:picChg chg="add mod">
          <ac:chgData name="NAY Ludovic" userId="b4b2e75d-bccf-446e-92aa-175a9c1aacd2" providerId="ADAL" clId="{7E6B9108-A265-E342-BDB7-F05CAFA5DE53}" dt="2024-10-09T15:24:11.762" v="285"/>
          <ac:picMkLst>
            <pc:docMk/>
            <pc:sldMk cId="4111505985" sldId="2147137708"/>
            <ac:picMk id="4" creationId="{0B81207A-440B-2E85-72DB-CE30DA90011A}"/>
          </ac:picMkLst>
        </pc:picChg>
      </pc:sldChg>
    </pc:docChg>
  </pc:docChgLst>
  <pc:docChgLst>
    <pc:chgData name="DUBOIS Alexandre" userId="9dfc8d6f-f42e-4275-bfa2-7cd74dc99072" providerId="ADAL" clId="{34A9B84A-48AA-4743-A1A2-01BFF5AB292B}"/>
    <pc:docChg chg="undo redo custSel addSld delSld modSld sldOrd">
      <pc:chgData name="DUBOIS Alexandre" userId="9dfc8d6f-f42e-4275-bfa2-7cd74dc99072" providerId="ADAL" clId="{34A9B84A-48AA-4743-A1A2-01BFF5AB292B}" dt="2022-11-07T15:21:56.927" v="4978" actId="20577"/>
      <pc:docMkLst>
        <pc:docMk/>
      </pc:docMkLst>
      <pc:sldChg chg="modSp mod">
        <pc:chgData name="DUBOIS Alexandre" userId="9dfc8d6f-f42e-4275-bfa2-7cd74dc99072" providerId="ADAL" clId="{34A9B84A-48AA-4743-A1A2-01BFF5AB292B}" dt="2022-11-07T15:21:46.787" v="4977" actId="20577"/>
        <pc:sldMkLst>
          <pc:docMk/>
          <pc:sldMk cId="3784089036" sldId="256"/>
        </pc:sldMkLst>
        <pc:spChg chg="mod">
          <ac:chgData name="DUBOIS Alexandre" userId="9dfc8d6f-f42e-4275-bfa2-7cd74dc99072" providerId="ADAL" clId="{34A9B84A-48AA-4743-A1A2-01BFF5AB292B}" dt="2022-11-07T15:21:46.787" v="4977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DUBOIS Alexandre" userId="9dfc8d6f-f42e-4275-bfa2-7cd74dc99072" providerId="ADAL" clId="{34A9B84A-48AA-4743-A1A2-01BFF5AB292B}" dt="2022-10-13T08:38:50.901" v="90" actId="14100"/>
          <ac:spMkLst>
            <pc:docMk/>
            <pc:sldMk cId="3784089036" sldId="256"/>
            <ac:spMk id="3" creationId="{00000000-0000-0000-0000-000000000000}"/>
          </ac:spMkLst>
        </pc:spChg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4220907175" sldId="280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434279423" sldId="283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300853771" sldId="284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206383248" sldId="285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540274015" sldId="286"/>
        </pc:sldMkLst>
      </pc:sldChg>
      <pc:sldChg chg="modSp mod ord modShow">
        <pc:chgData name="DUBOIS Alexandre" userId="9dfc8d6f-f42e-4275-bfa2-7cd74dc99072" providerId="ADAL" clId="{34A9B84A-48AA-4743-A1A2-01BFF5AB292B}" dt="2022-10-18T07:59:10.993" v="1786" actId="729"/>
        <pc:sldMkLst>
          <pc:docMk/>
          <pc:sldMk cId="2864351580" sldId="287"/>
        </pc:sldMkLst>
        <pc:spChg chg="mod">
          <ac:chgData name="DUBOIS Alexandre" userId="9dfc8d6f-f42e-4275-bfa2-7cd74dc99072" providerId="ADAL" clId="{34A9B84A-48AA-4743-A1A2-01BFF5AB292B}" dt="2022-10-13T08:50:47.191" v="558" actId="6549"/>
          <ac:spMkLst>
            <pc:docMk/>
            <pc:sldMk cId="2864351580" sldId="287"/>
            <ac:spMk id="6" creationId="{526E72DB-5066-43B5-9FB4-2F2C3B1E9D63}"/>
          </ac:spMkLst>
        </pc:spChg>
        <pc:spChg chg="mod">
          <ac:chgData name="DUBOIS Alexandre" userId="9dfc8d6f-f42e-4275-bfa2-7cd74dc99072" providerId="ADAL" clId="{34A9B84A-48AA-4743-A1A2-01BFF5AB292B}" dt="2022-10-13T08:44:33.468" v="352" actId="20577"/>
          <ac:spMkLst>
            <pc:docMk/>
            <pc:sldMk cId="2864351580" sldId="287"/>
            <ac:spMk id="9" creationId="{1A0522D4-1EF1-419B-AA74-C97C6E2F7390}"/>
          </ac:spMkLst>
        </pc:spChg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2716753033" sldId="288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230505839" sldId="513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3705620967" sldId="516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3541421814" sldId="517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61153924" sldId="519"/>
        </pc:sldMkLst>
      </pc:sldChg>
      <pc:sldChg chg="modSp mod ord">
        <pc:chgData name="DUBOIS Alexandre" userId="9dfc8d6f-f42e-4275-bfa2-7cd74dc99072" providerId="ADAL" clId="{34A9B84A-48AA-4743-A1A2-01BFF5AB292B}" dt="2022-10-18T11:27:38.875" v="4587" actId="20577"/>
        <pc:sldMkLst>
          <pc:docMk/>
          <pc:sldMk cId="2611207761" sldId="528"/>
        </pc:sldMkLst>
        <pc:spChg chg="mod">
          <ac:chgData name="DUBOIS Alexandre" userId="9dfc8d6f-f42e-4275-bfa2-7cd74dc99072" providerId="ADAL" clId="{34A9B84A-48AA-4743-A1A2-01BFF5AB292B}" dt="2022-10-18T11:27:38.875" v="4587" actId="20577"/>
          <ac:spMkLst>
            <pc:docMk/>
            <pc:sldMk cId="2611207761" sldId="528"/>
            <ac:spMk id="5" creationId="{F725A975-0CA4-45EF-B1DB-526AA13D8BE2}"/>
          </ac:spMkLst>
        </pc:spChg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4254014637" sldId="529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050507641" sldId="530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3372124510" sldId="531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2096534389" sldId="532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3876289193" sldId="533"/>
        </pc:sldMkLst>
      </pc:sldChg>
      <pc:sldChg chg="del">
        <pc:chgData name="DUBOIS Alexandre" userId="9dfc8d6f-f42e-4275-bfa2-7cd74dc99072" providerId="ADAL" clId="{34A9B84A-48AA-4743-A1A2-01BFF5AB292B}" dt="2022-10-18T11:26:29.258" v="4580" actId="47"/>
        <pc:sldMkLst>
          <pc:docMk/>
          <pc:sldMk cId="1008724009" sldId="534"/>
        </pc:sldMkLst>
      </pc:sldChg>
      <pc:sldChg chg="ord">
        <pc:chgData name="DUBOIS Alexandre" userId="9dfc8d6f-f42e-4275-bfa2-7cd74dc99072" providerId="ADAL" clId="{34A9B84A-48AA-4743-A1A2-01BFF5AB292B}" dt="2022-10-18T11:26:31.385" v="4582"/>
        <pc:sldMkLst>
          <pc:docMk/>
          <pc:sldMk cId="2138252345" sldId="535"/>
        </pc:sldMkLst>
      </pc:sldChg>
      <pc:sldChg chg="addSp delSp modSp mod">
        <pc:chgData name="DUBOIS Alexandre" userId="9dfc8d6f-f42e-4275-bfa2-7cd74dc99072" providerId="ADAL" clId="{34A9B84A-48AA-4743-A1A2-01BFF5AB292B}" dt="2022-11-07T15:21:56.927" v="4978" actId="20577"/>
        <pc:sldMkLst>
          <pc:docMk/>
          <pc:sldMk cId="2851999802" sldId="536"/>
        </pc:sldMkLst>
        <pc:spChg chg="add mod">
          <ac:chgData name="DUBOIS Alexandre" userId="9dfc8d6f-f42e-4275-bfa2-7cd74dc99072" providerId="ADAL" clId="{34A9B84A-48AA-4743-A1A2-01BFF5AB292B}" dt="2022-10-17T13:30:37.685" v="1785" actId="20577"/>
          <ac:spMkLst>
            <pc:docMk/>
            <pc:sldMk cId="2851999802" sldId="536"/>
            <ac:spMk id="2" creationId="{63309748-59FA-805A-F018-56730ED7A809}"/>
          </ac:spMkLst>
        </pc:spChg>
        <pc:spChg chg="del">
          <ac:chgData name="DUBOIS Alexandre" userId="9dfc8d6f-f42e-4275-bfa2-7cd74dc99072" providerId="ADAL" clId="{34A9B84A-48AA-4743-A1A2-01BFF5AB292B}" dt="2022-10-17T13:30:07.392" v="1766" actId="478"/>
          <ac:spMkLst>
            <pc:docMk/>
            <pc:sldMk cId="2851999802" sldId="536"/>
            <ac:spMk id="5" creationId="{CC8FF29D-3F89-7488-5B1C-A682DDF833B8}"/>
          </ac:spMkLst>
        </pc:spChg>
        <pc:spChg chg="add mod">
          <ac:chgData name="DUBOIS Alexandre" userId="9dfc8d6f-f42e-4275-bfa2-7cd74dc99072" providerId="ADAL" clId="{34A9B84A-48AA-4743-A1A2-01BFF5AB292B}" dt="2022-10-18T08:27:32.482" v="2459" actId="1076"/>
          <ac:spMkLst>
            <pc:docMk/>
            <pc:sldMk cId="2851999802" sldId="536"/>
            <ac:spMk id="11" creationId="{6C0E172C-2E49-3EC9-CA34-6E9592984D6B}"/>
          </ac:spMkLst>
        </pc:spChg>
        <pc:spChg chg="add mod">
          <ac:chgData name="DUBOIS Alexandre" userId="9dfc8d6f-f42e-4275-bfa2-7cd74dc99072" providerId="ADAL" clId="{34A9B84A-48AA-4743-A1A2-01BFF5AB292B}" dt="2022-10-18T08:27:32.482" v="2459" actId="1076"/>
          <ac:spMkLst>
            <pc:docMk/>
            <pc:sldMk cId="2851999802" sldId="536"/>
            <ac:spMk id="13" creationId="{758CB6A6-4299-E369-1CBA-E4906338C6FE}"/>
          </ac:spMkLst>
        </pc:spChg>
        <pc:spChg chg="add mod">
          <ac:chgData name="DUBOIS Alexandre" userId="9dfc8d6f-f42e-4275-bfa2-7cd74dc99072" providerId="ADAL" clId="{34A9B84A-48AA-4743-A1A2-01BFF5AB292B}" dt="2022-10-18T11:18:12.848" v="4252" actId="20577"/>
          <ac:spMkLst>
            <pc:docMk/>
            <pc:sldMk cId="2851999802" sldId="536"/>
            <ac:spMk id="15" creationId="{83A7C345-54FD-54C4-9269-AFD01679B3D4}"/>
          </ac:spMkLst>
        </pc:spChg>
        <pc:spChg chg="add mod">
          <ac:chgData name="DUBOIS Alexandre" userId="9dfc8d6f-f42e-4275-bfa2-7cd74dc99072" providerId="ADAL" clId="{34A9B84A-48AA-4743-A1A2-01BFF5AB292B}" dt="2022-10-18T11:18:22.468" v="4259" actId="20577"/>
          <ac:spMkLst>
            <pc:docMk/>
            <pc:sldMk cId="2851999802" sldId="536"/>
            <ac:spMk id="17" creationId="{45355C7C-BCFF-51EF-583A-7EF0C0466AEB}"/>
          </ac:spMkLst>
        </pc:spChg>
        <pc:spChg chg="add mod">
          <ac:chgData name="DUBOIS Alexandre" userId="9dfc8d6f-f42e-4275-bfa2-7cd74dc99072" providerId="ADAL" clId="{34A9B84A-48AA-4743-A1A2-01BFF5AB292B}" dt="2022-10-18T11:18:40.966" v="4260" actId="20577"/>
          <ac:spMkLst>
            <pc:docMk/>
            <pc:sldMk cId="2851999802" sldId="536"/>
            <ac:spMk id="19" creationId="{52717A92-AA2A-0A0A-E8AD-FCD726E5CE47}"/>
          </ac:spMkLst>
        </pc:spChg>
        <pc:spChg chg="add mod">
          <ac:chgData name="DUBOIS Alexandre" userId="9dfc8d6f-f42e-4275-bfa2-7cd74dc99072" providerId="ADAL" clId="{34A9B84A-48AA-4743-A1A2-01BFF5AB292B}" dt="2022-10-18T08:27:32.482" v="2459" actId="1076"/>
          <ac:spMkLst>
            <pc:docMk/>
            <pc:sldMk cId="2851999802" sldId="536"/>
            <ac:spMk id="20" creationId="{FCA84569-CA3C-8ABE-5445-3DC0E06D049D}"/>
          </ac:spMkLst>
        </pc:spChg>
        <pc:spChg chg="add mod">
          <ac:chgData name="DUBOIS Alexandre" userId="9dfc8d6f-f42e-4275-bfa2-7cd74dc99072" providerId="ADAL" clId="{34A9B84A-48AA-4743-A1A2-01BFF5AB292B}" dt="2022-10-18T08:27:32.482" v="2459" actId="1076"/>
          <ac:spMkLst>
            <pc:docMk/>
            <pc:sldMk cId="2851999802" sldId="536"/>
            <ac:spMk id="21" creationId="{FD8EC022-EFBA-F985-E7C4-EC263D143150}"/>
          </ac:spMkLst>
        </pc:spChg>
        <pc:spChg chg="add mod">
          <ac:chgData name="DUBOIS Alexandre" userId="9dfc8d6f-f42e-4275-bfa2-7cd74dc99072" providerId="ADAL" clId="{34A9B84A-48AA-4743-A1A2-01BFF5AB292B}" dt="2022-10-18T08:31:02.763" v="2808" actId="1038"/>
          <ac:spMkLst>
            <pc:docMk/>
            <pc:sldMk cId="2851999802" sldId="536"/>
            <ac:spMk id="22" creationId="{62DBD055-9635-9401-53AD-01A998C8D0F0}"/>
          </ac:spMkLst>
        </pc:spChg>
        <pc:spChg chg="add mod">
          <ac:chgData name="DUBOIS Alexandre" userId="9dfc8d6f-f42e-4275-bfa2-7cd74dc99072" providerId="ADAL" clId="{34A9B84A-48AA-4743-A1A2-01BFF5AB292B}" dt="2022-11-07T15:21:56.927" v="4978" actId="20577"/>
          <ac:spMkLst>
            <pc:docMk/>
            <pc:sldMk cId="2851999802" sldId="536"/>
            <ac:spMk id="23" creationId="{17FA8CDD-5AE1-BE2D-F385-1A9832248D83}"/>
          </ac:spMkLst>
        </pc:spChg>
        <pc:spChg chg="add mod">
          <ac:chgData name="DUBOIS Alexandre" userId="9dfc8d6f-f42e-4275-bfa2-7cd74dc99072" providerId="ADAL" clId="{34A9B84A-48AA-4743-A1A2-01BFF5AB292B}" dt="2022-10-18T11:40:47.102" v="4734" actId="20577"/>
          <ac:spMkLst>
            <pc:docMk/>
            <pc:sldMk cId="2851999802" sldId="536"/>
            <ac:spMk id="24" creationId="{D8A28273-9697-6A31-2373-6319B535B020}"/>
          </ac:spMkLst>
        </pc:spChg>
        <pc:spChg chg="add mod">
          <ac:chgData name="DUBOIS Alexandre" userId="9dfc8d6f-f42e-4275-bfa2-7cd74dc99072" providerId="ADAL" clId="{34A9B84A-48AA-4743-A1A2-01BFF5AB292B}" dt="2022-10-18T08:31:45.959" v="2831" actId="1076"/>
          <ac:spMkLst>
            <pc:docMk/>
            <pc:sldMk cId="2851999802" sldId="536"/>
            <ac:spMk id="27" creationId="{0E0E1BB1-D103-BC18-C07F-1224147DF88F}"/>
          </ac:spMkLst>
        </pc:spChg>
        <pc:spChg chg="add mod">
          <ac:chgData name="DUBOIS Alexandre" userId="9dfc8d6f-f42e-4275-bfa2-7cd74dc99072" providerId="ADAL" clId="{34A9B84A-48AA-4743-A1A2-01BFF5AB292B}" dt="2022-10-18T11:40:14.207" v="4665" actId="20577"/>
          <ac:spMkLst>
            <pc:docMk/>
            <pc:sldMk cId="2851999802" sldId="536"/>
            <ac:spMk id="28" creationId="{15139247-77E2-45BA-16CA-A67147F24E32}"/>
          </ac:spMkLst>
        </pc:spChg>
        <pc:picChg chg="add mod ord">
          <ac:chgData name="DUBOIS Alexandre" userId="9dfc8d6f-f42e-4275-bfa2-7cd74dc99072" providerId="ADAL" clId="{34A9B84A-48AA-4743-A1A2-01BFF5AB292B}" dt="2022-10-17T13:30:31.719" v="1768" actId="167"/>
          <ac:picMkLst>
            <pc:docMk/>
            <pc:sldMk cId="2851999802" sldId="536"/>
            <ac:picMk id="3" creationId="{A1FB18EE-673D-EABB-AD1C-F2058BF74A08}"/>
          </ac:picMkLst>
        </pc:picChg>
        <pc:picChg chg="add del mod">
          <ac:chgData name="DUBOIS Alexandre" userId="9dfc8d6f-f42e-4275-bfa2-7cd74dc99072" providerId="ADAL" clId="{34A9B84A-48AA-4743-A1A2-01BFF5AB292B}" dt="2022-10-18T11:27:11.734" v="4586"/>
          <ac:picMkLst>
            <pc:docMk/>
            <pc:sldMk cId="2851999802" sldId="536"/>
            <ac:picMk id="29" creationId="{C67B5EA2-5CD9-D825-BD10-5F0156BD587E}"/>
          </ac:picMkLst>
        </pc:pic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6" creationId="{EAC8C8E5-C47F-9A02-E483-941AA2CADC4B}"/>
          </ac:cxnSpMkLst>
        </pc:cxnChg>
        <pc:cxnChg chg="add del">
          <ac:chgData name="DUBOIS Alexandre" userId="9dfc8d6f-f42e-4275-bfa2-7cd74dc99072" providerId="ADAL" clId="{34A9B84A-48AA-4743-A1A2-01BFF5AB292B}" dt="2022-10-18T08:00:06.964" v="1789" actId="11529"/>
          <ac:cxnSpMkLst>
            <pc:docMk/>
            <pc:sldMk cId="2851999802" sldId="536"/>
            <ac:cxnSpMk id="8" creationId="{B2134F4E-2B65-BA82-0C74-C83BE9C2FB0F}"/>
          </ac:cxnSpMkLst>
        </pc:cxn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10" creationId="{94746C1B-335E-2173-DBCA-6B4E1D22079C}"/>
          </ac:cxnSpMkLst>
        </pc:cxn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12" creationId="{9B56F937-040F-6A39-2F3F-EAE5123991FF}"/>
          </ac:cxnSpMkLst>
        </pc:cxn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14" creationId="{73361BF7-B080-DA76-E294-CC0FD30A0B61}"/>
          </ac:cxnSpMkLst>
        </pc:cxnChg>
        <pc:cxnChg chg="add mod">
          <ac:chgData name="DUBOIS Alexandre" userId="9dfc8d6f-f42e-4275-bfa2-7cd74dc99072" providerId="ADAL" clId="{34A9B84A-48AA-4743-A1A2-01BFF5AB292B}" dt="2022-10-18T08:27:32.482" v="2459" actId="1076"/>
          <ac:cxnSpMkLst>
            <pc:docMk/>
            <pc:sldMk cId="2851999802" sldId="536"/>
            <ac:cxnSpMk id="16" creationId="{869F85B0-0A0F-D76B-DFD8-AF2C0B9715C1}"/>
          </ac:cxnSpMkLst>
        </pc:cxnChg>
        <pc:cxnChg chg="add mod">
          <ac:chgData name="DUBOIS Alexandre" userId="9dfc8d6f-f42e-4275-bfa2-7cd74dc99072" providerId="ADAL" clId="{34A9B84A-48AA-4743-A1A2-01BFF5AB292B}" dt="2022-10-18T08:31:02.763" v="2808" actId="1038"/>
          <ac:cxnSpMkLst>
            <pc:docMk/>
            <pc:sldMk cId="2851999802" sldId="536"/>
            <ac:cxnSpMk id="18" creationId="{DB648246-6F0E-3AC6-A5E1-E6B6BF35977A}"/>
          </ac:cxnSpMkLst>
        </pc:cxnChg>
        <pc:cxnChg chg="add mod">
          <ac:chgData name="DUBOIS Alexandre" userId="9dfc8d6f-f42e-4275-bfa2-7cd74dc99072" providerId="ADAL" clId="{34A9B84A-48AA-4743-A1A2-01BFF5AB292B}" dt="2022-10-18T08:31:35.817" v="2830" actId="1037"/>
          <ac:cxnSpMkLst>
            <pc:docMk/>
            <pc:sldMk cId="2851999802" sldId="536"/>
            <ac:cxnSpMk id="26" creationId="{6D9389C5-05A2-CC3A-C96B-FD1DE1E65819}"/>
          </ac:cxnSpMkLst>
        </pc:cxnChg>
      </pc:sldChg>
      <pc:sldChg chg="modSp add mod modShow">
        <pc:chgData name="DUBOIS Alexandre" userId="9dfc8d6f-f42e-4275-bfa2-7cd74dc99072" providerId="ADAL" clId="{34A9B84A-48AA-4743-A1A2-01BFF5AB292B}" dt="2022-10-18T13:05:18.966" v="4845" actId="20577"/>
        <pc:sldMkLst>
          <pc:docMk/>
          <pc:sldMk cId="3938160846" sldId="538"/>
        </pc:sldMkLst>
        <pc:spChg chg="mod">
          <ac:chgData name="DUBOIS Alexandre" userId="9dfc8d6f-f42e-4275-bfa2-7cd74dc99072" providerId="ADAL" clId="{34A9B84A-48AA-4743-A1A2-01BFF5AB292B}" dt="2022-10-18T13:05:18.966" v="4845" actId="20577"/>
          <ac:spMkLst>
            <pc:docMk/>
            <pc:sldMk cId="3938160846" sldId="538"/>
            <ac:spMk id="6" creationId="{526E72DB-5066-43B5-9FB4-2F2C3B1E9D63}"/>
          </ac:spMkLst>
        </pc:spChg>
        <pc:spChg chg="mod">
          <ac:chgData name="DUBOIS Alexandre" userId="9dfc8d6f-f42e-4275-bfa2-7cd74dc99072" providerId="ADAL" clId="{34A9B84A-48AA-4743-A1A2-01BFF5AB292B}" dt="2022-10-13T09:37:20.658" v="843" actId="20577"/>
          <ac:spMkLst>
            <pc:docMk/>
            <pc:sldMk cId="3938160846" sldId="538"/>
            <ac:spMk id="9" creationId="{1A0522D4-1EF1-419B-AA74-C97C6E2F7390}"/>
          </ac:spMkLst>
        </pc:spChg>
      </pc:sldChg>
      <pc:sldChg chg="modSp add mod modShow">
        <pc:chgData name="DUBOIS Alexandre" userId="9dfc8d6f-f42e-4275-bfa2-7cd74dc99072" providerId="ADAL" clId="{34A9B84A-48AA-4743-A1A2-01BFF5AB292B}" dt="2022-10-18T07:59:10.993" v="1786" actId="729"/>
        <pc:sldMkLst>
          <pc:docMk/>
          <pc:sldMk cId="32560290" sldId="539"/>
        </pc:sldMkLst>
        <pc:spChg chg="mod">
          <ac:chgData name="DUBOIS Alexandre" userId="9dfc8d6f-f42e-4275-bfa2-7cd74dc99072" providerId="ADAL" clId="{34A9B84A-48AA-4743-A1A2-01BFF5AB292B}" dt="2022-10-13T10:05:23.249" v="1057" actId="20577"/>
          <ac:spMkLst>
            <pc:docMk/>
            <pc:sldMk cId="32560290" sldId="539"/>
            <ac:spMk id="6" creationId="{526E72DB-5066-43B5-9FB4-2F2C3B1E9D63}"/>
          </ac:spMkLst>
        </pc:spChg>
        <pc:spChg chg="mod">
          <ac:chgData name="DUBOIS Alexandre" userId="9dfc8d6f-f42e-4275-bfa2-7cd74dc99072" providerId="ADAL" clId="{34A9B84A-48AA-4743-A1A2-01BFF5AB292B}" dt="2022-10-13T10:03:57.211" v="947" actId="20577"/>
          <ac:spMkLst>
            <pc:docMk/>
            <pc:sldMk cId="32560290" sldId="539"/>
            <ac:spMk id="9" creationId="{1A0522D4-1EF1-419B-AA74-C97C6E2F7390}"/>
          </ac:spMkLst>
        </pc:spChg>
      </pc:sldChg>
      <pc:sldChg chg="addSp delSp modSp add mod modShow">
        <pc:chgData name="DUBOIS Alexandre" userId="9dfc8d6f-f42e-4275-bfa2-7cd74dc99072" providerId="ADAL" clId="{34A9B84A-48AA-4743-A1A2-01BFF5AB292B}" dt="2022-10-18T07:59:10.993" v="1786" actId="729"/>
        <pc:sldMkLst>
          <pc:docMk/>
          <pc:sldMk cId="1607373163" sldId="540"/>
        </pc:sldMkLst>
        <pc:spChg chg="mod">
          <ac:chgData name="DUBOIS Alexandre" userId="9dfc8d6f-f42e-4275-bfa2-7cd74dc99072" providerId="ADAL" clId="{34A9B84A-48AA-4743-A1A2-01BFF5AB292B}" dt="2022-10-13T10:10:31.194" v="1258" actId="20577"/>
          <ac:spMkLst>
            <pc:docMk/>
            <pc:sldMk cId="1607373163" sldId="540"/>
            <ac:spMk id="6" creationId="{526E72DB-5066-43B5-9FB4-2F2C3B1E9D63}"/>
          </ac:spMkLst>
        </pc:spChg>
        <pc:spChg chg="mod">
          <ac:chgData name="DUBOIS Alexandre" userId="9dfc8d6f-f42e-4275-bfa2-7cd74dc99072" providerId="ADAL" clId="{34A9B84A-48AA-4743-A1A2-01BFF5AB292B}" dt="2022-10-13T10:08:07.469" v="1086" actId="20577"/>
          <ac:spMkLst>
            <pc:docMk/>
            <pc:sldMk cId="1607373163" sldId="540"/>
            <ac:spMk id="9" creationId="{1A0522D4-1EF1-419B-AA74-C97C6E2F7390}"/>
          </ac:spMkLst>
        </pc:spChg>
        <pc:picChg chg="add mod">
          <ac:chgData name="DUBOIS Alexandre" userId="9dfc8d6f-f42e-4275-bfa2-7cd74dc99072" providerId="ADAL" clId="{34A9B84A-48AA-4743-A1A2-01BFF5AB292B}" dt="2022-10-13T10:12:11.635" v="1261" actId="1076"/>
          <ac:picMkLst>
            <pc:docMk/>
            <pc:sldMk cId="1607373163" sldId="540"/>
            <ac:picMk id="3" creationId="{151BE750-8D19-2945-ADDF-F6914B37BF0E}"/>
          </ac:picMkLst>
        </pc:picChg>
        <pc:picChg chg="add del">
          <ac:chgData name="DUBOIS Alexandre" userId="9dfc8d6f-f42e-4275-bfa2-7cd74dc99072" providerId="ADAL" clId="{34A9B84A-48AA-4743-A1A2-01BFF5AB292B}" dt="2022-10-13T10:12:42.956" v="1265" actId="478"/>
          <ac:picMkLst>
            <pc:docMk/>
            <pc:sldMk cId="1607373163" sldId="540"/>
            <ac:picMk id="5" creationId="{2BA9B8D3-A444-8313-C570-CBAE87FB65FB}"/>
          </ac:picMkLst>
        </pc:picChg>
      </pc:sldChg>
      <pc:sldChg chg="delSp modSp add mod modShow">
        <pc:chgData name="DUBOIS Alexandre" userId="9dfc8d6f-f42e-4275-bfa2-7cd74dc99072" providerId="ADAL" clId="{34A9B84A-48AA-4743-A1A2-01BFF5AB292B}" dt="2022-10-20T13:40:39.137" v="4858" actId="20577"/>
        <pc:sldMkLst>
          <pc:docMk/>
          <pc:sldMk cId="2286699312" sldId="541"/>
        </pc:sldMkLst>
        <pc:spChg chg="mod">
          <ac:chgData name="DUBOIS Alexandre" userId="9dfc8d6f-f42e-4275-bfa2-7cd74dc99072" providerId="ADAL" clId="{34A9B84A-48AA-4743-A1A2-01BFF5AB292B}" dt="2022-10-20T13:40:39.137" v="4858" actId="20577"/>
          <ac:spMkLst>
            <pc:docMk/>
            <pc:sldMk cId="2286699312" sldId="541"/>
            <ac:spMk id="6" creationId="{526E72DB-5066-43B5-9FB4-2F2C3B1E9D63}"/>
          </ac:spMkLst>
        </pc:spChg>
        <pc:picChg chg="del">
          <ac:chgData name="DUBOIS Alexandre" userId="9dfc8d6f-f42e-4275-bfa2-7cd74dc99072" providerId="ADAL" clId="{34A9B84A-48AA-4743-A1A2-01BFF5AB292B}" dt="2022-10-13T10:12:46.560" v="1266" actId="478"/>
          <ac:picMkLst>
            <pc:docMk/>
            <pc:sldMk cId="2286699312" sldId="541"/>
            <ac:picMk id="3" creationId="{151BE750-8D19-2945-ADDF-F6914B37BF0E}"/>
          </ac:picMkLst>
        </pc:picChg>
        <pc:picChg chg="del">
          <ac:chgData name="DUBOIS Alexandre" userId="9dfc8d6f-f42e-4275-bfa2-7cd74dc99072" providerId="ADAL" clId="{34A9B84A-48AA-4743-A1A2-01BFF5AB292B}" dt="2022-10-13T10:12:39.478" v="1264" actId="478"/>
          <ac:picMkLst>
            <pc:docMk/>
            <pc:sldMk cId="2286699312" sldId="541"/>
            <ac:picMk id="5" creationId="{2BA9B8D3-A444-8313-C570-CBAE87FB65FB}"/>
          </ac:picMkLst>
        </pc:picChg>
      </pc:sldChg>
      <pc:sldChg chg="addSp delSp modSp add mod">
        <pc:chgData name="DUBOIS Alexandre" userId="9dfc8d6f-f42e-4275-bfa2-7cd74dc99072" providerId="ADAL" clId="{34A9B84A-48AA-4743-A1A2-01BFF5AB292B}" dt="2022-10-18T13:08:39.199" v="4856" actId="207"/>
        <pc:sldMkLst>
          <pc:docMk/>
          <pc:sldMk cId="4262879311" sldId="542"/>
        </pc:sldMkLst>
        <pc:spChg chg="mod">
          <ac:chgData name="DUBOIS Alexandre" userId="9dfc8d6f-f42e-4275-bfa2-7cd74dc99072" providerId="ADAL" clId="{34A9B84A-48AA-4743-A1A2-01BFF5AB292B}" dt="2022-10-18T09:28:16.245" v="3097" actId="20577"/>
          <ac:spMkLst>
            <pc:docMk/>
            <pc:sldMk cId="4262879311" sldId="542"/>
            <ac:spMk id="2" creationId="{63309748-59FA-805A-F018-56730ED7A809}"/>
          </ac:spMkLst>
        </pc:spChg>
        <pc:spChg chg="add mod">
          <ac:chgData name="DUBOIS Alexandre" userId="9dfc8d6f-f42e-4275-bfa2-7cd74dc99072" providerId="ADAL" clId="{34A9B84A-48AA-4743-A1A2-01BFF5AB292B}" dt="2022-10-18T13:08:39.199" v="4856" actId="207"/>
          <ac:spMkLst>
            <pc:docMk/>
            <pc:sldMk cId="4262879311" sldId="542"/>
            <ac:spMk id="5" creationId="{8CA945A3-7AC3-B100-9B90-0DDB13E8714A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1" creationId="{6C0E172C-2E49-3EC9-CA34-6E9592984D6B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3" creationId="{758CB6A6-4299-E369-1CBA-E4906338C6FE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5" creationId="{83A7C345-54FD-54C4-9269-AFD01679B3D4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7" creationId="{45355C7C-BCFF-51EF-583A-7EF0C0466AEB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19" creationId="{52717A92-AA2A-0A0A-E8AD-FCD726E5CE47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0" creationId="{FCA84569-CA3C-8ABE-5445-3DC0E06D049D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1" creationId="{FD8EC022-EFBA-F985-E7C4-EC263D143150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2" creationId="{62DBD055-9635-9401-53AD-01A998C8D0F0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3" creationId="{17FA8CDD-5AE1-BE2D-F385-1A9832248D83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4" creationId="{D8A28273-9697-6A31-2373-6319B535B020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7" creationId="{0E0E1BB1-D103-BC18-C07F-1224147DF88F}"/>
          </ac:spMkLst>
        </pc:spChg>
        <pc:spChg chg="del">
          <ac:chgData name="DUBOIS Alexandre" userId="9dfc8d6f-f42e-4275-bfa2-7cd74dc99072" providerId="ADAL" clId="{34A9B84A-48AA-4743-A1A2-01BFF5AB292B}" dt="2022-10-18T09:28:23.958" v="3098" actId="478"/>
          <ac:spMkLst>
            <pc:docMk/>
            <pc:sldMk cId="4262879311" sldId="542"/>
            <ac:spMk id="28" creationId="{15139247-77E2-45BA-16CA-A67147F24E32}"/>
          </ac:spMkLst>
        </pc:spChg>
        <pc:graphicFrameChg chg="add del mod">
          <ac:chgData name="DUBOIS Alexandre" userId="9dfc8d6f-f42e-4275-bfa2-7cd74dc99072" providerId="ADAL" clId="{34A9B84A-48AA-4743-A1A2-01BFF5AB292B}" dt="2022-10-18T09:35:27.343" v="3146"/>
          <ac:graphicFrameMkLst>
            <pc:docMk/>
            <pc:sldMk cId="4262879311" sldId="542"/>
            <ac:graphicFrameMk id="4" creationId="{CFA7522B-E826-9E84-0FD6-4957E692C6A8}"/>
          </ac:graphicFrameMkLst>
        </pc:graphicFrameChg>
        <pc:graphicFrameChg chg="add del mod">
          <ac:chgData name="DUBOIS Alexandre" userId="9dfc8d6f-f42e-4275-bfa2-7cd74dc99072" providerId="ADAL" clId="{34A9B84A-48AA-4743-A1A2-01BFF5AB292B}" dt="2022-10-18T09:38:10.705" v="3152"/>
          <ac:graphicFrameMkLst>
            <pc:docMk/>
            <pc:sldMk cId="4262879311" sldId="542"/>
            <ac:graphicFrameMk id="7" creationId="{13F9368A-DD68-185E-DDBA-C64D58588781}"/>
          </ac:graphicFrameMkLst>
        </pc:graphicFrameChg>
        <pc:graphicFrameChg chg="add mod modGraphic">
          <ac:chgData name="DUBOIS Alexandre" userId="9dfc8d6f-f42e-4275-bfa2-7cd74dc99072" providerId="ADAL" clId="{34A9B84A-48AA-4743-A1A2-01BFF5AB292B}" dt="2022-10-18T13:07:33.912" v="4848" actId="1076"/>
          <ac:graphicFrameMkLst>
            <pc:docMk/>
            <pc:sldMk cId="4262879311" sldId="542"/>
            <ac:graphicFrameMk id="8" creationId="{EAC1A595-0AB8-09C5-0D87-23312B058593}"/>
          </ac:graphicFrameMkLst>
        </pc:graphicFrameChg>
        <pc:picChg chg="add del">
          <ac:chgData name="DUBOIS Alexandre" userId="9dfc8d6f-f42e-4275-bfa2-7cd74dc99072" providerId="ADAL" clId="{34A9B84A-48AA-4743-A1A2-01BFF5AB292B}" dt="2022-10-18T09:38:03.539" v="3148" actId="478"/>
          <ac:picMkLst>
            <pc:docMk/>
            <pc:sldMk cId="4262879311" sldId="542"/>
            <ac:picMk id="5" creationId="{2E0D7277-7B47-E7D6-A8D0-AB86974D5389}"/>
          </ac:picMkLst>
        </pc:pic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6" creationId="{EAC8C8E5-C47F-9A02-E483-941AA2CADC4B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0" creationId="{94746C1B-335E-2173-DBCA-6B4E1D22079C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2" creationId="{9B56F937-040F-6A39-2F3F-EAE5123991FF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4" creationId="{73361BF7-B080-DA76-E294-CC0FD30A0B61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6" creationId="{869F85B0-0A0F-D76B-DFD8-AF2C0B9715C1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18" creationId="{DB648246-6F0E-3AC6-A5E1-E6B6BF35977A}"/>
          </ac:cxnSpMkLst>
        </pc:cxnChg>
        <pc:cxnChg chg="del">
          <ac:chgData name="DUBOIS Alexandre" userId="9dfc8d6f-f42e-4275-bfa2-7cd74dc99072" providerId="ADAL" clId="{34A9B84A-48AA-4743-A1A2-01BFF5AB292B}" dt="2022-10-18T09:28:23.958" v="3098" actId="478"/>
          <ac:cxnSpMkLst>
            <pc:docMk/>
            <pc:sldMk cId="4262879311" sldId="542"/>
            <ac:cxnSpMk id="26" creationId="{6D9389C5-05A2-CC3A-C96B-FD1DE1E65819}"/>
          </ac:cxnSpMkLst>
        </pc:cxnChg>
      </pc:sldChg>
      <pc:sldChg chg="addSp delSp modSp add mod">
        <pc:chgData name="DUBOIS Alexandre" userId="9dfc8d6f-f42e-4275-bfa2-7cd74dc99072" providerId="ADAL" clId="{34A9B84A-48AA-4743-A1A2-01BFF5AB292B}" dt="2022-10-20T15:01:18.571" v="4974" actId="20577"/>
        <pc:sldMkLst>
          <pc:docMk/>
          <pc:sldMk cId="3123093946" sldId="543"/>
        </pc:sldMkLst>
        <pc:graphicFrameChg chg="add del mod">
          <ac:chgData name="DUBOIS Alexandre" userId="9dfc8d6f-f42e-4275-bfa2-7cd74dc99072" providerId="ADAL" clId="{34A9B84A-48AA-4743-A1A2-01BFF5AB292B}" dt="2022-10-18T09:43:02.269" v="3293" actId="478"/>
          <ac:graphicFrameMkLst>
            <pc:docMk/>
            <pc:sldMk cId="3123093946" sldId="543"/>
            <ac:graphicFrameMk id="4" creationId="{12D545B4-F90A-DD61-8926-146BAEB58B1A}"/>
          </ac:graphicFrameMkLst>
        </pc:graphicFrameChg>
        <pc:graphicFrameChg chg="add del mod">
          <ac:chgData name="DUBOIS Alexandre" userId="9dfc8d6f-f42e-4275-bfa2-7cd74dc99072" providerId="ADAL" clId="{34A9B84A-48AA-4743-A1A2-01BFF5AB292B}" dt="2022-10-18T09:43:06.879" v="3297"/>
          <ac:graphicFrameMkLst>
            <pc:docMk/>
            <pc:sldMk cId="3123093946" sldId="543"/>
            <ac:graphicFrameMk id="5" creationId="{3C97718E-3A6E-CC44-D338-A01A1771D68B}"/>
          </ac:graphicFrameMkLst>
        </pc:graphicFrameChg>
        <pc:graphicFrameChg chg="add del mod modGraphic">
          <ac:chgData name="DUBOIS Alexandre" userId="9dfc8d6f-f42e-4275-bfa2-7cd74dc99072" providerId="ADAL" clId="{34A9B84A-48AA-4743-A1A2-01BFF5AB292B}" dt="2022-10-18T09:43:32.848" v="3300" actId="478"/>
          <ac:graphicFrameMkLst>
            <pc:docMk/>
            <pc:sldMk cId="3123093946" sldId="543"/>
            <ac:graphicFrameMk id="6" creationId="{02B3933C-9091-8531-6C80-AC72FE7828EB}"/>
          </ac:graphicFrameMkLst>
        </pc:graphicFrameChg>
        <pc:graphicFrameChg chg="add del mod">
          <ac:chgData name="DUBOIS Alexandre" userId="9dfc8d6f-f42e-4275-bfa2-7cd74dc99072" providerId="ADAL" clId="{34A9B84A-48AA-4743-A1A2-01BFF5AB292B}" dt="2022-10-18T09:44:02.041" v="3304"/>
          <ac:graphicFrameMkLst>
            <pc:docMk/>
            <pc:sldMk cId="3123093946" sldId="543"/>
            <ac:graphicFrameMk id="7" creationId="{893B4F6F-AD32-A251-5032-0B43269028CD}"/>
          </ac:graphicFrameMkLst>
        </pc:graphicFrameChg>
        <pc:graphicFrameChg chg="del">
          <ac:chgData name="DUBOIS Alexandre" userId="9dfc8d6f-f42e-4275-bfa2-7cd74dc99072" providerId="ADAL" clId="{34A9B84A-48AA-4743-A1A2-01BFF5AB292B}" dt="2022-10-18T09:39:56.935" v="3168" actId="478"/>
          <ac:graphicFrameMkLst>
            <pc:docMk/>
            <pc:sldMk cId="3123093946" sldId="543"/>
            <ac:graphicFrameMk id="8" creationId="{EAC1A595-0AB8-09C5-0D87-23312B058593}"/>
          </ac:graphicFrameMkLst>
        </pc:graphicFrameChg>
        <pc:graphicFrameChg chg="add mod modGraphic">
          <ac:chgData name="DUBOIS Alexandre" userId="9dfc8d6f-f42e-4275-bfa2-7cd74dc99072" providerId="ADAL" clId="{34A9B84A-48AA-4743-A1A2-01BFF5AB292B}" dt="2022-10-20T15:01:18.571" v="4974" actId="20577"/>
          <ac:graphicFrameMkLst>
            <pc:docMk/>
            <pc:sldMk cId="3123093946" sldId="543"/>
            <ac:graphicFrameMk id="9" creationId="{2C1427EC-08EC-92A7-96D3-596338F0B758}"/>
          </ac:graphicFrameMkLst>
        </pc:graphicFrameChg>
      </pc:sldChg>
      <pc:sldChg chg="add del">
        <pc:chgData name="DUBOIS Alexandre" userId="9dfc8d6f-f42e-4275-bfa2-7cd74dc99072" providerId="ADAL" clId="{34A9B84A-48AA-4743-A1A2-01BFF5AB292B}" dt="2022-10-18T09:51:01.588" v="3399" actId="47"/>
        <pc:sldMkLst>
          <pc:docMk/>
          <pc:sldMk cId="1727123880" sldId="544"/>
        </pc:sldMkLst>
      </pc:sldChg>
      <pc:sldChg chg="addSp delSp modSp add mod">
        <pc:chgData name="DUBOIS Alexandre" userId="9dfc8d6f-f42e-4275-bfa2-7cd74dc99072" providerId="ADAL" clId="{34A9B84A-48AA-4743-A1A2-01BFF5AB292B}" dt="2022-10-18T11:15:26.167" v="3844" actId="404"/>
        <pc:sldMkLst>
          <pc:docMk/>
          <pc:sldMk cId="4223149561" sldId="544"/>
        </pc:sldMkLst>
        <pc:spChg chg="mod">
          <ac:chgData name="DUBOIS Alexandre" userId="9dfc8d6f-f42e-4275-bfa2-7cd74dc99072" providerId="ADAL" clId="{34A9B84A-48AA-4743-A1A2-01BFF5AB292B}" dt="2022-10-18T09:51:54.002" v="3453" actId="20577"/>
          <ac:spMkLst>
            <pc:docMk/>
            <pc:sldMk cId="4223149561" sldId="544"/>
            <ac:spMk id="2" creationId="{63309748-59FA-805A-F018-56730ED7A809}"/>
          </ac:spMkLst>
        </pc:spChg>
        <pc:spChg chg="add del mod">
          <ac:chgData name="DUBOIS Alexandre" userId="9dfc8d6f-f42e-4275-bfa2-7cd74dc99072" providerId="ADAL" clId="{34A9B84A-48AA-4743-A1A2-01BFF5AB292B}" dt="2022-10-18T09:52:10.321" v="3455"/>
          <ac:spMkLst>
            <pc:docMk/>
            <pc:sldMk cId="4223149561" sldId="544"/>
            <ac:spMk id="4" creationId="{C7B812DB-5873-7078-BAE3-C717C412CA9C}"/>
          </ac:spMkLst>
        </pc:spChg>
        <pc:spChg chg="add mod">
          <ac:chgData name="DUBOIS Alexandre" userId="9dfc8d6f-f42e-4275-bfa2-7cd74dc99072" providerId="ADAL" clId="{34A9B84A-48AA-4743-A1A2-01BFF5AB292B}" dt="2022-10-18T11:13:06.989" v="3643" actId="20577"/>
          <ac:spMkLst>
            <pc:docMk/>
            <pc:sldMk cId="4223149561" sldId="544"/>
            <ac:spMk id="7" creationId="{58E950A0-A15B-4C0A-E540-688CB50B6A15}"/>
          </ac:spMkLst>
        </pc:spChg>
        <pc:spChg chg="add mod">
          <ac:chgData name="DUBOIS Alexandre" userId="9dfc8d6f-f42e-4275-bfa2-7cd74dc99072" providerId="ADAL" clId="{34A9B84A-48AA-4743-A1A2-01BFF5AB292B}" dt="2022-10-18T11:14:14.192" v="3791" actId="1076"/>
          <ac:spMkLst>
            <pc:docMk/>
            <pc:sldMk cId="4223149561" sldId="544"/>
            <ac:spMk id="8" creationId="{FFCA1AD1-9149-42FF-456E-981CC2A6DD5C}"/>
          </ac:spMkLst>
        </pc:spChg>
        <pc:spChg chg="add mod">
          <ac:chgData name="DUBOIS Alexandre" userId="9dfc8d6f-f42e-4275-bfa2-7cd74dc99072" providerId="ADAL" clId="{34A9B84A-48AA-4743-A1A2-01BFF5AB292B}" dt="2022-10-18T11:15:26.167" v="3844" actId="404"/>
          <ac:spMkLst>
            <pc:docMk/>
            <pc:sldMk cId="4223149561" sldId="544"/>
            <ac:spMk id="10" creationId="{8459B057-D247-0BDF-83FE-1D603DC079C1}"/>
          </ac:spMkLst>
        </pc:spChg>
        <pc:graphicFrameChg chg="del">
          <ac:chgData name="DUBOIS Alexandre" userId="9dfc8d6f-f42e-4275-bfa2-7cd74dc99072" providerId="ADAL" clId="{34A9B84A-48AA-4743-A1A2-01BFF5AB292B}" dt="2022-10-18T09:51:32.701" v="3422" actId="478"/>
          <ac:graphicFrameMkLst>
            <pc:docMk/>
            <pc:sldMk cId="4223149561" sldId="544"/>
            <ac:graphicFrameMk id="9" creationId="{2C1427EC-08EC-92A7-96D3-596338F0B758}"/>
          </ac:graphicFrameMkLst>
        </pc:graphicFrameChg>
        <pc:picChg chg="add mod">
          <ac:chgData name="DUBOIS Alexandre" userId="9dfc8d6f-f42e-4275-bfa2-7cd74dc99072" providerId="ADAL" clId="{34A9B84A-48AA-4743-A1A2-01BFF5AB292B}" dt="2022-10-18T11:09:11.683" v="3460" actId="1440"/>
          <ac:picMkLst>
            <pc:docMk/>
            <pc:sldMk cId="4223149561" sldId="544"/>
            <ac:picMk id="6" creationId="{1114F6E9-47A1-A576-76D3-595D6615CAF9}"/>
          </ac:picMkLst>
        </pc:picChg>
      </pc:sldChg>
      <pc:sldChg chg="delSp modSp add mod">
        <pc:chgData name="DUBOIS Alexandre" userId="9dfc8d6f-f42e-4275-bfa2-7cd74dc99072" providerId="ADAL" clId="{34A9B84A-48AA-4743-A1A2-01BFF5AB292B}" dt="2022-10-20T13:59:12.888" v="4972" actId="20577"/>
        <pc:sldMkLst>
          <pc:docMk/>
          <pc:sldMk cId="1641764999" sldId="545"/>
        </pc:sldMkLst>
        <pc:spChg chg="mod">
          <ac:chgData name="DUBOIS Alexandre" userId="9dfc8d6f-f42e-4275-bfa2-7cd74dc99072" providerId="ADAL" clId="{34A9B84A-48AA-4743-A1A2-01BFF5AB292B}" dt="2022-10-18T11:15:49.509" v="3868" actId="20577"/>
          <ac:spMkLst>
            <pc:docMk/>
            <pc:sldMk cId="1641764999" sldId="545"/>
            <ac:spMk id="2" creationId="{63309748-59FA-805A-F018-56730ED7A809}"/>
          </ac:spMkLst>
        </pc:spChg>
        <pc:spChg chg="mod">
          <ac:chgData name="DUBOIS Alexandre" userId="9dfc8d6f-f42e-4275-bfa2-7cd74dc99072" providerId="ADAL" clId="{34A9B84A-48AA-4743-A1A2-01BFF5AB292B}" dt="2022-10-20T13:59:12.888" v="4972" actId="20577"/>
          <ac:spMkLst>
            <pc:docMk/>
            <pc:sldMk cId="1641764999" sldId="545"/>
            <ac:spMk id="7" creationId="{58E950A0-A15B-4C0A-E540-688CB50B6A15}"/>
          </ac:spMkLst>
        </pc:spChg>
        <pc:spChg chg="del">
          <ac:chgData name="DUBOIS Alexandre" userId="9dfc8d6f-f42e-4275-bfa2-7cd74dc99072" providerId="ADAL" clId="{34A9B84A-48AA-4743-A1A2-01BFF5AB292B}" dt="2022-10-18T11:15:58.143" v="3870" actId="478"/>
          <ac:spMkLst>
            <pc:docMk/>
            <pc:sldMk cId="1641764999" sldId="545"/>
            <ac:spMk id="8" creationId="{FFCA1AD1-9149-42FF-456E-981CC2A6DD5C}"/>
          </ac:spMkLst>
        </pc:spChg>
        <pc:spChg chg="del">
          <ac:chgData name="DUBOIS Alexandre" userId="9dfc8d6f-f42e-4275-bfa2-7cd74dc99072" providerId="ADAL" clId="{34A9B84A-48AA-4743-A1A2-01BFF5AB292B}" dt="2022-10-18T11:15:55.675" v="3869" actId="478"/>
          <ac:spMkLst>
            <pc:docMk/>
            <pc:sldMk cId="1641764999" sldId="545"/>
            <ac:spMk id="10" creationId="{8459B057-D247-0BDF-83FE-1D603DC079C1}"/>
          </ac:spMkLst>
        </pc:spChg>
        <pc:picChg chg="del">
          <ac:chgData name="DUBOIS Alexandre" userId="9dfc8d6f-f42e-4275-bfa2-7cd74dc99072" providerId="ADAL" clId="{34A9B84A-48AA-4743-A1A2-01BFF5AB292B}" dt="2022-10-18T11:15:55.675" v="3869" actId="478"/>
          <ac:picMkLst>
            <pc:docMk/>
            <pc:sldMk cId="1641764999" sldId="545"/>
            <ac:picMk id="6" creationId="{1114F6E9-47A1-A576-76D3-595D6615CAF9}"/>
          </ac:picMkLst>
        </pc:picChg>
      </pc:sldChg>
    </pc:docChg>
  </pc:docChgLst>
  <pc:docChgLst>
    <pc:chgData name="NAY Ludovic" userId="S::l.nay@ynov.com::b4b2e75d-bccf-446e-92aa-175a9c1aacd2" providerId="AD" clId="Web-{C55C0BEE-E29C-7F42-EA41-94D1307E6538}"/>
    <pc:docChg chg="addSld delSld modSld">
      <pc:chgData name="NAY Ludovic" userId="S::l.nay@ynov.com::b4b2e75d-bccf-446e-92aa-175a9c1aacd2" providerId="AD" clId="Web-{C55C0BEE-E29C-7F42-EA41-94D1307E6538}" dt="2024-10-07T13:53:05.362" v="907" actId="20577"/>
      <pc:docMkLst>
        <pc:docMk/>
      </pc:docMkLst>
      <pc:sldChg chg="modSp">
        <pc:chgData name="NAY Ludovic" userId="S::l.nay@ynov.com::b4b2e75d-bccf-446e-92aa-175a9c1aacd2" providerId="AD" clId="Web-{C55C0BEE-E29C-7F42-EA41-94D1307E6538}" dt="2024-10-07T07:53:36.515" v="15" actId="20577"/>
        <pc:sldMkLst>
          <pc:docMk/>
          <pc:sldMk cId="3784089036" sldId="256"/>
        </pc:sldMkLst>
        <pc:spChg chg="mod">
          <ac:chgData name="NAY Ludovic" userId="S::l.nay@ynov.com::b4b2e75d-bccf-446e-92aa-175a9c1aacd2" providerId="AD" clId="Web-{C55C0BEE-E29C-7F42-EA41-94D1307E6538}" dt="2024-10-07T07:52:42.873" v="1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NAY Ludovic" userId="S::l.nay@ynov.com::b4b2e75d-bccf-446e-92aa-175a9c1aacd2" providerId="AD" clId="Web-{C55C0BEE-E29C-7F42-EA41-94D1307E6538}" dt="2024-10-07T07:53:36.515" v="15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addSp delSp modSp">
        <pc:chgData name="NAY Ludovic" userId="S::l.nay@ynov.com::b4b2e75d-bccf-446e-92aa-175a9c1aacd2" providerId="AD" clId="Web-{C55C0BEE-E29C-7F42-EA41-94D1307E6538}" dt="2024-10-07T08:35:14.333" v="348" actId="20577"/>
        <pc:sldMkLst>
          <pc:docMk/>
          <pc:sldMk cId="2864351580" sldId="287"/>
        </pc:sldMkLst>
        <pc:spChg chg="add del">
          <ac:chgData name="NAY Ludovic" userId="S::l.nay@ynov.com::b4b2e75d-bccf-446e-92aa-175a9c1aacd2" providerId="AD" clId="Web-{C55C0BEE-E29C-7F42-EA41-94D1307E6538}" dt="2024-10-07T08:33:50.032" v="257"/>
          <ac:spMkLst>
            <pc:docMk/>
            <pc:sldMk cId="2864351580" sldId="287"/>
            <ac:spMk id="3" creationId="{5083F90D-6644-D10E-F713-3E4FF8091768}"/>
          </ac:spMkLst>
        </pc:spChg>
        <pc:spChg chg="add mod">
          <ac:chgData name="NAY Ludovic" userId="S::l.nay@ynov.com::b4b2e75d-bccf-446e-92aa-175a9c1aacd2" providerId="AD" clId="Web-{C55C0BEE-E29C-7F42-EA41-94D1307E6538}" dt="2024-10-07T08:35:14.333" v="348" actId="20577"/>
          <ac:spMkLst>
            <pc:docMk/>
            <pc:sldMk cId="2864351580" sldId="287"/>
            <ac:spMk id="5" creationId="{2280A2F8-F414-C6D3-51C3-A4D92384E70A}"/>
          </ac:spMkLst>
        </pc:spChg>
        <pc:spChg chg="mod">
          <ac:chgData name="NAY Ludovic" userId="S::l.nay@ynov.com::b4b2e75d-bccf-446e-92aa-175a9c1aacd2" providerId="AD" clId="Web-{C55C0BEE-E29C-7F42-EA41-94D1307E6538}" dt="2024-10-07T08:34:06.486" v="266" actId="20577"/>
          <ac:spMkLst>
            <pc:docMk/>
            <pc:sldMk cId="2864351580" sldId="287"/>
            <ac:spMk id="6" creationId="{526E72DB-5066-43B5-9FB4-2F2C3B1E9D63}"/>
          </ac:spMkLst>
        </pc:spChg>
        <pc:spChg chg="add mod">
          <ac:chgData name="NAY Ludovic" userId="S::l.nay@ynov.com::b4b2e75d-bccf-446e-92aa-175a9c1aacd2" providerId="AD" clId="Web-{C55C0BEE-E29C-7F42-EA41-94D1307E6538}" dt="2024-10-07T08:35:12.770" v="347" actId="20577"/>
          <ac:spMkLst>
            <pc:docMk/>
            <pc:sldMk cId="2864351580" sldId="287"/>
            <ac:spMk id="7" creationId="{24244470-8FFD-E037-04D1-4C73C934B68E}"/>
          </ac:spMkLst>
        </pc:spChg>
        <pc:picChg chg="add del">
          <ac:chgData name="NAY Ludovic" userId="S::l.nay@ynov.com::b4b2e75d-bccf-446e-92aa-175a9c1aacd2" providerId="AD" clId="Web-{C55C0BEE-E29C-7F42-EA41-94D1307E6538}" dt="2024-10-07T08:33:50.032" v="258"/>
          <ac:picMkLst>
            <pc:docMk/>
            <pc:sldMk cId="2864351580" sldId="287"/>
            <ac:picMk id="2" creationId="{69417AB7-4849-6771-B8AF-53D843DA78AD}"/>
          </ac:picMkLst>
        </pc:picChg>
        <pc:picChg chg="add mod">
          <ac:chgData name="NAY Ludovic" userId="S::l.nay@ynov.com::b4b2e75d-bccf-446e-92aa-175a9c1aacd2" providerId="AD" clId="Web-{C55C0BEE-E29C-7F42-EA41-94D1307E6538}" dt="2024-10-07T08:33:59.127" v="261" actId="1076"/>
          <ac:picMkLst>
            <pc:docMk/>
            <pc:sldMk cId="2864351580" sldId="287"/>
            <ac:picMk id="4" creationId="{A3F14A23-F485-415C-A0A8-02E129EA37D7}"/>
          </ac:picMkLst>
        </pc:picChg>
        <pc:picChg chg="mod">
          <ac:chgData name="NAY Ludovic" userId="S::l.nay@ynov.com::b4b2e75d-bccf-446e-92aa-175a9c1aacd2" providerId="AD" clId="Web-{C55C0BEE-E29C-7F42-EA41-94D1307E6538}" dt="2024-10-07T08:34:04.127" v="264" actId="1076"/>
          <ac:picMkLst>
            <pc:docMk/>
            <pc:sldMk cId="2864351580" sldId="287"/>
            <ac:picMk id="11" creationId="{2618EB24-6B28-4455-945A-73F4ECCD47D8}"/>
          </ac:picMkLst>
        </pc:picChg>
      </pc:sldChg>
      <pc:sldChg chg="addSp delSp modSp">
        <pc:chgData name="NAY Ludovic" userId="S::l.nay@ynov.com::b4b2e75d-bccf-446e-92aa-175a9c1aacd2" providerId="AD" clId="Web-{C55C0BEE-E29C-7F42-EA41-94D1307E6538}" dt="2024-10-07T13:39:04.119" v="859" actId="20577"/>
        <pc:sldMkLst>
          <pc:docMk/>
          <pc:sldMk cId="2851999802" sldId="536"/>
        </pc:sldMkLst>
        <pc:spChg chg="add del mod">
          <ac:chgData name="NAY Ludovic" userId="S::l.nay@ynov.com::b4b2e75d-bccf-446e-92aa-175a9c1aacd2" providerId="AD" clId="Web-{C55C0BEE-E29C-7F42-EA41-94D1307E6538}" dt="2024-10-07T13:29:10.540" v="646"/>
          <ac:spMkLst>
            <pc:docMk/>
            <pc:sldMk cId="2851999802" sldId="536"/>
            <ac:spMk id="4" creationId="{EC086D50-6A50-EC33-94BD-B89797FA32B8}"/>
          </ac:spMkLst>
        </pc:spChg>
        <pc:spChg chg="add del mod">
          <ac:chgData name="NAY Ludovic" userId="S::l.nay@ynov.com::b4b2e75d-bccf-446e-92aa-175a9c1aacd2" providerId="AD" clId="Web-{C55C0BEE-E29C-7F42-EA41-94D1307E6538}" dt="2024-10-07T13:37:45.633" v="825"/>
          <ac:spMkLst>
            <pc:docMk/>
            <pc:sldMk cId="2851999802" sldId="536"/>
            <ac:spMk id="7" creationId="{280D817F-2989-BA23-BAD1-F7E71A354C1F}"/>
          </ac:spMkLst>
        </pc:spChg>
        <pc:spChg chg="add del mod">
          <ac:chgData name="NAY Ludovic" userId="S::l.nay@ynov.com::b4b2e75d-bccf-446e-92aa-175a9c1aacd2" providerId="AD" clId="Web-{C55C0BEE-E29C-7F42-EA41-94D1307E6538}" dt="2024-10-07T13:37:45.633" v="824"/>
          <ac:spMkLst>
            <pc:docMk/>
            <pc:sldMk cId="2851999802" sldId="536"/>
            <ac:spMk id="8" creationId="{051FFF6B-59AC-26D5-EFEE-2252BC26CC4A}"/>
          </ac:spMkLst>
        </pc:spChg>
        <pc:spChg chg="del mod">
          <ac:chgData name="NAY Ludovic" userId="S::l.nay@ynov.com::b4b2e75d-bccf-446e-92aa-175a9c1aacd2" providerId="AD" clId="Web-{C55C0BEE-E29C-7F42-EA41-94D1307E6538}" dt="2024-10-07T08:32:08.264" v="215"/>
          <ac:spMkLst>
            <pc:docMk/>
            <pc:sldMk cId="2851999802" sldId="536"/>
            <ac:spMk id="13" creationId="{758CB6A6-4299-E369-1CBA-E4906338C6FE}"/>
          </ac:spMkLst>
        </pc:spChg>
        <pc:spChg chg="mod">
          <ac:chgData name="NAY Ludovic" userId="S::l.nay@ynov.com::b4b2e75d-bccf-446e-92aa-175a9c1aacd2" providerId="AD" clId="Web-{C55C0BEE-E29C-7F42-EA41-94D1307E6538}" dt="2024-10-07T13:37:54.367" v="834" actId="1076"/>
          <ac:spMkLst>
            <pc:docMk/>
            <pc:sldMk cId="2851999802" sldId="536"/>
            <ac:spMk id="15" creationId="{83A7C345-54FD-54C4-9269-AFD01679B3D4}"/>
          </ac:spMkLst>
        </pc:spChg>
        <pc:spChg chg="mod">
          <ac:chgData name="NAY Ludovic" userId="S::l.nay@ynov.com::b4b2e75d-bccf-446e-92aa-175a9c1aacd2" providerId="AD" clId="Web-{C55C0BEE-E29C-7F42-EA41-94D1307E6538}" dt="2024-10-07T13:38:26.181" v="856" actId="20577"/>
          <ac:spMkLst>
            <pc:docMk/>
            <pc:sldMk cId="2851999802" sldId="536"/>
            <ac:spMk id="17" creationId="{45355C7C-BCFF-51EF-583A-7EF0C0466AEB}"/>
          </ac:spMkLst>
        </pc:spChg>
        <pc:spChg chg="mod">
          <ac:chgData name="NAY Ludovic" userId="S::l.nay@ynov.com::b4b2e75d-bccf-446e-92aa-175a9c1aacd2" providerId="AD" clId="Web-{C55C0BEE-E29C-7F42-EA41-94D1307E6538}" dt="2024-10-07T13:39:04.119" v="859" actId="20577"/>
          <ac:spMkLst>
            <pc:docMk/>
            <pc:sldMk cId="2851999802" sldId="536"/>
            <ac:spMk id="19" creationId="{52717A92-AA2A-0A0A-E8AD-FCD726E5CE47}"/>
          </ac:spMkLst>
        </pc:spChg>
        <pc:spChg chg="del">
          <ac:chgData name="NAY Ludovic" userId="S::l.nay@ynov.com::b4b2e75d-bccf-446e-92aa-175a9c1aacd2" providerId="AD" clId="Web-{C55C0BEE-E29C-7F42-EA41-94D1307E6538}" dt="2024-10-07T08:32:10.639" v="216"/>
          <ac:spMkLst>
            <pc:docMk/>
            <pc:sldMk cId="2851999802" sldId="536"/>
            <ac:spMk id="20" creationId="{FCA84569-CA3C-8ABE-5445-3DC0E06D049D}"/>
          </ac:spMkLst>
        </pc:spChg>
        <pc:spChg chg="mod">
          <ac:chgData name="NAY Ludovic" userId="S::l.nay@ynov.com::b4b2e75d-bccf-446e-92aa-175a9c1aacd2" providerId="AD" clId="Web-{C55C0BEE-E29C-7F42-EA41-94D1307E6538}" dt="2024-10-07T13:37:54.367" v="833" actId="1076"/>
          <ac:spMkLst>
            <pc:docMk/>
            <pc:sldMk cId="2851999802" sldId="536"/>
            <ac:spMk id="21" creationId="{FD8EC022-EFBA-F985-E7C4-EC263D143150}"/>
          </ac:spMkLst>
        </pc:spChg>
        <pc:spChg chg="mod">
          <ac:chgData name="NAY Ludovic" userId="S::l.nay@ynov.com::b4b2e75d-bccf-446e-92aa-175a9c1aacd2" providerId="AD" clId="Web-{C55C0BEE-E29C-7F42-EA41-94D1307E6538}" dt="2024-10-07T13:37:49.227" v="827" actId="1076"/>
          <ac:spMkLst>
            <pc:docMk/>
            <pc:sldMk cId="2851999802" sldId="536"/>
            <ac:spMk id="22" creationId="{62DBD055-9635-9401-53AD-01A998C8D0F0}"/>
          </ac:spMkLst>
        </pc:spChg>
        <pc:spChg chg="mod">
          <ac:chgData name="NAY Ludovic" userId="S::l.nay@ynov.com::b4b2e75d-bccf-446e-92aa-175a9c1aacd2" providerId="AD" clId="Web-{C55C0BEE-E29C-7F42-EA41-94D1307E6538}" dt="2024-10-07T13:32:05.092" v="700" actId="1076"/>
          <ac:spMkLst>
            <pc:docMk/>
            <pc:sldMk cId="2851999802" sldId="536"/>
            <ac:spMk id="23" creationId="{17FA8CDD-5AE1-BE2D-F385-1A9832248D83}"/>
          </ac:spMkLst>
        </pc:spChg>
        <pc:spChg chg="mod">
          <ac:chgData name="NAY Ludovic" userId="S::l.nay@ynov.com::b4b2e75d-bccf-446e-92aa-175a9c1aacd2" providerId="AD" clId="Web-{C55C0BEE-E29C-7F42-EA41-94D1307E6538}" dt="2024-10-07T08:42:54.603" v="438" actId="20577"/>
          <ac:spMkLst>
            <pc:docMk/>
            <pc:sldMk cId="2851999802" sldId="536"/>
            <ac:spMk id="24" creationId="{D8A28273-9697-6A31-2373-6319B535B020}"/>
          </ac:spMkLst>
        </pc:spChg>
        <pc:cxnChg chg="add del mod">
          <ac:chgData name="NAY Ludovic" userId="S::l.nay@ynov.com::b4b2e75d-bccf-446e-92aa-175a9c1aacd2" providerId="AD" clId="Web-{C55C0BEE-E29C-7F42-EA41-94D1307E6538}" dt="2024-10-07T13:37:45.633" v="826"/>
          <ac:cxnSpMkLst>
            <pc:docMk/>
            <pc:sldMk cId="2851999802" sldId="536"/>
            <ac:cxnSpMk id="5" creationId="{2130BC40-42B2-AD95-D31F-E14740B45A98}"/>
          </ac:cxnSpMkLst>
        </pc:cxnChg>
        <pc:cxnChg chg="del">
          <ac:chgData name="NAY Ludovic" userId="S::l.nay@ynov.com::b4b2e75d-bccf-446e-92aa-175a9c1aacd2" providerId="AD" clId="Web-{C55C0BEE-E29C-7F42-EA41-94D1307E6538}" dt="2024-10-07T08:32:10.858" v="217"/>
          <ac:cxnSpMkLst>
            <pc:docMk/>
            <pc:sldMk cId="2851999802" sldId="536"/>
            <ac:cxnSpMk id="12" creationId="{9B56F937-040F-6A39-2F3F-EAE5123991FF}"/>
          </ac:cxnSpMkLst>
        </pc:cxnChg>
        <pc:cxnChg chg="mod">
          <ac:chgData name="NAY Ludovic" userId="S::l.nay@ynov.com::b4b2e75d-bccf-446e-92aa-175a9c1aacd2" providerId="AD" clId="Web-{C55C0BEE-E29C-7F42-EA41-94D1307E6538}" dt="2024-10-07T13:37:54.367" v="835" actId="1076"/>
          <ac:cxnSpMkLst>
            <pc:docMk/>
            <pc:sldMk cId="2851999802" sldId="536"/>
            <ac:cxnSpMk id="14" creationId="{73361BF7-B080-DA76-E294-CC0FD30A0B61}"/>
          </ac:cxnSpMkLst>
        </pc:cxnChg>
        <pc:cxnChg chg="mod">
          <ac:chgData name="NAY Ludovic" userId="S::l.nay@ynov.com::b4b2e75d-bccf-446e-92aa-175a9c1aacd2" providerId="AD" clId="Web-{C55C0BEE-E29C-7F42-EA41-94D1307E6538}" dt="2024-10-07T13:37:49.227" v="829" actId="1076"/>
          <ac:cxnSpMkLst>
            <pc:docMk/>
            <pc:sldMk cId="2851999802" sldId="536"/>
            <ac:cxnSpMk id="18" creationId="{DB648246-6F0E-3AC6-A5E1-E6B6BF35977A}"/>
          </ac:cxnSpMkLst>
        </pc:cxnChg>
      </pc:sldChg>
      <pc:sldChg chg="del">
        <pc:chgData name="NAY Ludovic" userId="S::l.nay@ynov.com::b4b2e75d-bccf-446e-92aa-175a9c1aacd2" providerId="AD" clId="Web-{C55C0BEE-E29C-7F42-EA41-94D1307E6538}" dt="2024-10-07T13:12:03.321" v="645"/>
        <pc:sldMkLst>
          <pc:docMk/>
          <pc:sldMk cId="3522322912" sldId="537"/>
        </pc:sldMkLst>
      </pc:sldChg>
      <pc:sldChg chg="modSp">
        <pc:chgData name="NAY Ludovic" userId="S::l.nay@ynov.com::b4b2e75d-bccf-446e-92aa-175a9c1aacd2" providerId="AD" clId="Web-{C55C0BEE-E29C-7F42-EA41-94D1307E6538}" dt="2024-10-07T08:41:28.443" v="416" actId="20577"/>
        <pc:sldMkLst>
          <pc:docMk/>
          <pc:sldMk cId="3938160846" sldId="538"/>
        </pc:sldMkLst>
        <pc:spChg chg="mod">
          <ac:chgData name="NAY Ludovic" userId="S::l.nay@ynov.com::b4b2e75d-bccf-446e-92aa-175a9c1aacd2" providerId="AD" clId="Web-{C55C0BEE-E29C-7F42-EA41-94D1307E6538}" dt="2024-10-07T08:41:28.443" v="416" actId="20577"/>
          <ac:spMkLst>
            <pc:docMk/>
            <pc:sldMk cId="3938160846" sldId="538"/>
            <ac:spMk id="6" creationId="{526E72DB-5066-43B5-9FB4-2F2C3B1E9D63}"/>
          </ac:spMkLst>
        </pc:spChg>
      </pc:sldChg>
      <pc:sldChg chg="modSp">
        <pc:chgData name="NAY Ludovic" userId="S::l.nay@ynov.com::b4b2e75d-bccf-446e-92aa-175a9c1aacd2" providerId="AD" clId="Web-{C55C0BEE-E29C-7F42-EA41-94D1307E6538}" dt="2024-10-07T08:41:48.522" v="424" actId="20577"/>
        <pc:sldMkLst>
          <pc:docMk/>
          <pc:sldMk cId="32560290" sldId="539"/>
        </pc:sldMkLst>
        <pc:spChg chg="mod">
          <ac:chgData name="NAY Ludovic" userId="S::l.nay@ynov.com::b4b2e75d-bccf-446e-92aa-175a9c1aacd2" providerId="AD" clId="Web-{C55C0BEE-E29C-7F42-EA41-94D1307E6538}" dt="2024-10-07T08:41:48.522" v="424" actId="20577"/>
          <ac:spMkLst>
            <pc:docMk/>
            <pc:sldMk cId="32560290" sldId="539"/>
            <ac:spMk id="6" creationId="{526E72DB-5066-43B5-9FB4-2F2C3B1E9D63}"/>
          </ac:spMkLst>
        </pc:spChg>
      </pc:sldChg>
      <pc:sldChg chg="addSp delSp modSp">
        <pc:chgData name="NAY Ludovic" userId="S::l.nay@ynov.com::b4b2e75d-bccf-446e-92aa-175a9c1aacd2" providerId="AD" clId="Web-{C55C0BEE-E29C-7F42-EA41-94D1307E6538}" dt="2024-10-07T13:09:03.292" v="642" actId="1076"/>
        <pc:sldMkLst>
          <pc:docMk/>
          <pc:sldMk cId="1607373163" sldId="540"/>
        </pc:sldMkLst>
        <pc:spChg chg="add mod">
          <ac:chgData name="NAY Ludovic" userId="S::l.nay@ynov.com::b4b2e75d-bccf-446e-92aa-175a9c1aacd2" providerId="AD" clId="Web-{C55C0BEE-E29C-7F42-EA41-94D1307E6538}" dt="2024-10-07T13:09:03.292" v="642" actId="1076"/>
          <ac:spMkLst>
            <pc:docMk/>
            <pc:sldMk cId="1607373163" sldId="540"/>
            <ac:spMk id="4" creationId="{0E6021BE-32D7-3084-8F21-177537AE5A47}"/>
          </ac:spMkLst>
        </pc:spChg>
        <pc:spChg chg="mod">
          <ac:chgData name="NAY Ludovic" userId="S::l.nay@ynov.com::b4b2e75d-bccf-446e-92aa-175a9c1aacd2" providerId="AD" clId="Web-{C55C0BEE-E29C-7F42-EA41-94D1307E6538}" dt="2024-10-07T08:42:06.038" v="426" actId="20577"/>
          <ac:spMkLst>
            <pc:docMk/>
            <pc:sldMk cId="1607373163" sldId="540"/>
            <ac:spMk id="6" creationId="{526E72DB-5066-43B5-9FB4-2F2C3B1E9D63}"/>
          </ac:spMkLst>
        </pc:spChg>
        <pc:picChg chg="add mod modCrop">
          <ac:chgData name="NAY Ludovic" userId="S::l.nay@ynov.com::b4b2e75d-bccf-446e-92aa-175a9c1aacd2" providerId="AD" clId="Web-{C55C0BEE-E29C-7F42-EA41-94D1307E6538}" dt="2024-10-07T08:42:07.382" v="427" actId="1076"/>
          <ac:picMkLst>
            <pc:docMk/>
            <pc:sldMk cId="1607373163" sldId="540"/>
            <ac:picMk id="2" creationId="{BAA72469-73BB-7BFB-0314-F1441419F726}"/>
          </ac:picMkLst>
        </pc:picChg>
        <pc:picChg chg="del mod">
          <ac:chgData name="NAY Ludovic" userId="S::l.nay@ynov.com::b4b2e75d-bccf-446e-92aa-175a9c1aacd2" providerId="AD" clId="Web-{C55C0BEE-E29C-7F42-EA41-94D1307E6538}" dt="2024-10-07T07:57:26.852" v="78"/>
          <ac:picMkLst>
            <pc:docMk/>
            <pc:sldMk cId="1607373163" sldId="540"/>
            <ac:picMk id="3" creationId="{151BE750-8D19-2945-ADDF-F6914B37BF0E}"/>
          </ac:picMkLst>
        </pc:picChg>
        <pc:picChg chg="mod">
          <ac:chgData name="NAY Ludovic" userId="S::l.nay@ynov.com::b4b2e75d-bccf-446e-92aa-175a9c1aacd2" providerId="AD" clId="Web-{C55C0BEE-E29C-7F42-EA41-94D1307E6538}" dt="2024-10-07T08:42:09.882" v="428" actId="1076"/>
          <ac:picMkLst>
            <pc:docMk/>
            <pc:sldMk cId="1607373163" sldId="540"/>
            <ac:picMk id="11" creationId="{2618EB24-6B28-4455-945A-73F4ECCD47D8}"/>
          </ac:picMkLst>
        </pc:picChg>
      </pc:sldChg>
      <pc:sldChg chg="modSp">
        <pc:chgData name="NAY Ludovic" userId="S::l.nay@ynov.com::b4b2e75d-bccf-446e-92aa-175a9c1aacd2" providerId="AD" clId="Web-{C55C0BEE-E29C-7F42-EA41-94D1307E6538}" dt="2024-10-07T08:32:05.326" v="213" actId="1076"/>
        <pc:sldMkLst>
          <pc:docMk/>
          <pc:sldMk cId="2286699312" sldId="541"/>
        </pc:sldMkLst>
        <pc:spChg chg="mod">
          <ac:chgData name="NAY Ludovic" userId="S::l.nay@ynov.com::b4b2e75d-bccf-446e-92aa-175a9c1aacd2" providerId="AD" clId="Web-{C55C0BEE-E29C-7F42-EA41-94D1307E6538}" dt="2024-10-07T08:31:57.263" v="211" actId="20577"/>
          <ac:spMkLst>
            <pc:docMk/>
            <pc:sldMk cId="2286699312" sldId="541"/>
            <ac:spMk id="6" creationId="{526E72DB-5066-43B5-9FB4-2F2C3B1E9D63}"/>
          </ac:spMkLst>
        </pc:spChg>
        <pc:picChg chg="mod">
          <ac:chgData name="NAY Ludovic" userId="S::l.nay@ynov.com::b4b2e75d-bccf-446e-92aa-175a9c1aacd2" providerId="AD" clId="Web-{C55C0BEE-E29C-7F42-EA41-94D1307E6538}" dt="2024-10-07T08:32:05.326" v="213" actId="1076"/>
          <ac:picMkLst>
            <pc:docMk/>
            <pc:sldMk cId="2286699312" sldId="541"/>
            <ac:picMk id="11" creationId="{2618EB24-6B28-4455-945A-73F4ECCD47D8}"/>
          </ac:picMkLst>
        </pc:picChg>
      </pc:sldChg>
      <pc:sldChg chg="addSp delSp modSp">
        <pc:chgData name="NAY Ludovic" userId="S::l.nay@ynov.com::b4b2e75d-bccf-446e-92aa-175a9c1aacd2" providerId="AD" clId="Web-{C55C0BEE-E29C-7F42-EA41-94D1307E6538}" dt="2024-10-07T13:53:05.362" v="907" actId="20577"/>
        <pc:sldMkLst>
          <pc:docMk/>
          <pc:sldMk cId="4262879311" sldId="542"/>
        </pc:sldMkLst>
        <pc:spChg chg="mod">
          <ac:chgData name="NAY Ludovic" userId="S::l.nay@ynov.com::b4b2e75d-bccf-446e-92aa-175a9c1aacd2" providerId="AD" clId="Web-{C55C0BEE-E29C-7F42-EA41-94D1307E6538}" dt="2024-10-07T08:33:15.282" v="254" actId="20577"/>
          <ac:spMkLst>
            <pc:docMk/>
            <pc:sldMk cId="4262879311" sldId="542"/>
            <ac:spMk id="5" creationId="{8CA945A3-7AC3-B100-9B90-0DDB13E8714A}"/>
          </ac:spMkLst>
        </pc:spChg>
        <pc:spChg chg="add del">
          <ac:chgData name="NAY Ludovic" userId="S::l.nay@ynov.com::b4b2e75d-bccf-446e-92aa-175a9c1aacd2" providerId="AD" clId="Web-{C55C0BEE-E29C-7F42-EA41-94D1307E6538}" dt="2024-10-07T08:43:14.682" v="440"/>
          <ac:spMkLst>
            <pc:docMk/>
            <pc:sldMk cId="4262879311" sldId="542"/>
            <ac:spMk id="6" creationId="{7870BAAF-4DED-5DF4-48A1-80088E14E981}"/>
          </ac:spMkLst>
        </pc:spChg>
        <pc:spChg chg="add mod">
          <ac:chgData name="NAY Ludovic" userId="S::l.nay@ynov.com::b4b2e75d-bccf-446e-92aa-175a9c1aacd2" providerId="AD" clId="Web-{C55C0BEE-E29C-7F42-EA41-94D1307E6538}" dt="2024-10-07T13:53:05.362" v="907" actId="20577"/>
          <ac:spMkLst>
            <pc:docMk/>
            <pc:sldMk cId="4262879311" sldId="542"/>
            <ac:spMk id="7" creationId="{3E6BC8C8-2AD7-1578-4724-3388EA0479E7}"/>
          </ac:spMkLst>
        </pc:spChg>
        <pc:graphicFrameChg chg="del">
          <ac:chgData name="NAY Ludovic" userId="S::l.nay@ynov.com::b4b2e75d-bccf-446e-92aa-175a9c1aacd2" providerId="AD" clId="Web-{C55C0BEE-E29C-7F42-EA41-94D1307E6538}" dt="2024-10-07T08:43:14.682" v="441"/>
          <ac:graphicFrameMkLst>
            <pc:docMk/>
            <pc:sldMk cId="4262879311" sldId="542"/>
            <ac:graphicFrameMk id="8" creationId="{EAC1A595-0AB8-09C5-0D87-23312B058593}"/>
          </ac:graphicFrameMkLst>
        </pc:graphicFrameChg>
      </pc:sldChg>
      <pc:sldChg chg="addSp del">
        <pc:chgData name="NAY Ludovic" userId="S::l.nay@ynov.com::b4b2e75d-bccf-446e-92aa-175a9c1aacd2" providerId="AD" clId="Web-{C55C0BEE-E29C-7F42-EA41-94D1307E6538}" dt="2024-10-07T08:44:53.108" v="471"/>
        <pc:sldMkLst>
          <pc:docMk/>
          <pc:sldMk cId="3123093946" sldId="543"/>
        </pc:sldMkLst>
        <pc:spChg chg="add">
          <ac:chgData name="NAY Ludovic" userId="S::l.nay@ynov.com::b4b2e75d-bccf-446e-92aa-175a9c1aacd2" providerId="AD" clId="Web-{C55C0BEE-E29C-7F42-EA41-94D1307E6538}" dt="2024-10-07T08:35:51.366" v="350"/>
          <ac:spMkLst>
            <pc:docMk/>
            <pc:sldMk cId="3123093946" sldId="543"/>
            <ac:spMk id="5" creationId="{3CD1E696-5469-C9B9-943E-4A4FB4C4089B}"/>
          </ac:spMkLst>
        </pc:spChg>
      </pc:sldChg>
      <pc:sldChg chg="addSp delSp modSp">
        <pc:chgData name="NAY Ludovic" userId="S::l.nay@ynov.com::b4b2e75d-bccf-446e-92aa-175a9c1aacd2" providerId="AD" clId="Web-{C55C0BEE-E29C-7F42-EA41-94D1307E6538}" dt="2024-10-07T13:39:27.557" v="882" actId="20577"/>
        <pc:sldMkLst>
          <pc:docMk/>
          <pc:sldMk cId="4223149561" sldId="544"/>
        </pc:sldMkLst>
        <pc:spChg chg="add del mod">
          <ac:chgData name="NAY Ludovic" userId="S::l.nay@ynov.com::b4b2e75d-bccf-446e-92aa-175a9c1aacd2" providerId="AD" clId="Web-{C55C0BEE-E29C-7F42-EA41-94D1307E6538}" dt="2024-10-07T13:39:13.604" v="860"/>
          <ac:spMkLst>
            <pc:docMk/>
            <pc:sldMk cId="4223149561" sldId="544"/>
            <ac:spMk id="5" creationId="{B59B1911-8017-F000-E20B-82C186DF5916}"/>
          </ac:spMkLst>
        </pc:spChg>
        <pc:spChg chg="mod">
          <ac:chgData name="NAY Ludovic" userId="S::l.nay@ynov.com::b4b2e75d-bccf-446e-92aa-175a9c1aacd2" providerId="AD" clId="Web-{C55C0BEE-E29C-7F42-EA41-94D1307E6538}" dt="2024-10-07T08:45:41.313" v="480" actId="20577"/>
          <ac:spMkLst>
            <pc:docMk/>
            <pc:sldMk cId="4223149561" sldId="544"/>
            <ac:spMk id="7" creationId="{58E950A0-A15B-4C0A-E540-688CB50B6A15}"/>
          </ac:spMkLst>
        </pc:spChg>
        <pc:spChg chg="mod">
          <ac:chgData name="NAY Ludovic" userId="S::l.nay@ynov.com::b4b2e75d-bccf-446e-92aa-175a9c1aacd2" providerId="AD" clId="Web-{C55C0BEE-E29C-7F42-EA41-94D1307E6538}" dt="2024-10-07T08:39:03.468" v="397" actId="14100"/>
          <ac:spMkLst>
            <pc:docMk/>
            <pc:sldMk cId="4223149561" sldId="544"/>
            <ac:spMk id="8" creationId="{FFCA1AD1-9149-42FF-456E-981CC2A6DD5C}"/>
          </ac:spMkLst>
        </pc:spChg>
        <pc:spChg chg="mod">
          <ac:chgData name="NAY Ludovic" userId="S::l.nay@ynov.com::b4b2e75d-bccf-446e-92aa-175a9c1aacd2" providerId="AD" clId="Web-{C55C0BEE-E29C-7F42-EA41-94D1307E6538}" dt="2024-10-07T13:39:27.557" v="882" actId="20577"/>
          <ac:spMkLst>
            <pc:docMk/>
            <pc:sldMk cId="4223149561" sldId="544"/>
            <ac:spMk id="10" creationId="{8459B057-D247-0BDF-83FE-1D603DC079C1}"/>
          </ac:spMkLst>
        </pc:spChg>
        <pc:picChg chg="del">
          <ac:chgData name="NAY Ludovic" userId="S::l.nay@ynov.com::b4b2e75d-bccf-446e-92aa-175a9c1aacd2" providerId="AD" clId="Web-{C55C0BEE-E29C-7F42-EA41-94D1307E6538}" dt="2024-10-07T13:39:15.792" v="861"/>
          <ac:picMkLst>
            <pc:docMk/>
            <pc:sldMk cId="4223149561" sldId="544"/>
            <ac:picMk id="6" creationId="{1114F6E9-47A1-A576-76D3-595D6615CAF9}"/>
          </ac:picMkLst>
        </pc:picChg>
      </pc:sldChg>
      <pc:sldChg chg="modSp">
        <pc:chgData name="NAY Ludovic" userId="S::l.nay@ynov.com::b4b2e75d-bccf-446e-92aa-175a9c1aacd2" providerId="AD" clId="Web-{C55C0BEE-E29C-7F42-EA41-94D1307E6538}" dt="2024-10-07T08:40:43.144" v="414" actId="20577"/>
        <pc:sldMkLst>
          <pc:docMk/>
          <pc:sldMk cId="1641764999" sldId="545"/>
        </pc:sldMkLst>
        <pc:spChg chg="mod">
          <ac:chgData name="NAY Ludovic" userId="S::l.nay@ynov.com::b4b2e75d-bccf-446e-92aa-175a9c1aacd2" providerId="AD" clId="Web-{C55C0BEE-E29C-7F42-EA41-94D1307E6538}" dt="2024-10-07T08:40:43.144" v="414" actId="20577"/>
          <ac:spMkLst>
            <pc:docMk/>
            <pc:sldMk cId="1641764999" sldId="545"/>
            <ac:spMk id="7" creationId="{58E950A0-A15B-4C0A-E540-688CB50B6A15}"/>
          </ac:spMkLst>
        </pc:spChg>
      </pc:sldChg>
      <pc:sldChg chg="addSp delSp modSp add del mod replId setBg">
        <pc:chgData name="NAY Ludovic" userId="S::l.nay@ynov.com::b4b2e75d-bccf-446e-92aa-175a9c1aacd2" providerId="AD" clId="Web-{C55C0BEE-E29C-7F42-EA41-94D1307E6538}" dt="2024-10-07T13:09:39.404" v="643"/>
        <pc:sldMkLst>
          <pc:docMk/>
          <pc:sldMk cId="2760201963" sldId="546"/>
        </pc:sldMkLst>
        <pc:spChg chg="mod ord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6" creationId="{526E72DB-5066-43B5-9FB4-2F2C3B1E9D63}"/>
          </ac:spMkLst>
        </pc:spChg>
        <pc:spChg chg="mod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9" creationId="{1A0522D4-1EF1-419B-AA74-C97C6E2F7390}"/>
          </ac:spMkLst>
        </pc:spChg>
        <pc:spChg chg="add del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16" creationId="{C3896A03-3945-419A-B66B-4EE266EDD152}"/>
          </ac:spMkLst>
        </pc:spChg>
        <pc:spChg chg="add del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18" creationId="{B34F5AD2-EDBD-4BBD-A55C-EAFFD0C7097A}"/>
          </ac:spMkLst>
        </pc:spChg>
        <pc:spChg chg="add del">
          <ac:chgData name="NAY Ludovic" userId="S::l.nay@ynov.com::b4b2e75d-bccf-446e-92aa-175a9c1aacd2" providerId="AD" clId="Web-{C55C0BEE-E29C-7F42-EA41-94D1307E6538}" dt="2024-10-07T08:28:08.082" v="158"/>
          <ac:spMkLst>
            <pc:docMk/>
            <pc:sldMk cId="2760201963" sldId="546"/>
            <ac:spMk id="20" creationId="{450D3AD2-FA80-415F-A9CE-54D884561CD7}"/>
          </ac:spMkLst>
        </pc:spChg>
        <pc:picChg chg="add mod">
          <ac:chgData name="NAY Ludovic" userId="S::l.nay@ynov.com::b4b2e75d-bccf-446e-92aa-175a9c1aacd2" providerId="AD" clId="Web-{C55C0BEE-E29C-7F42-EA41-94D1307E6538}" dt="2024-10-07T08:28:17.770" v="160" actId="1076"/>
          <ac:picMkLst>
            <pc:docMk/>
            <pc:sldMk cId="2760201963" sldId="546"/>
            <ac:picMk id="2" creationId="{27B2CD24-A17F-DA52-C197-FDE5C807A1C3}"/>
          </ac:picMkLst>
        </pc:picChg>
        <pc:picChg chg="mod ord">
          <ac:chgData name="NAY Ludovic" userId="S::l.nay@ynov.com::b4b2e75d-bccf-446e-92aa-175a9c1aacd2" providerId="AD" clId="Web-{C55C0BEE-E29C-7F42-EA41-94D1307E6538}" dt="2024-10-07T08:28:08.082" v="158"/>
          <ac:picMkLst>
            <pc:docMk/>
            <pc:sldMk cId="2760201963" sldId="546"/>
            <ac:picMk id="8" creationId="{15CF221C-6132-4A06-966E-22843D99ABD1}"/>
          </ac:picMkLst>
        </pc:picChg>
        <pc:picChg chg="mod">
          <ac:chgData name="NAY Ludovic" userId="S::l.nay@ynov.com::b4b2e75d-bccf-446e-92aa-175a9c1aacd2" providerId="AD" clId="Web-{C55C0BEE-E29C-7F42-EA41-94D1307E6538}" dt="2024-10-07T08:28:08.082" v="158"/>
          <ac:picMkLst>
            <pc:docMk/>
            <pc:sldMk cId="2760201963" sldId="546"/>
            <ac:picMk id="11" creationId="{2618EB24-6B28-4455-945A-73F4ECCD47D8}"/>
          </ac:picMkLst>
        </pc:picChg>
      </pc:sldChg>
      <pc:sldChg chg="modSp add">
        <pc:chgData name="NAY Ludovic" userId="S::l.nay@ynov.com::b4b2e75d-bccf-446e-92aa-175a9c1aacd2" providerId="AD" clId="Web-{C55C0BEE-E29C-7F42-EA41-94D1307E6538}" dt="2024-10-07T09:12:56.645" v="500" actId="20577"/>
        <pc:sldMkLst>
          <pc:docMk/>
          <pc:sldMk cId="845137907" sldId="547"/>
        </pc:sldMkLst>
        <pc:spChg chg="mod">
          <ac:chgData name="NAY Ludovic" userId="S::l.nay@ynov.com::b4b2e75d-bccf-446e-92aa-175a9c1aacd2" providerId="AD" clId="Web-{C55C0BEE-E29C-7F42-EA41-94D1307E6538}" dt="2024-10-07T09:12:56.645" v="500" actId="20577"/>
          <ac:spMkLst>
            <pc:docMk/>
            <pc:sldMk cId="845137907" sldId="547"/>
            <ac:spMk id="7" creationId="{58E950A0-A15B-4C0A-E540-688CB50B6A15}"/>
          </ac:spMkLst>
        </pc:spChg>
      </pc:sldChg>
      <pc:sldChg chg="add del replId">
        <pc:chgData name="NAY Ludovic" userId="S::l.nay@ynov.com::b4b2e75d-bccf-446e-92aa-175a9c1aacd2" providerId="AD" clId="Web-{C55C0BEE-E29C-7F42-EA41-94D1307E6538}" dt="2024-10-07T08:27:49.971" v="155"/>
        <pc:sldMkLst>
          <pc:docMk/>
          <pc:sldMk cId="1382517120" sldId="547"/>
        </pc:sldMkLst>
      </pc:sldChg>
      <pc:sldChg chg="new del">
        <pc:chgData name="NAY Ludovic" userId="S::l.nay@ynov.com::b4b2e75d-bccf-446e-92aa-175a9c1aacd2" providerId="AD" clId="Web-{C55C0BEE-E29C-7F42-EA41-94D1307E6538}" dt="2024-10-07T08:34:13.690" v="268"/>
        <pc:sldMkLst>
          <pc:docMk/>
          <pc:sldMk cId="3435342240" sldId="547"/>
        </pc:sldMkLst>
      </pc:sldChg>
      <pc:sldChg chg="addSp delSp modSp add replId">
        <pc:chgData name="NAY Ludovic" userId="S::l.nay@ynov.com::b4b2e75d-bccf-446e-92aa-175a9c1aacd2" providerId="AD" clId="Web-{C55C0BEE-E29C-7F42-EA41-94D1307E6538}" dt="2024-10-07T13:08:01.444" v="641" actId="20577"/>
        <pc:sldMkLst>
          <pc:docMk/>
          <pc:sldMk cId="1485148236" sldId="548"/>
        </pc:sldMkLst>
        <pc:spChg chg="mod">
          <ac:chgData name="NAY Ludovic" userId="S::l.nay@ynov.com::b4b2e75d-bccf-446e-92aa-175a9c1aacd2" providerId="AD" clId="Web-{C55C0BEE-E29C-7F42-EA41-94D1307E6538}" dt="2024-10-07T12:11:49.840" v="520" actId="20577"/>
          <ac:spMkLst>
            <pc:docMk/>
            <pc:sldMk cId="1485148236" sldId="548"/>
            <ac:spMk id="2" creationId="{63309748-59FA-805A-F018-56730ED7A809}"/>
          </ac:spMkLst>
        </pc:spChg>
        <pc:spChg chg="del">
          <ac:chgData name="NAY Ludovic" userId="S::l.nay@ynov.com::b4b2e75d-bccf-446e-92aa-175a9c1aacd2" providerId="AD" clId="Web-{C55C0BEE-E29C-7F42-EA41-94D1307E6538}" dt="2024-10-07T12:11:44.512" v="502"/>
          <ac:spMkLst>
            <pc:docMk/>
            <pc:sldMk cId="1485148236" sldId="548"/>
            <ac:spMk id="4" creationId="{EC086D50-6A50-EC33-94BD-B89797FA32B8}"/>
          </ac:spMkLst>
        </pc:spChg>
        <pc:spChg chg="add mod">
          <ac:chgData name="NAY Ludovic" userId="S::l.nay@ynov.com::b4b2e75d-bccf-446e-92aa-175a9c1aacd2" providerId="AD" clId="Web-{C55C0BEE-E29C-7F42-EA41-94D1307E6538}" dt="2024-10-07T13:08:01.444" v="641" actId="20577"/>
          <ac:spMkLst>
            <pc:docMk/>
            <pc:sldMk cId="1485148236" sldId="548"/>
            <ac:spMk id="5" creationId="{149C641D-86FD-E8D8-53CA-7BB239125262}"/>
          </ac:spMkLst>
        </pc:spChg>
        <pc:spChg chg="del">
          <ac:chgData name="NAY Ludovic" userId="S::l.nay@ynov.com::b4b2e75d-bccf-446e-92aa-175a9c1aacd2" providerId="AD" clId="Web-{C55C0BEE-E29C-7F42-EA41-94D1307E6538}" dt="2024-10-07T12:11:46.215" v="515"/>
          <ac:spMkLst>
            <pc:docMk/>
            <pc:sldMk cId="1485148236" sldId="548"/>
            <ac:spMk id="11" creationId="{6C0E172C-2E49-3EC9-CA34-6E9592984D6B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13"/>
          <ac:spMkLst>
            <pc:docMk/>
            <pc:sldMk cId="1485148236" sldId="548"/>
            <ac:spMk id="15" creationId="{83A7C345-54FD-54C4-9269-AFD01679B3D4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11"/>
          <ac:spMkLst>
            <pc:docMk/>
            <pc:sldMk cId="1485148236" sldId="548"/>
            <ac:spMk id="17" creationId="{45355C7C-BCFF-51EF-583A-7EF0C0466AEB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9"/>
          <ac:spMkLst>
            <pc:docMk/>
            <pc:sldMk cId="1485148236" sldId="548"/>
            <ac:spMk id="19" creationId="{52717A92-AA2A-0A0A-E8AD-FCD726E5CE47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8"/>
          <ac:spMkLst>
            <pc:docMk/>
            <pc:sldMk cId="1485148236" sldId="548"/>
            <ac:spMk id="21" creationId="{FD8EC022-EFBA-F985-E7C4-EC263D143150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7"/>
          <ac:spMkLst>
            <pc:docMk/>
            <pc:sldMk cId="1485148236" sldId="548"/>
            <ac:spMk id="22" creationId="{62DBD055-9635-9401-53AD-01A998C8D0F0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6"/>
          <ac:spMkLst>
            <pc:docMk/>
            <pc:sldMk cId="1485148236" sldId="548"/>
            <ac:spMk id="23" creationId="{17FA8CDD-5AE1-BE2D-F385-1A9832248D83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5"/>
          <ac:spMkLst>
            <pc:docMk/>
            <pc:sldMk cId="1485148236" sldId="548"/>
            <ac:spMk id="24" creationId="{D8A28273-9697-6A31-2373-6319B535B020}"/>
          </ac:spMkLst>
        </pc:spChg>
        <pc:spChg chg="del">
          <ac:chgData name="NAY Ludovic" userId="S::l.nay@ynov.com::b4b2e75d-bccf-446e-92aa-175a9c1aacd2" providerId="AD" clId="Web-{C55C0BEE-E29C-7F42-EA41-94D1307E6538}" dt="2024-10-07T12:11:46.200" v="503"/>
          <ac:spMkLst>
            <pc:docMk/>
            <pc:sldMk cId="1485148236" sldId="548"/>
            <ac:spMk id="27" creationId="{0E0E1BB1-D103-BC18-C07F-1224147DF88F}"/>
          </ac:spMkLst>
        </pc:spChg>
        <pc:spChg chg="mod">
          <ac:chgData name="NAY Ludovic" userId="S::l.nay@ynov.com::b4b2e75d-bccf-446e-92aa-175a9c1aacd2" providerId="AD" clId="Web-{C55C0BEE-E29C-7F42-EA41-94D1307E6538}" dt="2024-10-07T13:07:49.662" v="635" actId="20577"/>
          <ac:spMkLst>
            <pc:docMk/>
            <pc:sldMk cId="1485148236" sldId="548"/>
            <ac:spMk id="28" creationId="{15139247-77E2-45BA-16CA-A67147F24E32}"/>
          </ac:spMkLst>
        </pc:spChg>
        <pc:cxnChg chg="del">
          <ac:chgData name="NAY Ludovic" userId="S::l.nay@ynov.com::b4b2e75d-bccf-446e-92aa-175a9c1aacd2" providerId="AD" clId="Web-{C55C0BEE-E29C-7F42-EA41-94D1307E6538}" dt="2024-10-07T12:11:46.215" v="517"/>
          <ac:cxnSpMkLst>
            <pc:docMk/>
            <pc:sldMk cId="1485148236" sldId="548"/>
            <ac:cxnSpMk id="6" creationId="{EAC8C8E5-C47F-9A02-E483-941AA2CADC4B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15" v="516"/>
          <ac:cxnSpMkLst>
            <pc:docMk/>
            <pc:sldMk cId="1485148236" sldId="548"/>
            <ac:cxnSpMk id="10" creationId="{94746C1B-335E-2173-DBCA-6B4E1D22079C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15" v="514"/>
          <ac:cxnSpMkLst>
            <pc:docMk/>
            <pc:sldMk cId="1485148236" sldId="548"/>
            <ac:cxnSpMk id="14" creationId="{73361BF7-B080-DA76-E294-CC0FD30A0B61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00" v="512"/>
          <ac:cxnSpMkLst>
            <pc:docMk/>
            <pc:sldMk cId="1485148236" sldId="548"/>
            <ac:cxnSpMk id="16" creationId="{869F85B0-0A0F-D76B-DFD8-AF2C0B9715C1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00" v="510"/>
          <ac:cxnSpMkLst>
            <pc:docMk/>
            <pc:sldMk cId="1485148236" sldId="548"/>
            <ac:cxnSpMk id="18" creationId="{DB648246-6F0E-3AC6-A5E1-E6B6BF35977A}"/>
          </ac:cxnSpMkLst>
        </pc:cxnChg>
        <pc:cxnChg chg="del">
          <ac:chgData name="NAY Ludovic" userId="S::l.nay@ynov.com::b4b2e75d-bccf-446e-92aa-175a9c1aacd2" providerId="AD" clId="Web-{C55C0BEE-E29C-7F42-EA41-94D1307E6538}" dt="2024-10-07T12:11:46.200" v="504"/>
          <ac:cxnSpMkLst>
            <pc:docMk/>
            <pc:sldMk cId="1485148236" sldId="548"/>
            <ac:cxnSpMk id="26" creationId="{6D9389C5-05A2-CC3A-C96B-FD1DE1E65819}"/>
          </ac:cxnSpMkLst>
        </pc:cxnChg>
      </pc:sldChg>
    </pc:docChg>
  </pc:docChgLst>
  <pc:docChgLst>
    <pc:chgData name="NAY Ludovic" userId="S::l.nay@ynov.com::b4b2e75d-bccf-446e-92aa-175a9c1aacd2" providerId="AD" clId="Web-{8E11D1FC-B2A0-09E2-EACB-D6C1CF3C10DD}"/>
    <pc:docChg chg="addSld delSld modSld">
      <pc:chgData name="NAY Ludovic" userId="S::l.nay@ynov.com::b4b2e75d-bccf-446e-92aa-175a9c1aacd2" providerId="AD" clId="Web-{8E11D1FC-B2A0-09E2-EACB-D6C1CF3C10DD}" dt="2024-10-09T12:17:29.803" v="111"/>
      <pc:docMkLst>
        <pc:docMk/>
      </pc:docMkLst>
      <pc:sldChg chg="modSp">
        <pc:chgData name="NAY Ludovic" userId="S::l.nay@ynov.com::b4b2e75d-bccf-446e-92aa-175a9c1aacd2" providerId="AD" clId="Web-{8E11D1FC-B2A0-09E2-EACB-D6C1CF3C10DD}" dt="2024-10-09T12:05:41.997" v="30" actId="14100"/>
        <pc:sldMkLst>
          <pc:docMk/>
          <pc:sldMk cId="2864351580" sldId="287"/>
        </pc:sldMkLst>
        <pc:spChg chg="mod">
          <ac:chgData name="NAY Ludovic" userId="S::l.nay@ynov.com::b4b2e75d-bccf-446e-92aa-175a9c1aacd2" providerId="AD" clId="Web-{8E11D1FC-B2A0-09E2-EACB-D6C1CF3C10DD}" dt="2024-10-09T12:05:41.997" v="30" actId="14100"/>
          <ac:spMkLst>
            <pc:docMk/>
            <pc:sldMk cId="2864351580" sldId="287"/>
            <ac:spMk id="5" creationId="{2280A2F8-F414-C6D3-51C3-A4D92384E70A}"/>
          </ac:spMkLst>
        </pc:spChg>
        <pc:spChg chg="mod">
          <ac:chgData name="NAY Ludovic" userId="S::l.nay@ynov.com::b4b2e75d-bccf-446e-92aa-175a9c1aacd2" providerId="AD" clId="Web-{8E11D1FC-B2A0-09E2-EACB-D6C1CF3C10DD}" dt="2024-10-09T12:05:16.950" v="20" actId="20577"/>
          <ac:spMkLst>
            <pc:docMk/>
            <pc:sldMk cId="2864351580" sldId="287"/>
            <ac:spMk id="6" creationId="{526E72DB-5066-43B5-9FB4-2F2C3B1E9D63}"/>
          </ac:spMkLst>
        </pc:spChg>
      </pc:sldChg>
      <pc:sldChg chg="delSp">
        <pc:chgData name="NAY Ludovic" userId="S::l.nay@ynov.com::b4b2e75d-bccf-446e-92aa-175a9c1aacd2" providerId="AD" clId="Web-{8E11D1FC-B2A0-09E2-EACB-D6C1CF3C10DD}" dt="2024-10-09T12:04:31.902" v="0"/>
        <pc:sldMkLst>
          <pc:docMk/>
          <pc:sldMk cId="2611207761" sldId="528"/>
        </pc:sldMkLst>
        <pc:picChg chg="del">
          <ac:chgData name="NAY Ludovic" userId="S::l.nay@ynov.com::b4b2e75d-bccf-446e-92aa-175a9c1aacd2" providerId="AD" clId="Web-{8E11D1FC-B2A0-09E2-EACB-D6C1CF3C10DD}" dt="2024-10-09T12:04:31.902" v="0"/>
          <ac:picMkLst>
            <pc:docMk/>
            <pc:sldMk cId="2611207761" sldId="528"/>
            <ac:picMk id="14" creationId="{662FCD5F-AFF8-497D-B3C6-C609C8C5BC60}"/>
          </ac:picMkLst>
        </pc:picChg>
      </pc:sldChg>
      <pc:sldChg chg="modSp mod modShow">
        <pc:chgData name="NAY Ludovic" userId="S::l.nay@ynov.com::b4b2e75d-bccf-446e-92aa-175a9c1aacd2" providerId="AD" clId="Web-{8E11D1FC-B2A0-09E2-EACB-D6C1CF3C10DD}" dt="2024-10-09T12:06:58.092" v="36"/>
        <pc:sldMkLst>
          <pc:docMk/>
          <pc:sldMk cId="3938160846" sldId="538"/>
        </pc:sldMkLst>
        <pc:spChg chg="mod">
          <ac:chgData name="NAY Ludovic" userId="S::l.nay@ynov.com::b4b2e75d-bccf-446e-92aa-175a9c1aacd2" providerId="AD" clId="Web-{8E11D1FC-B2A0-09E2-EACB-D6C1CF3C10DD}" dt="2024-10-09T12:05:49.231" v="35" actId="20577"/>
          <ac:spMkLst>
            <pc:docMk/>
            <pc:sldMk cId="3938160846" sldId="538"/>
            <ac:spMk id="9" creationId="{1A0522D4-1EF1-419B-AA74-C97C6E2F7390}"/>
          </ac:spMkLst>
        </pc:spChg>
      </pc:sldChg>
      <pc:sldChg chg="mod modShow">
        <pc:chgData name="NAY Ludovic" userId="S::l.nay@ynov.com::b4b2e75d-bccf-446e-92aa-175a9c1aacd2" providerId="AD" clId="Web-{8E11D1FC-B2A0-09E2-EACB-D6C1CF3C10DD}" dt="2024-10-09T12:07:18.639" v="37"/>
        <pc:sldMkLst>
          <pc:docMk/>
          <pc:sldMk cId="32560290" sldId="539"/>
        </pc:sldMkLst>
      </pc:sldChg>
      <pc:sldChg chg="delSp mod modShow">
        <pc:chgData name="NAY Ludovic" userId="S::l.nay@ynov.com::b4b2e75d-bccf-446e-92aa-175a9c1aacd2" providerId="AD" clId="Web-{8E11D1FC-B2A0-09E2-EACB-D6C1CF3C10DD}" dt="2024-10-09T12:08:10.483" v="40"/>
        <pc:sldMkLst>
          <pc:docMk/>
          <pc:sldMk cId="1607373163" sldId="540"/>
        </pc:sldMkLst>
        <pc:picChg chg="del">
          <ac:chgData name="NAY Ludovic" userId="S::l.nay@ynov.com::b4b2e75d-bccf-446e-92aa-175a9c1aacd2" providerId="AD" clId="Web-{8E11D1FC-B2A0-09E2-EACB-D6C1CF3C10DD}" dt="2024-10-09T12:07:22.014" v="38"/>
          <ac:picMkLst>
            <pc:docMk/>
            <pc:sldMk cId="1607373163" sldId="540"/>
            <ac:picMk id="11" creationId="{2618EB24-6B28-4455-945A-73F4ECCD47D8}"/>
          </ac:picMkLst>
        </pc:picChg>
      </pc:sldChg>
      <pc:sldChg chg="delSp modSp">
        <pc:chgData name="NAY Ludovic" userId="S::l.nay@ynov.com::b4b2e75d-bccf-446e-92aa-175a9c1aacd2" providerId="AD" clId="Web-{8E11D1FC-B2A0-09E2-EACB-D6C1CF3C10DD}" dt="2024-10-09T12:09:25.953" v="54" actId="20577"/>
        <pc:sldMkLst>
          <pc:docMk/>
          <pc:sldMk cId="2286699312" sldId="541"/>
        </pc:sldMkLst>
        <pc:spChg chg="mod">
          <ac:chgData name="NAY Ludovic" userId="S::l.nay@ynov.com::b4b2e75d-bccf-446e-92aa-175a9c1aacd2" providerId="AD" clId="Web-{8E11D1FC-B2A0-09E2-EACB-D6C1CF3C10DD}" dt="2024-10-09T12:09:25.953" v="54" actId="20577"/>
          <ac:spMkLst>
            <pc:docMk/>
            <pc:sldMk cId="2286699312" sldId="541"/>
            <ac:spMk id="6" creationId="{526E72DB-5066-43B5-9FB4-2F2C3B1E9D63}"/>
          </ac:spMkLst>
        </pc:spChg>
        <pc:picChg chg="del">
          <ac:chgData name="NAY Ludovic" userId="S::l.nay@ynov.com::b4b2e75d-bccf-446e-92aa-175a9c1aacd2" providerId="AD" clId="Web-{8E11D1FC-B2A0-09E2-EACB-D6C1CF3C10DD}" dt="2024-10-09T12:07:41.389" v="39"/>
          <ac:picMkLst>
            <pc:docMk/>
            <pc:sldMk cId="2286699312" sldId="541"/>
            <ac:picMk id="11" creationId="{2618EB24-6B28-4455-945A-73F4ECCD47D8}"/>
          </ac:picMkLst>
        </pc:picChg>
      </pc:sldChg>
      <pc:sldChg chg="delSp modSp">
        <pc:chgData name="NAY Ludovic" userId="S::l.nay@ynov.com::b4b2e75d-bccf-446e-92aa-175a9c1aacd2" providerId="AD" clId="Web-{8E11D1FC-B2A0-09E2-EACB-D6C1CF3C10DD}" dt="2024-10-09T12:10:15.813" v="57" actId="1076"/>
        <pc:sldMkLst>
          <pc:docMk/>
          <pc:sldMk cId="4262879311" sldId="542"/>
        </pc:sldMkLst>
        <pc:spChg chg="del mod">
          <ac:chgData name="NAY Ludovic" userId="S::l.nay@ynov.com::b4b2e75d-bccf-446e-92aa-175a9c1aacd2" providerId="AD" clId="Web-{8E11D1FC-B2A0-09E2-EACB-D6C1CF3C10DD}" dt="2024-10-09T12:10:12.641" v="56"/>
          <ac:spMkLst>
            <pc:docMk/>
            <pc:sldMk cId="4262879311" sldId="542"/>
            <ac:spMk id="5" creationId="{8CA945A3-7AC3-B100-9B90-0DDB13E8714A}"/>
          </ac:spMkLst>
        </pc:spChg>
        <pc:spChg chg="mod">
          <ac:chgData name="NAY Ludovic" userId="S::l.nay@ynov.com::b4b2e75d-bccf-446e-92aa-175a9c1aacd2" providerId="AD" clId="Web-{8E11D1FC-B2A0-09E2-EACB-D6C1CF3C10DD}" dt="2024-10-09T12:10:15.813" v="57" actId="1076"/>
          <ac:spMkLst>
            <pc:docMk/>
            <pc:sldMk cId="4262879311" sldId="542"/>
            <ac:spMk id="7" creationId="{3E6BC8C8-2AD7-1578-4724-3388EA0479E7}"/>
          </ac:spMkLst>
        </pc:spChg>
      </pc:sldChg>
      <pc:sldChg chg="modSp">
        <pc:chgData name="NAY Ludovic" userId="S::l.nay@ynov.com::b4b2e75d-bccf-446e-92aa-175a9c1aacd2" providerId="AD" clId="Web-{8E11D1FC-B2A0-09E2-EACB-D6C1CF3C10DD}" dt="2024-10-09T12:11:40.767" v="95" actId="20577"/>
        <pc:sldMkLst>
          <pc:docMk/>
          <pc:sldMk cId="4223149561" sldId="544"/>
        </pc:sldMkLst>
        <pc:spChg chg="mod">
          <ac:chgData name="NAY Ludovic" userId="S::l.nay@ynov.com::b4b2e75d-bccf-446e-92aa-175a9c1aacd2" providerId="AD" clId="Web-{8E11D1FC-B2A0-09E2-EACB-D6C1CF3C10DD}" dt="2024-10-09T12:10:58.142" v="58" actId="20577"/>
          <ac:spMkLst>
            <pc:docMk/>
            <pc:sldMk cId="4223149561" sldId="544"/>
            <ac:spMk id="2" creationId="{63309748-59FA-805A-F018-56730ED7A809}"/>
          </ac:spMkLst>
        </pc:spChg>
        <pc:spChg chg="mod">
          <ac:chgData name="NAY Ludovic" userId="S::l.nay@ynov.com::b4b2e75d-bccf-446e-92aa-175a9c1aacd2" providerId="AD" clId="Web-{8E11D1FC-B2A0-09E2-EACB-D6C1CF3C10DD}" dt="2024-10-09T12:11:40.767" v="95" actId="20577"/>
          <ac:spMkLst>
            <pc:docMk/>
            <pc:sldMk cId="4223149561" sldId="544"/>
            <ac:spMk id="7" creationId="{58E950A0-A15B-4C0A-E540-688CB50B6A15}"/>
          </ac:spMkLst>
        </pc:spChg>
      </pc:sldChg>
      <pc:sldChg chg="modSp">
        <pc:chgData name="NAY Ludovic" userId="S::l.nay@ynov.com::b4b2e75d-bccf-446e-92aa-175a9c1aacd2" providerId="AD" clId="Web-{8E11D1FC-B2A0-09E2-EACB-D6C1CF3C10DD}" dt="2024-10-09T12:13:39.613" v="109" actId="20577"/>
        <pc:sldMkLst>
          <pc:docMk/>
          <pc:sldMk cId="1641764999" sldId="545"/>
        </pc:sldMkLst>
        <pc:spChg chg="mod">
          <ac:chgData name="NAY Ludovic" userId="S::l.nay@ynov.com::b4b2e75d-bccf-446e-92aa-175a9c1aacd2" providerId="AD" clId="Web-{8E11D1FC-B2A0-09E2-EACB-D6C1CF3C10DD}" dt="2024-10-09T12:13:39.613" v="109" actId="20577"/>
          <ac:spMkLst>
            <pc:docMk/>
            <pc:sldMk cId="1641764999" sldId="545"/>
            <ac:spMk id="7" creationId="{58E950A0-A15B-4C0A-E540-688CB50B6A15}"/>
          </ac:spMkLst>
        </pc:spChg>
      </pc:sldChg>
      <pc:sldChg chg="new del">
        <pc:chgData name="NAY Ludovic" userId="S::l.nay@ynov.com::b4b2e75d-bccf-446e-92aa-175a9c1aacd2" providerId="AD" clId="Web-{8E11D1FC-B2A0-09E2-EACB-D6C1CF3C10DD}" dt="2024-10-09T12:17:29.803" v="111"/>
        <pc:sldMkLst>
          <pc:docMk/>
          <pc:sldMk cId="2293311953" sldId="42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134DA-9B34-4EAB-AA71-33D1BB8548ED}" type="datetimeFigureOut">
              <a:rPr lang="fr-FR" smtClean="0"/>
              <a:t>25/10/2024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553E3-E4FF-4234-B337-69AEC3E457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8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6E3F609-3423-49D2-882D-E901270E762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82461" y="1223866"/>
            <a:ext cx="9380873" cy="498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" name="Triangle isocèle 15">
            <a:extLst>
              <a:ext uri="{FF2B5EF4-FFF2-40B4-BE49-F238E27FC236}">
                <a16:creationId xmlns:a16="http://schemas.microsoft.com/office/drawing/2014/main" id="{7B107C23-3E07-A161-435D-02C24DFE9781}"/>
              </a:ext>
            </a:extLst>
          </p:cNvPr>
          <p:cNvSpPr/>
          <p:nvPr userDrawn="1"/>
        </p:nvSpPr>
        <p:spPr>
          <a:xfrm flipH="1" flipV="1">
            <a:off x="-2" y="-3"/>
            <a:ext cx="969634" cy="2270659"/>
          </a:xfrm>
          <a:prstGeom prst="triangle">
            <a:avLst>
              <a:gd name="adj" fmla="val 100000"/>
            </a:avLst>
          </a:prstGeom>
          <a:solidFill>
            <a:srgbClr val="003B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95CAB26D-2A3C-DF83-D34E-FE59C6D1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2704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25.10.2024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.nay@ynov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mailto:c.seaphanh@ynov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vencecom.sharepoint.com/sites/WIKI/Rfrentiel%20RNCP%20et%20rglement%20pdagogique/Modalit%C3%A9s%20d%27%C3%A9valuation%20RNCP.aspx" TargetMode="Externa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rancecompetences.fr/recherche/rncp/39586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ifpro.francecompetences.fr/api/fiches/refActivity/26527/541987" TargetMode="External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auvencecom.sharepoint.com/sites/WIKI/PJ_WIKI/PEDAGOGIE/R%C3%A9f%C3%A9rentiels%20RNCP%20et%20diplomation/24-25/24%2005%2007%20R%C3%A9glement%20g%C3%A9n%C3%A9ral%20de%20certification%20YNOV.pdf" TargetMode="External"/><Relationship Id="rId4" Type="http://schemas.openxmlformats.org/officeDocument/2006/relationships/hyperlink" Target="https://auvencecom.sharepoint.com/sites/WIKI/PJ_WIKI/PEDAGOGIE/R%C3%A9f%C3%A9rentiels%20RNCP%20et%20diplomation/24-25/24%2010%2009%20R%C3%A9glement%20sp%C3%A9cial%20de%20certification%20-%20Ing%C3%A9nieur%20en%20science%20des%20donn%C3%A9es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04672" y="962246"/>
            <a:ext cx="8375904" cy="2611967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>
                <a:latin typeface="Abadi"/>
                <a:ea typeface="MS PGothic"/>
                <a:cs typeface="Calibri Light"/>
              </a:rPr>
              <a:t>Evaluations </a:t>
            </a:r>
            <a:r>
              <a:rPr lang="de-DE" sz="5400" dirty="0" err="1">
                <a:latin typeface="Abadi"/>
                <a:ea typeface="MS PGothic"/>
                <a:cs typeface="Calibri Light"/>
              </a:rPr>
              <a:t>Certificatives</a:t>
            </a:r>
            <a:br>
              <a:rPr lang="de-DE" sz="5400" dirty="0">
                <a:latin typeface="Abadi"/>
                <a:ea typeface="MS PGothic"/>
                <a:cs typeface="Calibri Light"/>
              </a:rPr>
            </a:br>
            <a:r>
              <a:rPr lang="de-DE" sz="5400" dirty="0">
                <a:latin typeface="Abadi"/>
                <a:ea typeface="MS PGothic"/>
                <a:cs typeface="Calibri Light"/>
              </a:rPr>
              <a:t>2024-2025</a:t>
            </a:r>
            <a:endParaRPr lang="de-DE" sz="5400" dirty="0">
              <a:latin typeface="Abadi"/>
              <a:ea typeface="MS PGothic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04672" y="3719618"/>
            <a:ext cx="6127228" cy="115552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de-DE" sz="2000" dirty="0" err="1">
                <a:ea typeface="+mn-lt"/>
                <a:cs typeface="+mn-lt"/>
              </a:rPr>
              <a:t>Ingénieur</a:t>
            </a:r>
            <a:r>
              <a:rPr lang="de-DE" sz="2000" dirty="0">
                <a:ea typeface="+mn-lt"/>
                <a:cs typeface="+mn-lt"/>
              </a:rPr>
              <a:t> en </a:t>
            </a:r>
            <a:r>
              <a:rPr lang="de-DE" sz="2000" dirty="0" err="1">
                <a:ea typeface="+mn-lt"/>
                <a:cs typeface="+mn-lt"/>
              </a:rPr>
              <a:t>science</a:t>
            </a:r>
            <a:r>
              <a:rPr lang="de-DE" sz="2000" dirty="0">
                <a:ea typeface="+mn-lt"/>
                <a:cs typeface="+mn-lt"/>
              </a:rPr>
              <a:t> des </a:t>
            </a:r>
            <a:r>
              <a:rPr lang="de-DE" sz="2000" dirty="0" err="1">
                <a:ea typeface="+mn-lt"/>
                <a:cs typeface="+mn-lt"/>
              </a:rPr>
              <a:t>données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spécialisé</a:t>
            </a:r>
            <a:r>
              <a:rPr lang="de-DE" sz="2000" dirty="0">
                <a:ea typeface="+mn-lt"/>
                <a:cs typeface="+mn-lt"/>
              </a:rPr>
              <a:t> en </a:t>
            </a:r>
            <a:r>
              <a:rPr lang="de-DE" sz="2000" dirty="0" err="1">
                <a:ea typeface="+mn-lt"/>
                <a:cs typeface="+mn-lt"/>
              </a:rPr>
              <a:t>infrastructure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data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ou</a:t>
            </a:r>
            <a:r>
              <a:rPr lang="de-DE" sz="2000" dirty="0">
                <a:ea typeface="+mn-lt"/>
                <a:cs typeface="+mn-lt"/>
              </a:rPr>
              <a:t> en </a:t>
            </a:r>
            <a:r>
              <a:rPr lang="de-DE" sz="2000" dirty="0" err="1">
                <a:ea typeface="+mn-lt"/>
                <a:cs typeface="+mn-lt"/>
              </a:rPr>
              <a:t>apprentissage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dirty="0" err="1">
                <a:ea typeface="+mn-lt"/>
                <a:cs typeface="+mn-lt"/>
              </a:rPr>
              <a:t>automatique</a:t>
            </a:r>
            <a:endParaRPr lang="de-DE" dirty="0">
              <a:ea typeface="Calibri"/>
              <a:cs typeface="Calibri"/>
            </a:endParaRPr>
          </a:p>
          <a:p>
            <a:pPr algn="l"/>
            <a:endParaRPr lang="de-DE" sz="2000" dirty="0">
              <a:ea typeface="Calibri"/>
              <a:cs typeface="Calibri" panose="020F0502020204030204"/>
            </a:endParaRPr>
          </a:p>
          <a:p>
            <a:pPr algn="l"/>
            <a:r>
              <a:rPr lang="de-DE" sz="2000" dirty="0">
                <a:ea typeface="+mn-lt"/>
                <a:cs typeface="+mn-lt"/>
              </a:rPr>
              <a:t>RNCP39586</a:t>
            </a:r>
            <a:endParaRPr lang="de-DE" dirty="0">
              <a:ea typeface="+mn-lt"/>
              <a:cs typeface="+mn-lt"/>
            </a:endParaRPr>
          </a:p>
          <a:p>
            <a:pPr algn="l"/>
            <a:endParaRPr lang="de-DE" sz="2000" dirty="0">
              <a:ea typeface="Calibri"/>
              <a:cs typeface="Calibri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1F8FB27-D475-9DB2-1C2E-5CF02F50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0">
            <a:extLst>
              <a:ext uri="{FF2B5EF4-FFF2-40B4-BE49-F238E27FC236}">
                <a16:creationId xmlns:a16="http://schemas.microsoft.com/office/drawing/2014/main" id="{FB795937-72E0-4ACD-9AFB-64FAFB6A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89B63FC-5FAC-4D6A-9321-454AFF606A83}"/>
              </a:ext>
            </a:extLst>
          </p:cNvPr>
          <p:cNvSpPr txBox="1"/>
          <p:nvPr/>
        </p:nvSpPr>
        <p:spPr>
          <a:xfrm>
            <a:off x="841249" y="676656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/>
              <a:t>Merci !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2EF1D838-737E-312B-DDC4-5CD8CEB3E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25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841248" y="676656"/>
            <a:ext cx="9838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>
                <a:cs typeface="Calibri"/>
              </a:rPr>
              <a:t>Pour toutes questions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8E950A0-A15B-4C0A-E540-688CB50B6A15}"/>
              </a:ext>
            </a:extLst>
          </p:cNvPr>
          <p:cNvSpPr txBox="1"/>
          <p:nvPr/>
        </p:nvSpPr>
        <p:spPr>
          <a:xfrm>
            <a:off x="773430" y="1734333"/>
            <a:ext cx="1064514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cs typeface="Calibri"/>
                <a:hlinkClick r:id="rId3"/>
              </a:rPr>
              <a:t>l.nay@ynov.com</a:t>
            </a:r>
            <a:endParaRPr lang="fr-FR">
              <a:ea typeface="Calibri" panose="020F0502020204030204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>
                <a:ea typeface="+mn-lt"/>
                <a:cs typeface="+mn-lt"/>
                <a:hlinkClick r:id="rId4"/>
              </a:rPr>
              <a:t>c.seaphanh@ynov.com</a:t>
            </a:r>
          </a:p>
          <a:p>
            <a:endParaRPr lang="fr-FR">
              <a:ea typeface="+mn-lt"/>
              <a:cs typeface="+mn-lt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86A14C2-85FD-5B4A-61BF-2760FB063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3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0">
            <a:extLst>
              <a:ext uri="{FF2B5EF4-FFF2-40B4-BE49-F238E27FC236}">
                <a16:creationId xmlns:a16="http://schemas.microsoft.com/office/drawing/2014/main" id="{FB795937-72E0-4ACD-9AFB-64FAFB6A8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89B63FC-5FAC-4D6A-9321-454AFF606A83}"/>
              </a:ext>
            </a:extLst>
          </p:cNvPr>
          <p:cNvSpPr txBox="1"/>
          <p:nvPr/>
        </p:nvSpPr>
        <p:spPr>
          <a:xfrm>
            <a:off x="841249" y="676656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/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725A975-0CA4-45EF-B1DB-526AA13D8BE2}"/>
              </a:ext>
            </a:extLst>
          </p:cNvPr>
          <p:cNvSpPr txBox="1"/>
          <p:nvPr/>
        </p:nvSpPr>
        <p:spPr>
          <a:xfrm>
            <a:off x="1372198" y="1719282"/>
            <a:ext cx="1012269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La certification professionnelle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Les blocs de compétences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Les modalités d’évaluation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Le détail des évaluations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Les conditions de validation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err="1"/>
              <a:t>myCertif</a:t>
            </a:r>
            <a:endParaRPr lang="fr-FR" sz="240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/>
              <a:t>La temporalité des évaluations</a:t>
            </a:r>
            <a:endParaRPr lang="fr-FR" sz="2400">
              <a:cs typeface="Calibri"/>
            </a:endParaRP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A5CD5DF9-2F4A-4480-033E-09A577958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9FF92-1D8C-C0EF-D3E2-DFB7261788B7}"/>
              </a:ext>
            </a:extLst>
          </p:cNvPr>
          <p:cNvSpPr txBox="1"/>
          <p:nvPr/>
        </p:nvSpPr>
        <p:spPr>
          <a:xfrm>
            <a:off x="457199" y="4769222"/>
            <a:ext cx="11519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La source </a:t>
            </a:r>
            <a:r>
              <a:rPr lang="en-US" dirty="0" err="1">
                <a:cs typeface="Calibri"/>
              </a:rPr>
              <a:t>officielle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l'ensemble</a:t>
            </a:r>
            <a:r>
              <a:rPr lang="en-US" dirty="0">
                <a:cs typeface="Calibri"/>
              </a:rPr>
              <a:t> des </a:t>
            </a:r>
            <a:r>
              <a:rPr lang="en-US" dirty="0" err="1">
                <a:cs typeface="Calibri"/>
              </a:rPr>
              <a:t>informations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lien avec les </a:t>
            </a:r>
            <a:r>
              <a:rPr lang="en-US" dirty="0" err="1">
                <a:cs typeface="Calibri"/>
              </a:rPr>
              <a:t>titres</a:t>
            </a:r>
            <a:r>
              <a:rPr lang="en-US" dirty="0">
                <a:cs typeface="Calibri"/>
              </a:rPr>
              <a:t> RNCP </a:t>
            </a:r>
            <a:r>
              <a:rPr lang="en-US" dirty="0" err="1">
                <a:cs typeface="Calibri"/>
              </a:rPr>
              <a:t>est</a:t>
            </a:r>
            <a:r>
              <a:rPr lang="en-US" dirty="0">
                <a:cs typeface="Calibri"/>
              </a:rPr>
              <a:t> le </a:t>
            </a:r>
            <a:r>
              <a:rPr lang="en-US" dirty="0">
                <a:cs typeface="Calibri"/>
                <a:hlinkClick r:id="rId5"/>
              </a:rPr>
              <a:t>Wiki</a:t>
            </a:r>
            <a:r>
              <a:rPr lang="en-US" dirty="0">
                <a:cs typeface="Calibri"/>
              </a:rPr>
              <a:t>. Merci de </a:t>
            </a:r>
            <a:r>
              <a:rPr lang="en-US" dirty="0" err="1">
                <a:cs typeface="Calibri"/>
              </a:rPr>
              <a:t>s'y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référer</a:t>
            </a:r>
            <a:r>
              <a:rPr lang="en-US" dirty="0">
                <a:cs typeface="Calibri"/>
              </a:rPr>
              <a:t> pour </a:t>
            </a:r>
            <a:r>
              <a:rPr lang="en-US" dirty="0" err="1">
                <a:cs typeface="Calibri"/>
              </a:rPr>
              <a:t>avoir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dernière</a:t>
            </a:r>
            <a:r>
              <a:rPr lang="en-US" dirty="0">
                <a:cs typeface="Calibri"/>
              </a:rPr>
              <a:t> version des </a:t>
            </a:r>
            <a:r>
              <a:rPr lang="fr-FR" dirty="0">
                <a:cs typeface="Calibri"/>
              </a:rPr>
              <a:t>documents</a:t>
            </a:r>
            <a:endParaRPr lang="fr-F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1207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8">
            <a:extLst>
              <a:ext uri="{FF2B5EF4-FFF2-40B4-BE49-F238E27FC236}">
                <a16:creationId xmlns:a16="http://schemas.microsoft.com/office/drawing/2014/main" id="{124E087C-0F6F-271D-A052-D01CBA1E0569}"/>
              </a:ext>
            </a:extLst>
          </p:cNvPr>
          <p:cNvSpPr txBox="1"/>
          <p:nvPr/>
        </p:nvSpPr>
        <p:spPr>
          <a:xfrm>
            <a:off x="1015932" y="1515353"/>
            <a:ext cx="10208795" cy="34349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 defTabSz="239976">
              <a:lnSpc>
                <a:spcPct val="110000"/>
              </a:lnSpc>
              <a:spcAft>
                <a:spcPts val="1200"/>
              </a:spcAft>
            </a:pPr>
            <a:r>
              <a:rPr lang="fr-FR">
                <a:latin typeface="Calibri"/>
                <a:ea typeface="Source Sans Pro Light"/>
                <a:cs typeface="Calibri"/>
              </a:rPr>
              <a:t>Les certifications professionnelles enregistrées au RNCP (Répertoire National des Certifications Professionnelles) </a:t>
            </a:r>
            <a:r>
              <a:rPr lang="fr-FR" b="1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permettent  une validation des compétences et des connaissances acquises nécessaires à l'exercice d’activités professionnelles. </a:t>
            </a:r>
          </a:p>
          <a:p>
            <a:pPr algn="just" defTabSz="239976">
              <a:lnSpc>
                <a:spcPct val="110000"/>
              </a:lnSpc>
              <a:spcAft>
                <a:spcPts val="1200"/>
              </a:spcAft>
            </a:pPr>
            <a:r>
              <a:rPr lang="fr-FR">
                <a:latin typeface="Calibri"/>
                <a:ea typeface="Source Sans Pro Light"/>
                <a:cs typeface="Calibri"/>
              </a:rPr>
              <a:t>Elles sont définies notamment par :</a:t>
            </a:r>
            <a:r>
              <a:rPr lang="fr-FR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 </a:t>
            </a:r>
          </a:p>
          <a:p>
            <a:pPr marL="536575" indent="-285750" defTabSz="239976">
              <a:lnSpc>
                <a:spcPct val="110000"/>
              </a:lnSpc>
              <a:spcAft>
                <a:spcPts val="1200"/>
              </a:spcAft>
              <a:buClr>
                <a:srgbClr val="0039FF"/>
              </a:buClr>
              <a:buFont typeface="Calibri"/>
              <a:buChar char="-"/>
            </a:pPr>
            <a:r>
              <a:rPr lang="fr-FR" b="1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Un référentiel d'activités </a:t>
            </a:r>
            <a:r>
              <a:rPr lang="fr-FR">
                <a:latin typeface="Calibri"/>
                <a:ea typeface="Source Sans Pro Light"/>
                <a:cs typeface="Calibri"/>
              </a:rPr>
              <a:t>qui décrit les situations de travail et les activités exercées, les métiers ou emplois visés,</a:t>
            </a:r>
            <a:endParaRPr lang="fr-FR">
              <a:solidFill>
                <a:srgbClr val="000000"/>
              </a:solidFill>
              <a:latin typeface="Calibri"/>
              <a:ea typeface="Source Sans Pro Light"/>
              <a:cs typeface="Calibri"/>
            </a:endParaRPr>
          </a:p>
          <a:p>
            <a:pPr marL="536575" indent="-285750" defTabSz="239976">
              <a:lnSpc>
                <a:spcPct val="110000"/>
              </a:lnSpc>
              <a:spcAft>
                <a:spcPts val="1200"/>
              </a:spcAft>
              <a:buFont typeface="Calibri"/>
              <a:buChar char="-"/>
            </a:pPr>
            <a:r>
              <a:rPr lang="fr-FR" b="1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Un référentiel de compétences </a:t>
            </a:r>
            <a:r>
              <a:rPr lang="fr-FR">
                <a:latin typeface="Calibri"/>
                <a:ea typeface="Source Sans Pro Light"/>
                <a:cs typeface="Calibri"/>
              </a:rPr>
              <a:t>qui identifie les compétences et les connaissances, y compris transversales, qui en découlent,</a:t>
            </a:r>
            <a:endParaRPr lang="fr-FR">
              <a:cs typeface="Calibri" panose="020F0502020204030204"/>
            </a:endParaRPr>
          </a:p>
          <a:p>
            <a:pPr marL="536575" indent="-285750" defTabSz="239976">
              <a:lnSpc>
                <a:spcPct val="110000"/>
              </a:lnSpc>
              <a:spcAft>
                <a:spcPts val="1200"/>
              </a:spcAft>
              <a:buClr>
                <a:srgbClr val="0039FF"/>
              </a:buClr>
              <a:buFont typeface="Calibri"/>
              <a:buChar char="-"/>
            </a:pPr>
            <a:r>
              <a:rPr lang="fr-FR" b="1">
                <a:solidFill>
                  <a:srgbClr val="23A195"/>
                </a:solidFill>
                <a:latin typeface="Calibri"/>
                <a:ea typeface="Source Sans Pro Light"/>
                <a:cs typeface="Calibri"/>
              </a:rPr>
              <a:t>Et un référentiel d'évaluation </a:t>
            </a:r>
            <a:r>
              <a:rPr lang="fr-FR">
                <a:latin typeface="Calibri"/>
                <a:ea typeface="Source Sans Pro Light"/>
                <a:cs typeface="Calibri"/>
              </a:rPr>
              <a:t>qui définit les critères et les modalités d'évaluation des acquis.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37AA2F-2B18-55DC-9F57-32AD739C58ED}"/>
              </a:ext>
            </a:extLst>
          </p:cNvPr>
          <p:cNvSpPr txBox="1"/>
          <p:nvPr/>
        </p:nvSpPr>
        <p:spPr>
          <a:xfrm>
            <a:off x="688651" y="5652530"/>
            <a:ext cx="1122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u="sng">
                <a:solidFill>
                  <a:srgbClr val="0563C1"/>
                </a:solidFill>
                <a:cs typeface="Segoe UI"/>
                <a:hlinkClick r:id="rId2"/>
              </a:rPr>
              <a:t>RNCP39586: </a:t>
            </a:r>
            <a:r>
              <a:rPr lang="fr-FR" b="1" u="sng">
                <a:solidFill>
                  <a:srgbClr val="0563C1"/>
                </a:solidFill>
                <a:cs typeface="Segoe UI"/>
                <a:hlinkClick r:id="rId2"/>
              </a:rPr>
              <a:t>Ingénieur en science des données spécialisé en infrastructure data ou en apprentissage automatique</a:t>
            </a:r>
            <a:endParaRPr lang="fr-FR" sz="1600"/>
          </a:p>
        </p:txBody>
      </p:sp>
      <p:pic>
        <p:nvPicPr>
          <p:cNvPr id="2" name="Image 20">
            <a:extLst>
              <a:ext uri="{FF2B5EF4-FFF2-40B4-BE49-F238E27FC236}">
                <a16:creationId xmlns:a16="http://schemas.microsoft.com/office/drawing/2014/main" id="{9F7F22A2-1A44-9C31-2660-106A08E2C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32" y="836138"/>
            <a:ext cx="3055176" cy="10920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BB3A6D-DF45-3560-0A3A-A464B4088B72}"/>
              </a:ext>
            </a:extLst>
          </p:cNvPr>
          <p:cNvSpPr txBox="1"/>
          <p:nvPr/>
        </p:nvSpPr>
        <p:spPr>
          <a:xfrm>
            <a:off x="1015932" y="424792"/>
            <a:ext cx="851256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/>
              <a:t>La certification professionnelle</a:t>
            </a:r>
            <a:endParaRPr lang="fr-FR" sz="3600" b="1">
              <a:cs typeface="Calibri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893E13F1-C5E0-E661-9281-A93636E884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8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6E72DB-5066-43B5-9FB4-2F2C3B1E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89" y="991855"/>
            <a:ext cx="11141702" cy="38045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dirty="0"/>
              <a:t>La certification est composée de 5 blocs de compétences. (3 blocs communs + 2 blocs de spécialité)</a:t>
            </a:r>
          </a:p>
          <a:p>
            <a:pPr marL="0" indent="0">
              <a:buNone/>
            </a:pPr>
            <a:endParaRPr lang="fr-FR" sz="2000" dirty="0">
              <a:ea typeface="+mn-lt"/>
              <a:cs typeface="+mn-lt"/>
            </a:endParaRPr>
          </a:p>
          <a:p>
            <a:r>
              <a:rPr lang="fr-FR" sz="2000" dirty="0">
                <a:ea typeface="+mn-lt"/>
                <a:cs typeface="+mn-lt"/>
              </a:rPr>
              <a:t>RNCP39586BC01 - Collecter, transformer et sécuriser des données</a:t>
            </a:r>
            <a:endParaRPr lang="fr-FR" sz="2000" dirty="0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r>
              <a:rPr lang="fr-FR" sz="2000" dirty="0">
                <a:ea typeface="+mn-lt"/>
                <a:cs typeface="+mn-lt"/>
              </a:rPr>
              <a:t>RNCP39586BC02 - Analyser, organiser et valoriser des données</a:t>
            </a:r>
            <a:r>
              <a:rPr lang="fr-FR" sz="20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endParaRPr lang="fr-FR" sz="2000" dirty="0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r>
              <a:rPr lang="fr-FR" sz="2000" dirty="0">
                <a:ea typeface="+mn-lt"/>
                <a:cs typeface="+mn-lt"/>
              </a:rPr>
              <a:t>RNCP39586BC03 - Élaborer et piloter un projet data</a:t>
            </a:r>
            <a:endParaRPr lang="fr-FR" sz="2000" dirty="0">
              <a:solidFill>
                <a:schemeClr val="bg2">
                  <a:lumMod val="90000"/>
                </a:schemeClr>
              </a:solidFill>
              <a:ea typeface="Calibri"/>
              <a:cs typeface="Calibri"/>
            </a:endParaRPr>
          </a:p>
          <a:p>
            <a:endParaRPr lang="fr-FR" sz="2000" dirty="0">
              <a:solidFill>
                <a:schemeClr val="bg2">
                  <a:lumMod val="90000"/>
                </a:schemeClr>
              </a:solidFill>
              <a:ea typeface="+mn-lt"/>
              <a:cs typeface="+mn-lt"/>
            </a:endParaRPr>
          </a:p>
          <a:p>
            <a:r>
              <a:rPr lang="fr-FR" sz="2000" dirty="0">
                <a:solidFill>
                  <a:schemeClr val="accent1"/>
                </a:solidFill>
                <a:ea typeface="+mn-lt"/>
                <a:cs typeface="+mn-lt"/>
              </a:rPr>
              <a:t>RNCP39586BC04 -  Concevoir et opérer une infrastructure data</a:t>
            </a:r>
          </a:p>
          <a:p>
            <a:pPr lvl="1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Spécialisation infrastructure data - </a:t>
            </a:r>
            <a:r>
              <a:rPr lang="fr-F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Data </a:t>
            </a:r>
            <a:r>
              <a:rPr lang="fr-F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Engineer</a:t>
            </a:r>
            <a:endParaRPr lang="fr-FR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r>
              <a:rPr lang="fr-FR" sz="2000" dirty="0">
                <a:solidFill>
                  <a:schemeClr val="accent1"/>
                </a:solidFill>
                <a:ea typeface="+mn-lt"/>
                <a:cs typeface="+mn-lt"/>
              </a:rPr>
              <a:t>RNCP39586BC05 - Concevoir et déployer des modèles d'apprentissage automatique</a:t>
            </a:r>
          </a:p>
          <a:p>
            <a:pPr lvl="1"/>
            <a:r>
              <a:rPr lang="fr-FR" sz="12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Spécialisation apprentissage automatique – </a:t>
            </a:r>
            <a:r>
              <a:rPr lang="fr-FR" sz="12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Data </a:t>
            </a:r>
            <a:r>
              <a:rPr lang="fr-FR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Scientist</a:t>
            </a:r>
            <a:endParaRPr lang="fr-FR" sz="2800" b="1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fr-FR" sz="1200" dirty="0">
              <a:solidFill>
                <a:schemeClr val="tx1">
                  <a:lumMod val="65000"/>
                  <a:lumOff val="35000"/>
                </a:schemeClr>
              </a:solidFill>
              <a:ea typeface="Calibri"/>
              <a:cs typeface="Calibri" panose="020F0502020204030204"/>
            </a:endParaRPr>
          </a:p>
          <a:p>
            <a:pPr marL="0" indent="0">
              <a:buNone/>
            </a:pPr>
            <a:endParaRPr lang="fr-FR" sz="2000" dirty="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8" name="Image 20">
            <a:extLst>
              <a:ext uri="{FF2B5EF4-FFF2-40B4-BE49-F238E27FC236}">
                <a16:creationId xmlns:a16="http://schemas.microsoft.com/office/drawing/2014/main" id="{15CF221C-6132-4A06-966E-22843D99A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011" y="651170"/>
            <a:ext cx="3055176" cy="1092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A0522D4-1EF1-419B-AA74-C97C6E2F7390}"/>
              </a:ext>
            </a:extLst>
          </p:cNvPr>
          <p:cNvSpPr txBox="1"/>
          <p:nvPr/>
        </p:nvSpPr>
        <p:spPr>
          <a:xfrm>
            <a:off x="751011" y="239824"/>
            <a:ext cx="835214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 dirty="0"/>
              <a:t>Les blocs de compétences </a:t>
            </a:r>
            <a:endParaRPr lang="fr-FR" sz="3600" b="1" dirty="0">
              <a:cs typeface="Calibri"/>
            </a:endParaRPr>
          </a:p>
        </p:txBody>
      </p:sp>
      <p:pic>
        <p:nvPicPr>
          <p:cNvPr id="4" name="Image 20">
            <a:extLst>
              <a:ext uri="{FF2B5EF4-FFF2-40B4-BE49-F238E27FC236}">
                <a16:creationId xmlns:a16="http://schemas.microsoft.com/office/drawing/2014/main" id="{A3F14A23-F485-415C-A0A8-02E129EA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35" y="5190527"/>
            <a:ext cx="3055176" cy="109202"/>
          </a:xfrm>
          <a:prstGeom prst="rect">
            <a:avLst/>
          </a:prstGeom>
        </p:spPr>
      </p:pic>
      <p:sp>
        <p:nvSpPr>
          <p:cNvPr id="5" name="ZoneTexte 8">
            <a:extLst>
              <a:ext uri="{FF2B5EF4-FFF2-40B4-BE49-F238E27FC236}">
                <a16:creationId xmlns:a16="http://schemas.microsoft.com/office/drawing/2014/main" id="{2280A2F8-F414-C6D3-51C3-A4D92384E70A}"/>
              </a:ext>
            </a:extLst>
          </p:cNvPr>
          <p:cNvSpPr txBox="1"/>
          <p:nvPr/>
        </p:nvSpPr>
        <p:spPr>
          <a:xfrm>
            <a:off x="665795" y="4779181"/>
            <a:ext cx="849192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 dirty="0"/>
              <a:t>Les mastères</a:t>
            </a:r>
            <a:r>
              <a:rPr lang="fr-FR" sz="3600" b="1" dirty="0">
                <a:solidFill>
                  <a:srgbClr val="000000"/>
                </a:solidFill>
                <a:ea typeface="+mn-lt"/>
                <a:cs typeface="+mn-lt"/>
              </a:rPr>
              <a:t> conce</a:t>
            </a:r>
            <a:r>
              <a:rPr lang="fr-FR" sz="3600" b="1" dirty="0"/>
              <a:t>rnés</a:t>
            </a:r>
            <a:endParaRPr lang="fr-FR" sz="3600" b="1" dirty="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44470-8FFD-E037-04D1-4C73C934B68E}"/>
              </a:ext>
            </a:extLst>
          </p:cNvPr>
          <p:cNvSpPr txBox="1"/>
          <p:nvPr/>
        </p:nvSpPr>
        <p:spPr>
          <a:xfrm>
            <a:off x="626225" y="5419433"/>
            <a:ext cx="1033029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ea typeface="Calibri"/>
                <a:cs typeface="Calibri"/>
              </a:rPr>
              <a:t>Chaque bloc de spécialité est associé à un mastère.</a:t>
            </a:r>
          </a:p>
          <a:p>
            <a:endParaRPr lang="fr-FR" sz="2000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Spécialité : Data </a:t>
            </a:r>
            <a:r>
              <a:rPr lang="fr-FR" sz="2000" dirty="0" err="1">
                <a:ea typeface="Calibri"/>
                <a:cs typeface="Calibri"/>
              </a:rPr>
              <a:t>Engineer</a:t>
            </a:r>
            <a:endParaRPr lang="fr-FR" sz="2000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fr-FR" sz="2000" dirty="0">
                <a:ea typeface="Calibri"/>
                <a:cs typeface="Calibri"/>
              </a:rPr>
              <a:t>Spécialité : Data </a:t>
            </a:r>
            <a:r>
              <a:rPr lang="fr-FR" sz="2000" dirty="0" err="1">
                <a:ea typeface="Calibri"/>
                <a:cs typeface="Calibri"/>
              </a:rPr>
              <a:t>Scientist</a:t>
            </a:r>
            <a:endParaRPr lang="fr-FR" sz="2000" dirty="0">
              <a:ea typeface="Calibri"/>
              <a:cs typeface="Calibri"/>
            </a:endParaRPr>
          </a:p>
        </p:txBody>
      </p:sp>
      <p:pic>
        <p:nvPicPr>
          <p:cNvPr id="3" name="Graphique 2">
            <a:extLst>
              <a:ext uri="{FF2B5EF4-FFF2-40B4-BE49-F238E27FC236}">
                <a16:creationId xmlns:a16="http://schemas.microsoft.com/office/drawing/2014/main" id="{9EBC1445-E1EE-F601-C154-58F7B395C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5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2474AA4-C82E-DD16-ED65-2E26BCB0AE42}"/>
              </a:ext>
            </a:extLst>
          </p:cNvPr>
          <p:cNvSpPr txBox="1"/>
          <p:nvPr/>
        </p:nvSpPr>
        <p:spPr>
          <a:xfrm>
            <a:off x="529856" y="1931908"/>
            <a:ext cx="5113537" cy="52175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BC01 – Collecter, transformer et sécuriser des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A28903-EAE7-463D-FD2F-28057CD75C6E}"/>
              </a:ext>
            </a:extLst>
          </p:cNvPr>
          <p:cNvSpPr txBox="1"/>
          <p:nvPr/>
        </p:nvSpPr>
        <p:spPr>
          <a:xfrm>
            <a:off x="529856" y="2649495"/>
            <a:ext cx="5113537" cy="52175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BC02 – Analyser, organiser et valoriser des données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106CCF-BB12-F5D0-97BC-A2FEC5DADC41}"/>
              </a:ext>
            </a:extLst>
          </p:cNvPr>
          <p:cNvSpPr txBox="1"/>
          <p:nvPr/>
        </p:nvSpPr>
        <p:spPr>
          <a:xfrm>
            <a:off x="529856" y="3366228"/>
            <a:ext cx="5113537" cy="52175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BC03 – Élaborer et piloter un projet data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A167CF-B2D2-8E6F-F2AA-3808CC6C73B7}"/>
              </a:ext>
            </a:extLst>
          </p:cNvPr>
          <p:cNvSpPr txBox="1"/>
          <p:nvPr/>
        </p:nvSpPr>
        <p:spPr>
          <a:xfrm>
            <a:off x="529856" y="4083815"/>
            <a:ext cx="5113537" cy="52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BC04 - (Spécialisation infrastructure data) - Concevoir et opérer une infrastructure data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A765F3A-CE6E-E323-9BF1-B5F595B9C46F}"/>
              </a:ext>
            </a:extLst>
          </p:cNvPr>
          <p:cNvSpPr txBox="1"/>
          <p:nvPr/>
        </p:nvSpPr>
        <p:spPr>
          <a:xfrm>
            <a:off x="529856" y="4798557"/>
            <a:ext cx="5113537" cy="5217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noAutofit/>
          </a:bodyPr>
          <a:lstStyle/>
          <a:p>
            <a:r>
              <a:rPr lang="fr-FR" sz="1400">
                <a:latin typeface="Aptos" panose="020B0004020202020204" pitchFamily="34" charset="0"/>
              </a:rPr>
              <a:t>BC05 - (Spécialisation apprentissage automatique) - Concevoir et déployer des modèles d'apprentissage automatique 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2BB1596-3F2E-DFFB-3EA9-7F4FD14CB6E7}"/>
              </a:ext>
            </a:extLst>
          </p:cNvPr>
          <p:cNvCxnSpPr/>
          <p:nvPr/>
        </p:nvCxnSpPr>
        <p:spPr>
          <a:xfrm>
            <a:off x="5859262" y="2192784"/>
            <a:ext cx="6924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E81C369-A3BC-9F9F-8A9E-16F59B957B9E}"/>
              </a:ext>
            </a:extLst>
          </p:cNvPr>
          <p:cNvSpPr txBox="1"/>
          <p:nvPr/>
        </p:nvSpPr>
        <p:spPr>
          <a:xfrm>
            <a:off x="6705445" y="2038895"/>
            <a:ext cx="48800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Un dossier écrit de 20 pages maximum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C214722-4D97-E5DB-AB2A-C83450C78AFE}"/>
              </a:ext>
            </a:extLst>
          </p:cNvPr>
          <p:cNvCxnSpPr/>
          <p:nvPr/>
        </p:nvCxnSpPr>
        <p:spPr>
          <a:xfrm>
            <a:off x="5859262" y="2904478"/>
            <a:ext cx="6924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6CAAA69-4F72-BDD6-DBA6-2289153E90A8}"/>
              </a:ext>
            </a:extLst>
          </p:cNvPr>
          <p:cNvSpPr txBox="1"/>
          <p:nvPr/>
        </p:nvSpPr>
        <p:spPr>
          <a:xfrm>
            <a:off x="6705445" y="2750589"/>
            <a:ext cx="48800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Un dossier écrit de 30 pages maximum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ACB422F-249C-BCB8-3B17-881221212E4D}"/>
              </a:ext>
            </a:extLst>
          </p:cNvPr>
          <p:cNvCxnSpPr/>
          <p:nvPr/>
        </p:nvCxnSpPr>
        <p:spPr>
          <a:xfrm>
            <a:off x="5859262" y="3616172"/>
            <a:ext cx="6924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478C5576-0C32-A795-7419-9D0C14108BF2}"/>
              </a:ext>
            </a:extLst>
          </p:cNvPr>
          <p:cNvSpPr txBox="1"/>
          <p:nvPr/>
        </p:nvSpPr>
        <p:spPr>
          <a:xfrm>
            <a:off x="6705445" y="3462283"/>
            <a:ext cx="48800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/>
              <a:t>Un dossier écrit de 20 pages maximum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BD20F43-86FF-B096-022E-EC9D5A30B8B4}"/>
              </a:ext>
            </a:extLst>
          </p:cNvPr>
          <p:cNvCxnSpPr/>
          <p:nvPr/>
        </p:nvCxnSpPr>
        <p:spPr>
          <a:xfrm>
            <a:off x="5859262" y="4759456"/>
            <a:ext cx="6924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6A95D4E-E99D-65E9-0D7E-6C81AF06C65F}"/>
              </a:ext>
            </a:extLst>
          </p:cNvPr>
          <p:cNvSpPr txBox="1"/>
          <p:nvPr/>
        </p:nvSpPr>
        <p:spPr>
          <a:xfrm>
            <a:off x="6705445" y="4605567"/>
            <a:ext cx="488000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b="1"/>
              <a:t>Une soutenance de 45 min </a:t>
            </a:r>
            <a:r>
              <a:rPr lang="fr-FR"/>
              <a:t>(30 + 15 min d’échanges)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BE6346D-789F-A6D1-0599-1A78580766D9}"/>
              </a:ext>
            </a:extLst>
          </p:cNvPr>
          <p:cNvSpPr txBox="1"/>
          <p:nvPr/>
        </p:nvSpPr>
        <p:spPr>
          <a:xfrm>
            <a:off x="6639172" y="1372772"/>
            <a:ext cx="488000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b="1">
                <a:solidFill>
                  <a:schemeClr val="tx2"/>
                </a:solidFill>
              </a:rPr>
              <a:t>Les modalités d’évaluation</a:t>
            </a:r>
          </a:p>
        </p:txBody>
      </p:sp>
      <p:pic>
        <p:nvPicPr>
          <p:cNvPr id="19" name="Image 20">
            <a:extLst>
              <a:ext uri="{FF2B5EF4-FFF2-40B4-BE49-F238E27FC236}">
                <a16:creationId xmlns:a16="http://schemas.microsoft.com/office/drawing/2014/main" id="{D22C5921-6B1A-E509-5374-1ABE07EDB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44" y="776044"/>
            <a:ext cx="3055176" cy="10920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2FD9C47-9279-A307-32B1-6D4FD018E58F}"/>
              </a:ext>
            </a:extLst>
          </p:cNvPr>
          <p:cNvSpPr txBox="1"/>
          <p:nvPr/>
        </p:nvSpPr>
        <p:spPr>
          <a:xfrm>
            <a:off x="681563" y="354659"/>
            <a:ext cx="535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Les modalités d’évaluation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18BB222-97AE-DF1C-5FAA-AE19ACB3EDF0}"/>
              </a:ext>
            </a:extLst>
          </p:cNvPr>
          <p:cNvSpPr txBox="1"/>
          <p:nvPr/>
        </p:nvSpPr>
        <p:spPr>
          <a:xfrm>
            <a:off x="645996" y="1372772"/>
            <a:ext cx="4880009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>
              <a:defRPr sz="1400">
                <a:solidFill>
                  <a:schemeClr val="dk1"/>
                </a:solidFill>
                <a:latin typeface="Aptos" panose="020B0004020202020204" pitchFamily="34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fr-FR" b="1">
                <a:solidFill>
                  <a:schemeClr val="tx2"/>
                </a:solidFill>
                <a:latin typeface="Aptos"/>
              </a:rPr>
              <a:t>Les Blocs de compétences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FD30290-8F12-73CC-A24B-90C004BEB08B}"/>
              </a:ext>
            </a:extLst>
          </p:cNvPr>
          <p:cNvSpPr txBox="1"/>
          <p:nvPr/>
        </p:nvSpPr>
        <p:spPr>
          <a:xfrm>
            <a:off x="1526005" y="5737058"/>
            <a:ext cx="950093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>
                <a:cs typeface="Calibri"/>
              </a:rPr>
              <a:t>Le principe : Une mise en situation professionnelle réelle ou fictive, avec remise de livrables individuels </a:t>
            </a:r>
            <a:r>
              <a:rPr lang="fr-FR" sz="2000" b="1">
                <a:cs typeface="Calibri"/>
              </a:rPr>
              <a:t>(et uniques) </a:t>
            </a:r>
            <a:r>
              <a:rPr lang="fr-FR" sz="2000">
                <a:cs typeface="Calibri"/>
              </a:rPr>
              <a:t>à réaliser sur l’année de M2 pour l’évaluation des 4 blocs.</a:t>
            </a:r>
            <a:endParaRPr lang="fr-FR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993959B6-E72B-24DF-17E5-316F0F3A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841248" y="676656"/>
            <a:ext cx="9838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/>
              <a:t>Le détail des évaluations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6BC8C8-2AD7-1578-4724-3388EA0479E7}"/>
              </a:ext>
            </a:extLst>
          </p:cNvPr>
          <p:cNvSpPr txBox="1"/>
          <p:nvPr/>
        </p:nvSpPr>
        <p:spPr>
          <a:xfrm>
            <a:off x="715172" y="1896894"/>
            <a:ext cx="1075068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Segoe UI"/>
              </a:rPr>
              <a:t>Pour chaque bloc de compétences, vous trouverez la liste des compétences, des livrables et des critères d'évaluation attendus dans le</a:t>
            </a:r>
            <a:r>
              <a:rPr lang="fr-FR" u="sng" dirty="0">
                <a:solidFill>
                  <a:srgbClr val="0563C1"/>
                </a:solidFill>
                <a:cs typeface="Segoe UI"/>
                <a:hlinkClick r:id="rId3"/>
              </a:rPr>
              <a:t> référentiel de la certification</a:t>
            </a:r>
            <a:r>
              <a:rPr lang="fr-FR" dirty="0">
                <a:solidFill>
                  <a:srgbClr val="000000"/>
                </a:solidFill>
                <a:cs typeface="Segoe UI"/>
              </a:rPr>
              <a:t> </a:t>
            </a:r>
            <a:r>
              <a:rPr lang="fr-FR" dirty="0">
                <a:cs typeface="Segoe UI"/>
              </a:rPr>
              <a:t>publié sur le site de France Compétences.</a:t>
            </a:r>
            <a:endParaRPr lang="en-US" dirty="0">
              <a:cs typeface="Segoe UI"/>
            </a:endParaRPr>
          </a:p>
          <a:p>
            <a:r>
              <a:rPr lang="fr-FR" dirty="0">
                <a:cs typeface="Segoe UI"/>
              </a:rPr>
              <a:t>​</a:t>
            </a:r>
            <a:endParaRPr lang="fr-FR" dirty="0">
              <a:ea typeface="Calibri"/>
              <a:cs typeface="Segoe UI"/>
            </a:endParaRPr>
          </a:p>
          <a:p>
            <a:endParaRPr lang="fr-FR">
              <a:cs typeface="Segoe UI"/>
            </a:endParaRPr>
          </a:p>
          <a:p>
            <a:r>
              <a:rPr lang="fr-FR" dirty="0">
                <a:cs typeface="Segoe UI"/>
              </a:rPr>
              <a:t>Concernant les modalités d'évaluation (ex : durées, composition des jurys, listes des compétences éliminatoires, etc.), vous trouverez l'ensemble des informations dans les 2 documents suivants :​</a:t>
            </a:r>
          </a:p>
          <a:p>
            <a:endParaRPr lang="fr-FR"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fr-FR" u="sng" dirty="0">
                <a:solidFill>
                  <a:srgbClr val="FFC000"/>
                </a:solidFill>
                <a:cs typeface="Calibri"/>
                <a:hlinkClick r:id="rId4"/>
              </a:rPr>
              <a:t>Le règlement spécial de la certification "Ingénieur en science des données spécialisé en infrastructure data ou en apprentissage automatique"</a:t>
            </a:r>
          </a:p>
          <a:p>
            <a:pPr marL="285750" indent="-285750">
              <a:buFont typeface="Arial"/>
              <a:buChar char="•"/>
            </a:pPr>
            <a:endParaRPr lang="fr-FR"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cs typeface="Segoe UI"/>
              </a:rPr>
              <a:t>Le </a:t>
            </a:r>
            <a:r>
              <a:rPr lang="fr-FR" u="sng" dirty="0">
                <a:solidFill>
                  <a:srgbClr val="0563C1"/>
                </a:solidFill>
                <a:cs typeface="Segoe UI"/>
                <a:hlinkClick r:id="rId5"/>
              </a:rPr>
              <a:t>règlement général des certifications YNOV</a:t>
            </a:r>
            <a:r>
              <a:rPr lang="fr-FR" dirty="0">
                <a:cs typeface="Segoe UI"/>
              </a:rPr>
              <a:t>​</a:t>
            </a:r>
            <a:endParaRPr lang="fr-FR" dirty="0">
              <a:ea typeface="Calibri"/>
              <a:cs typeface="Segoe UI"/>
            </a:endParaRPr>
          </a:p>
          <a:p>
            <a:endParaRPr lang="fr-FR">
              <a:solidFill>
                <a:srgbClr val="000000"/>
              </a:solidFill>
              <a:cs typeface="Segoe UI"/>
            </a:endParaRPr>
          </a:p>
          <a:p>
            <a:endParaRPr lang="fr-FR" b="1" u="sng">
              <a:solidFill>
                <a:srgbClr val="FFC000"/>
              </a:solidFill>
              <a:ea typeface="Calibri"/>
              <a:cs typeface="Calibri"/>
            </a:endParaRP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43F3D1DE-3F82-C91F-EEE8-B516BEA6F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87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48" y="707002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650748" y="295656"/>
            <a:ext cx="9838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/>
              <a:t>Les conditions de validation</a:t>
            </a:r>
            <a:endParaRPr lang="fr-FR" sz="3600" b="1">
              <a:cs typeface="Calibri"/>
            </a:endParaRPr>
          </a:p>
        </p:txBody>
      </p:sp>
      <p:sp>
        <p:nvSpPr>
          <p:cNvPr id="4" name="ZoneTexte 7">
            <a:extLst>
              <a:ext uri="{FF2B5EF4-FFF2-40B4-BE49-F238E27FC236}">
                <a16:creationId xmlns:a16="http://schemas.microsoft.com/office/drawing/2014/main" id="{2853CE7B-B833-F89C-98F9-459F8805F896}"/>
              </a:ext>
            </a:extLst>
          </p:cNvPr>
          <p:cNvSpPr txBox="1"/>
          <p:nvPr/>
        </p:nvSpPr>
        <p:spPr>
          <a:xfrm>
            <a:off x="1258256" y="1616722"/>
            <a:ext cx="8409271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Aptos"/>
              </a:rPr>
              <a:t>La certification professionnelle s’obtient par :</a:t>
            </a:r>
          </a:p>
          <a:p>
            <a:pPr marL="285750" indent="-143510">
              <a:buFont typeface="Arial" panose="020B0604020202020204" pitchFamily="34" charset="0"/>
              <a:buChar char="•"/>
            </a:pPr>
            <a:r>
              <a:rPr lang="fr-FR">
                <a:latin typeface="Aptos"/>
              </a:rPr>
              <a:t>La validation des 3 blocs communs </a:t>
            </a:r>
            <a:r>
              <a:rPr lang="fr-FR" sz="2400" b="1">
                <a:latin typeface="Aptos"/>
              </a:rPr>
              <a:t>+</a:t>
            </a:r>
            <a:r>
              <a:rPr lang="fr-FR">
                <a:latin typeface="Aptos"/>
              </a:rPr>
              <a:t> la validation d'un bloc de spécialisation</a:t>
            </a:r>
          </a:p>
        </p:txBody>
      </p:sp>
      <p:sp>
        <p:nvSpPr>
          <p:cNvPr id="5" name="ZoneTexte 8">
            <a:extLst>
              <a:ext uri="{FF2B5EF4-FFF2-40B4-BE49-F238E27FC236}">
                <a16:creationId xmlns:a16="http://schemas.microsoft.com/office/drawing/2014/main" id="{013628BD-F60F-71A6-10CD-F2012E357702}"/>
              </a:ext>
            </a:extLst>
          </p:cNvPr>
          <p:cNvSpPr txBox="1"/>
          <p:nvPr/>
        </p:nvSpPr>
        <p:spPr>
          <a:xfrm>
            <a:off x="1258256" y="3712199"/>
            <a:ext cx="840927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Un bloc de compétences est validé si :</a:t>
            </a:r>
          </a:p>
          <a:p>
            <a:pPr marL="285750" indent="-143510">
              <a:buFont typeface="Arial" panose="020B0604020202020204" pitchFamily="34" charset="0"/>
              <a:buChar char="•"/>
            </a:pPr>
            <a:r>
              <a:rPr lang="fr-FR"/>
              <a:t>50% des compétences du bloc sont acquises </a:t>
            </a:r>
            <a:endParaRPr lang="fr-FR">
              <a:cs typeface="Calibri" panose="020F0502020204030204"/>
            </a:endParaRPr>
          </a:p>
          <a:p>
            <a:pPr marL="285750" indent="-143510">
              <a:buFont typeface="Arial" panose="020B0604020202020204" pitchFamily="34" charset="0"/>
              <a:buChar char="•"/>
            </a:pPr>
            <a:r>
              <a:rPr lang="fr-FR"/>
              <a:t>aucune compétence éliminatoire non acquise </a:t>
            </a:r>
            <a:r>
              <a:rPr lang="fr-FR" sz="1400"/>
              <a:t>(cf. Règlement spécial de certification)</a:t>
            </a:r>
            <a:endParaRPr lang="fr-FR" sz="1400">
              <a:cs typeface="Calibri"/>
            </a:endParaRPr>
          </a:p>
        </p:txBody>
      </p:sp>
      <p:sp>
        <p:nvSpPr>
          <p:cNvPr id="6" name="ZoneTexte 10">
            <a:extLst>
              <a:ext uri="{FF2B5EF4-FFF2-40B4-BE49-F238E27FC236}">
                <a16:creationId xmlns:a16="http://schemas.microsoft.com/office/drawing/2014/main" id="{8042253D-6E71-766A-3491-CB99A3833010}"/>
              </a:ext>
            </a:extLst>
          </p:cNvPr>
          <p:cNvSpPr txBox="1"/>
          <p:nvPr/>
        </p:nvSpPr>
        <p:spPr>
          <a:xfrm>
            <a:off x="1258256" y="4873660"/>
            <a:ext cx="840927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Le candidat dépose l’ensemble de ses livrables sur la plateforme </a:t>
            </a:r>
            <a:r>
              <a:rPr lang="fr-FR" err="1"/>
              <a:t>myCertif</a:t>
            </a:r>
          </a:p>
        </p:txBody>
      </p:sp>
      <p:sp>
        <p:nvSpPr>
          <p:cNvPr id="8" name="ZoneTexte 13">
            <a:extLst>
              <a:ext uri="{FF2B5EF4-FFF2-40B4-BE49-F238E27FC236}">
                <a16:creationId xmlns:a16="http://schemas.microsoft.com/office/drawing/2014/main" id="{E35676FB-C4C8-66B3-86A1-CEE0ABE9ABDC}"/>
              </a:ext>
            </a:extLst>
          </p:cNvPr>
          <p:cNvSpPr txBox="1"/>
          <p:nvPr/>
        </p:nvSpPr>
        <p:spPr>
          <a:xfrm>
            <a:off x="1258256" y="2555153"/>
            <a:ext cx="840927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Chaque bloc fait l’objet </a:t>
            </a:r>
            <a:r>
              <a:rPr lang="fr-FR" b="1"/>
              <a:t>d’une évaluation indépendante</a:t>
            </a:r>
            <a:r>
              <a:rPr lang="fr-FR"/>
              <a:t>; avec des modalités et critères d’évaluation permettant de certifier </a:t>
            </a:r>
            <a:r>
              <a:rPr lang="fr-FR" b="1"/>
              <a:t>individuellement</a:t>
            </a:r>
            <a:r>
              <a:rPr lang="fr-FR"/>
              <a:t> la maîtrise des compétences le constituant.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BE30F5A8-C0A1-CD26-868B-43BFA6BA5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0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01" y="827318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861301" y="415972"/>
            <a:ext cx="98389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b="1" err="1"/>
              <a:t>myCertif</a:t>
            </a:r>
            <a:endParaRPr lang="en-US" err="1"/>
          </a:p>
        </p:txBody>
      </p:sp>
      <p:sp>
        <p:nvSpPr>
          <p:cNvPr id="5" name="Espace réservé du contenu 5">
            <a:extLst>
              <a:ext uri="{FF2B5EF4-FFF2-40B4-BE49-F238E27FC236}">
                <a16:creationId xmlns:a16="http://schemas.microsoft.com/office/drawing/2014/main" id="{149C641D-86FD-E8D8-53CA-7BB239125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50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/>
              <a:t>Il s'agit d'un logiciel de gestion des épreuves certificatives. Le principe :</a:t>
            </a:r>
            <a:r>
              <a:rPr lang="fr-FR" sz="2000">
                <a:ea typeface="+mn-lt"/>
                <a:cs typeface="+mn-lt"/>
              </a:rPr>
              <a:t> </a:t>
            </a:r>
            <a:endParaRPr lang="fr-FR" sz="2000">
              <a:cs typeface="Calibri"/>
            </a:endParaRPr>
          </a:p>
          <a:p>
            <a:pPr marL="0" indent="0">
              <a:buNone/>
            </a:pPr>
            <a:endParaRPr lang="fr-FR" sz="2000">
              <a:ea typeface="+mn-lt"/>
              <a:cs typeface="+mn-lt"/>
            </a:endParaRPr>
          </a:p>
          <a:p>
            <a:r>
              <a:rPr lang="fr-FR" sz="2000">
                <a:ea typeface="+mn-lt"/>
                <a:cs typeface="+mn-lt"/>
              </a:rPr>
              <a:t>Vous recevrez un mail d'activation de compte </a:t>
            </a:r>
            <a:r>
              <a:rPr lang="fr-FR" sz="1600">
                <a:ea typeface="+mn-lt"/>
                <a:cs typeface="+mn-lt"/>
              </a:rPr>
              <a:t>(au cours du 1er semestre)</a:t>
            </a:r>
          </a:p>
          <a:p>
            <a:endParaRPr lang="fr-FR" sz="2000">
              <a:ea typeface="+mn-lt"/>
              <a:cs typeface="+mn-lt"/>
            </a:endParaRPr>
          </a:p>
          <a:p>
            <a:r>
              <a:rPr lang="fr-FR" sz="2000">
                <a:ea typeface="+mn-lt"/>
                <a:cs typeface="+mn-lt"/>
              </a:rPr>
              <a:t>Tous les livrables sont à déposer sur la plateforme </a:t>
            </a:r>
            <a:r>
              <a:rPr lang="fr-FR" sz="2000" b="1" err="1">
                <a:ea typeface="+mn-lt"/>
                <a:cs typeface="+mn-lt"/>
              </a:rPr>
              <a:t>myCertif</a:t>
            </a:r>
            <a:r>
              <a:rPr lang="fr-FR" sz="2000" b="1">
                <a:ea typeface="+mn-lt"/>
                <a:cs typeface="+mn-lt"/>
              </a:rPr>
              <a:t> </a:t>
            </a:r>
            <a:r>
              <a:rPr lang="fr-FR" sz="1600">
                <a:ea typeface="+mn-lt"/>
                <a:cs typeface="+mn-lt"/>
              </a:rPr>
              <a:t>(la date de dépôt vous sera communiquée ultérieurement. Les livrables devront être déposés au plus tard le soir 23h59:59 de la date limite) </a:t>
            </a:r>
            <a:endParaRPr lang="fr-FR" sz="1600">
              <a:ea typeface="Calibri"/>
              <a:cs typeface="Calibri"/>
            </a:endParaRPr>
          </a:p>
          <a:p>
            <a:endParaRPr lang="fr-FR" sz="2000">
              <a:ea typeface="Calibri"/>
              <a:cs typeface="Calibri"/>
            </a:endParaRPr>
          </a:p>
          <a:p>
            <a:r>
              <a:rPr lang="fr-FR" sz="2000">
                <a:ea typeface="Calibri"/>
                <a:cs typeface="Calibri"/>
              </a:rPr>
              <a:t>Le jury d'évaluation aura accès à l'ensemble de vos livrables via </a:t>
            </a:r>
            <a:r>
              <a:rPr lang="fr-FR" sz="2000" b="1" err="1">
                <a:ea typeface="Calibri"/>
                <a:cs typeface="Calibri"/>
              </a:rPr>
              <a:t>myCertif</a:t>
            </a:r>
            <a:endParaRPr lang="fr-FR" sz="2000" b="1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>
              <a:ea typeface="Calibri"/>
              <a:cs typeface="Calibri"/>
            </a:endParaRPr>
          </a:p>
          <a:p>
            <a:pPr marL="0" indent="0">
              <a:buNone/>
            </a:pPr>
            <a:endParaRPr lang="fr-FR" sz="2000">
              <a:ea typeface="Calibri"/>
              <a:cs typeface="Calibri"/>
            </a:endParaRP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C898C16B-78FE-8EB3-0771-76976341A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4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0">
            <a:extLst>
              <a:ext uri="{FF2B5EF4-FFF2-40B4-BE49-F238E27FC236}">
                <a16:creationId xmlns:a16="http://schemas.microsoft.com/office/drawing/2014/main" id="{A1FB18EE-673D-EABB-AD1C-F2058BF7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1088002"/>
            <a:ext cx="3055176" cy="109202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3309748-59FA-805A-F018-56730ED7A809}"/>
              </a:ext>
            </a:extLst>
          </p:cNvPr>
          <p:cNvSpPr txBox="1"/>
          <p:nvPr/>
        </p:nvSpPr>
        <p:spPr>
          <a:xfrm>
            <a:off x="841248" y="676656"/>
            <a:ext cx="983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/>
              <a:t>La temporalité des évaluations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AC8C8E5-C47F-9A02-E483-941AA2CADC4B}"/>
              </a:ext>
            </a:extLst>
          </p:cNvPr>
          <p:cNvCxnSpPr/>
          <p:nvPr/>
        </p:nvCxnSpPr>
        <p:spPr>
          <a:xfrm>
            <a:off x="1124712" y="2933676"/>
            <a:ext cx="96652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4746C1B-335E-2173-DBCA-6B4E1D22079C}"/>
              </a:ext>
            </a:extLst>
          </p:cNvPr>
          <p:cNvCxnSpPr/>
          <p:nvPr/>
        </p:nvCxnSpPr>
        <p:spPr>
          <a:xfrm>
            <a:off x="1389888" y="2796516"/>
            <a:ext cx="0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6C0E172C-2E49-3EC9-CA34-6E9592984D6B}"/>
              </a:ext>
            </a:extLst>
          </p:cNvPr>
          <p:cNvSpPr txBox="1"/>
          <p:nvPr/>
        </p:nvSpPr>
        <p:spPr>
          <a:xfrm>
            <a:off x="923544" y="2511765"/>
            <a:ext cx="932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/>
              <a:t>Rentrée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3361BF7-B080-DA76-E294-CC0FD30A0B61}"/>
              </a:ext>
            </a:extLst>
          </p:cNvPr>
          <p:cNvCxnSpPr/>
          <p:nvPr/>
        </p:nvCxnSpPr>
        <p:spPr>
          <a:xfrm>
            <a:off x="6418642" y="2802612"/>
            <a:ext cx="0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83A7C345-54FD-54C4-9269-AFD01679B3D4}"/>
              </a:ext>
            </a:extLst>
          </p:cNvPr>
          <p:cNvSpPr txBox="1"/>
          <p:nvPr/>
        </p:nvSpPr>
        <p:spPr>
          <a:xfrm>
            <a:off x="5090094" y="1912393"/>
            <a:ext cx="2657092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 dirty="0"/>
              <a:t>Eval #1 </a:t>
            </a:r>
          </a:p>
          <a:p>
            <a:pPr algn="ctr"/>
            <a:r>
              <a:rPr lang="fr-FR" sz="1200" dirty="0"/>
              <a:t>La gestion de projet</a:t>
            </a:r>
          </a:p>
          <a:p>
            <a:pPr algn="ctr"/>
            <a:r>
              <a:rPr lang="fr-FR" sz="1200" dirty="0"/>
              <a:t>(Ecrit)</a:t>
            </a:r>
          </a:p>
          <a:p>
            <a:pPr algn="ctr"/>
            <a:r>
              <a:rPr lang="fr-FR" sz="1200" dirty="0"/>
              <a:t>Bloc 3</a:t>
            </a:r>
            <a:endParaRPr lang="fr-FR" sz="1200" dirty="0">
              <a:ea typeface="Calibri"/>
              <a:cs typeface="Calibri"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69F85B0-0A0F-D76B-DFD8-AF2C0B9715C1}"/>
              </a:ext>
            </a:extLst>
          </p:cNvPr>
          <p:cNvCxnSpPr/>
          <p:nvPr/>
        </p:nvCxnSpPr>
        <p:spPr>
          <a:xfrm>
            <a:off x="10107168" y="2800879"/>
            <a:ext cx="0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5355C7C-BCFF-51EF-583A-7EF0C0466AEB}"/>
              </a:ext>
            </a:extLst>
          </p:cNvPr>
          <p:cNvSpPr txBox="1"/>
          <p:nvPr/>
        </p:nvSpPr>
        <p:spPr>
          <a:xfrm>
            <a:off x="9012935" y="1974898"/>
            <a:ext cx="218846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 dirty="0"/>
              <a:t>Eval #4</a:t>
            </a:r>
          </a:p>
          <a:p>
            <a:pPr algn="ctr"/>
            <a:r>
              <a:rPr lang="fr-FR" sz="1200" dirty="0"/>
              <a:t>Bloc de spé</a:t>
            </a:r>
          </a:p>
          <a:p>
            <a:pPr algn="ctr"/>
            <a:r>
              <a:rPr lang="fr-FR" sz="1200" dirty="0"/>
              <a:t>(Soutenance orale)</a:t>
            </a:r>
          </a:p>
          <a:p>
            <a:pPr algn="ctr"/>
            <a:r>
              <a:rPr lang="fr-FR" sz="1200" dirty="0"/>
              <a:t>Bloc 4 ou 5</a:t>
            </a:r>
            <a:endParaRPr lang="fr-FR" sz="1200" dirty="0">
              <a:ea typeface="Calibri"/>
              <a:cs typeface="Calibri"/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B648246-6F0E-3AC6-A5E1-E6B6BF35977A}"/>
              </a:ext>
            </a:extLst>
          </p:cNvPr>
          <p:cNvCxnSpPr/>
          <p:nvPr/>
        </p:nvCxnSpPr>
        <p:spPr>
          <a:xfrm>
            <a:off x="8290562" y="2796516"/>
            <a:ext cx="0" cy="329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2717A92-AA2A-0A0A-E8AD-FCD726E5CE47}"/>
              </a:ext>
            </a:extLst>
          </p:cNvPr>
          <p:cNvSpPr txBox="1"/>
          <p:nvPr/>
        </p:nvSpPr>
        <p:spPr>
          <a:xfrm>
            <a:off x="7178042" y="2154626"/>
            <a:ext cx="21884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1200" dirty="0"/>
              <a:t>Eval #2 et #3 </a:t>
            </a:r>
          </a:p>
          <a:p>
            <a:pPr algn="ctr"/>
            <a:r>
              <a:rPr lang="fr-FR" sz="1200" dirty="0"/>
              <a:t>(Autres livrables écrits)</a:t>
            </a:r>
            <a:endParaRPr lang="fr-FR" sz="1200" dirty="0">
              <a:ea typeface="Calibri"/>
              <a:cs typeface="Calibri"/>
            </a:endParaRPr>
          </a:p>
          <a:p>
            <a:pPr algn="ctr"/>
            <a:r>
              <a:rPr lang="fr-FR" sz="1200" dirty="0"/>
              <a:t>Bloc 1 et 2</a:t>
            </a:r>
            <a:endParaRPr lang="fr-FR" sz="1200" dirty="0">
              <a:ea typeface="Calibri"/>
              <a:cs typeface="Calibri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2DBD055-9635-9401-53AD-01A998C8D0F0}"/>
              </a:ext>
            </a:extLst>
          </p:cNvPr>
          <p:cNvSpPr txBox="1"/>
          <p:nvPr/>
        </p:nvSpPr>
        <p:spPr>
          <a:xfrm>
            <a:off x="7778115" y="3144673"/>
            <a:ext cx="10248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900" b="1" dirty="0">
                <a:solidFill>
                  <a:srgbClr val="23A195"/>
                </a:solidFill>
              </a:rPr>
              <a:t>Aout </a:t>
            </a:r>
            <a:endParaRPr lang="fr-FR" sz="900" b="1" dirty="0">
              <a:solidFill>
                <a:srgbClr val="23A195"/>
              </a:solidFill>
              <a:ea typeface="Calibri"/>
              <a:cs typeface="Calibri"/>
            </a:endParaRPr>
          </a:p>
          <a:p>
            <a:pPr algn="ctr"/>
            <a:r>
              <a:rPr lang="fr-FR" sz="900" b="1" dirty="0">
                <a:solidFill>
                  <a:srgbClr val="23A195"/>
                </a:solidFill>
              </a:rPr>
              <a:t>Semaine 35</a:t>
            </a:r>
            <a:endParaRPr lang="fr-FR" sz="900" b="1" dirty="0">
              <a:solidFill>
                <a:srgbClr val="23A195"/>
              </a:solidFill>
              <a:ea typeface="Calibri"/>
              <a:cs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7FA8CDD-5AE1-BE2D-F385-1A9832248D83}"/>
              </a:ext>
            </a:extLst>
          </p:cNvPr>
          <p:cNvSpPr txBox="1"/>
          <p:nvPr/>
        </p:nvSpPr>
        <p:spPr>
          <a:xfrm>
            <a:off x="9594722" y="3245963"/>
            <a:ext cx="10248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900" b="1" dirty="0">
                <a:solidFill>
                  <a:srgbClr val="23A195"/>
                </a:solidFill>
              </a:rPr>
              <a:t>Septembre</a:t>
            </a:r>
            <a:endParaRPr lang="fr-FR" sz="900" b="1" dirty="0">
              <a:solidFill>
                <a:srgbClr val="23A195"/>
              </a:solidFill>
              <a:ea typeface="Calibri" panose="020F0502020204030204"/>
              <a:cs typeface="Calibri" panose="020F0502020204030204"/>
            </a:endParaRPr>
          </a:p>
          <a:p>
            <a:pPr algn="ctr"/>
            <a:r>
              <a:rPr lang="fr-FR" sz="900" b="1" dirty="0">
                <a:solidFill>
                  <a:srgbClr val="23A195"/>
                </a:solidFill>
                <a:ea typeface="Calibri" panose="020F0502020204030204"/>
                <a:cs typeface="Calibri" panose="020F0502020204030204"/>
              </a:rPr>
              <a:t>Semaine 37 ou 39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8A28273-9697-6A31-2373-6319B535B020}"/>
              </a:ext>
            </a:extLst>
          </p:cNvPr>
          <p:cNvSpPr txBox="1"/>
          <p:nvPr/>
        </p:nvSpPr>
        <p:spPr>
          <a:xfrm>
            <a:off x="841248" y="3920679"/>
            <a:ext cx="1090879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livrables écrits sont retournés au minimum 15 jours avant la soutenance orale suivante</a:t>
            </a:r>
            <a:endParaRPr lang="fr-FR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ea typeface="Calibri"/>
              <a:cs typeface="Calibri"/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D9389C5-05A2-CC3A-C96B-FD1DE1E65819}"/>
              </a:ext>
            </a:extLst>
          </p:cNvPr>
          <p:cNvCxnSpPr/>
          <p:nvPr/>
        </p:nvCxnSpPr>
        <p:spPr>
          <a:xfrm>
            <a:off x="8677656" y="3054096"/>
            <a:ext cx="11612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E0E1BB1-D103-BC18-C07F-1224147DF88F}"/>
              </a:ext>
            </a:extLst>
          </p:cNvPr>
          <p:cNvSpPr txBox="1"/>
          <p:nvPr/>
        </p:nvSpPr>
        <p:spPr>
          <a:xfrm>
            <a:off x="8613267" y="3030911"/>
            <a:ext cx="13597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>
                <a:solidFill>
                  <a:schemeClr val="accent2"/>
                </a:solidFill>
              </a:rPr>
              <a:t>Mini 15 jours de delta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5139247-77E2-45BA-16CA-A67147F24E32}"/>
              </a:ext>
            </a:extLst>
          </p:cNvPr>
          <p:cNvSpPr txBox="1"/>
          <p:nvPr/>
        </p:nvSpPr>
        <p:spPr>
          <a:xfrm>
            <a:off x="567690" y="5177323"/>
            <a:ext cx="11182350" cy="646331"/>
          </a:xfrm>
          <a:prstGeom prst="rect">
            <a:avLst/>
          </a:prstGeom>
          <a:solidFill>
            <a:srgbClr val="23A195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Côté 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On retrouve les mêmes contraintes que pour les soutenances habituelles (2 membres externes…)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0B81207A-440B-2E85-72DB-CE30DA900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04159" y="141002"/>
            <a:ext cx="1433763" cy="7168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245C37-2F33-1F19-40D9-59E3BA2471CB}"/>
              </a:ext>
            </a:extLst>
          </p:cNvPr>
          <p:cNvSpPr txBox="1"/>
          <p:nvPr/>
        </p:nvSpPr>
        <p:spPr>
          <a:xfrm>
            <a:off x="5902730" y="3144673"/>
            <a:ext cx="102488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900" b="1" dirty="0">
                <a:solidFill>
                  <a:srgbClr val="23A195"/>
                </a:solidFill>
                <a:ea typeface="Calibri"/>
                <a:cs typeface="Calibri"/>
              </a:rPr>
              <a:t>Juillet </a:t>
            </a:r>
            <a:br>
              <a:rPr lang="fr-FR" sz="900" b="1" dirty="0">
                <a:solidFill>
                  <a:srgbClr val="23A195"/>
                </a:solidFill>
                <a:ea typeface="Calibri"/>
                <a:cs typeface="Calibri"/>
              </a:rPr>
            </a:br>
            <a:r>
              <a:rPr lang="fr-FR" sz="900" b="1" dirty="0">
                <a:solidFill>
                  <a:srgbClr val="23A195"/>
                </a:solidFill>
                <a:ea typeface="Calibri"/>
                <a:cs typeface="Calibri"/>
              </a:rPr>
              <a:t>Semaine 28</a:t>
            </a:r>
          </a:p>
        </p:txBody>
      </p:sp>
    </p:spTree>
    <p:extLst>
      <p:ext uri="{BB962C8B-B14F-4D97-AF65-F5344CB8AC3E}">
        <p14:creationId xmlns:p14="http://schemas.microsoft.com/office/powerpoint/2010/main" val="41115059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2A045B1AC22543BC30113C96E845C1" ma:contentTypeVersion="11" ma:contentTypeDescription="Crée un document." ma:contentTypeScope="" ma:versionID="be851aeff2108066d4cff61c1c29e8ac">
  <xsd:schema xmlns:xsd="http://www.w3.org/2001/XMLSchema" xmlns:xs="http://www.w3.org/2001/XMLSchema" xmlns:p="http://schemas.microsoft.com/office/2006/metadata/properties" xmlns:ns2="75934c24-80aa-402b-9811-c9d59418f702" xmlns:ns3="f97ca903-345c-4843-8838-2e4e3f336f1f" targetNamespace="http://schemas.microsoft.com/office/2006/metadata/properties" ma:root="true" ma:fieldsID="3a7ee77200c1bbb6b891e7b325d3820b" ns2:_="" ns3:_="">
    <xsd:import namespace="75934c24-80aa-402b-9811-c9d59418f702"/>
    <xsd:import namespace="f97ca903-345c-4843-8838-2e4e3f336f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934c24-80aa-402b-9811-c9d59418f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f2e1edae-0774-4b0d-9711-b3283f3197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ca903-345c-4843-8838-2e4e3f336f1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89dfab3-1c0f-44d6-8263-28feb86b0475}" ma:internalName="TaxCatchAll" ma:showField="CatchAllData" ma:web="f97ca903-345c-4843-8838-2e4e3f336f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5934c24-80aa-402b-9811-c9d59418f702">
      <Terms xmlns="http://schemas.microsoft.com/office/infopath/2007/PartnerControls"/>
    </lcf76f155ced4ddcb4097134ff3c332f>
    <TaxCatchAll xmlns="f97ca903-345c-4843-8838-2e4e3f336f1f" xsi:nil="true"/>
  </documentManagement>
</p:properties>
</file>

<file path=customXml/itemProps1.xml><?xml version="1.0" encoding="utf-8"?>
<ds:datastoreItem xmlns:ds="http://schemas.openxmlformats.org/officeDocument/2006/customXml" ds:itemID="{910633AA-A647-4B65-905B-FA0F7FABE4F6}"/>
</file>

<file path=customXml/itemProps2.xml><?xml version="1.0" encoding="utf-8"?>
<ds:datastoreItem xmlns:ds="http://schemas.openxmlformats.org/officeDocument/2006/customXml" ds:itemID="{8F55DE9A-02A5-43C0-9FF5-BC08911F4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9B6975-E0B5-480F-8A25-0A6AD0BC7990}">
  <ds:schemaRefs>
    <ds:schemaRef ds:uri="490f4d18-1b42-4a78-837f-26ad582d7a5f"/>
    <ds:schemaRef ds:uri="c118889d-4c8e-4464-8a43-de4e027114a5"/>
    <ds:schemaRef ds:uri="d068e648-32f8-481f-a8f5-3ea019f54b7d"/>
    <ds:schemaRef ds:uri="f2c841d9-878d-400c-bac0-4e58b9c15a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784</Words>
  <Application>Microsoft Office PowerPoint</Application>
  <PresentationFormat>Grand écran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Abadi</vt:lpstr>
      <vt:lpstr>Aptos</vt:lpstr>
      <vt:lpstr>Arial</vt:lpstr>
      <vt:lpstr>Calibri</vt:lpstr>
      <vt:lpstr>Calibri Light</vt:lpstr>
      <vt:lpstr>Montserrat</vt:lpstr>
      <vt:lpstr>Segoe UI</vt:lpstr>
      <vt:lpstr>Thème Office</vt:lpstr>
      <vt:lpstr>Evaluations Certificatives 2024-2025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DUBOIS Alexandre</dc:creator>
  <cp:lastModifiedBy>CROS Jenna</cp:lastModifiedBy>
  <cp:revision>15</cp:revision>
  <dcterms:created xsi:type="dcterms:W3CDTF">2021-11-18T10:58:50Z</dcterms:created>
  <dcterms:modified xsi:type="dcterms:W3CDTF">2024-10-25T13:41:08Z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0x010100632A045B1AC22543BC30113C96E845C1</vt:lpwstr>
  </property>
  <property fmtid="{D5CDD505-2E9C-101B-9397-08002B2CF9AE}" pid="3" name="MediaServiceImageTags">
    <vt:lpwstr/>
  </property>
</Properties>
</file>