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69" r:id="rId1"/>
    <p:sldMasterId id="2147483670" r:id="rId2"/>
  </p:sldMasterIdLst>
  <p:notesMasterIdLst>
    <p:notesMasterId r:id="rId34"/>
  </p:notesMasterIdLst>
  <p:sldIdLst>
    <p:sldId id="256" r:id="rId3"/>
    <p:sldId id="259" r:id="rId4"/>
    <p:sldId id="275" r:id="rId5"/>
    <p:sldId id="394" r:id="rId6"/>
    <p:sldId id="395" r:id="rId7"/>
    <p:sldId id="306" r:id="rId8"/>
    <p:sldId id="396" r:id="rId9"/>
    <p:sldId id="397" r:id="rId10"/>
    <p:sldId id="398" r:id="rId11"/>
    <p:sldId id="393" r:id="rId12"/>
    <p:sldId id="399" r:id="rId13"/>
    <p:sldId id="313" r:id="rId14"/>
    <p:sldId id="307" r:id="rId15"/>
    <p:sldId id="412" r:id="rId16"/>
    <p:sldId id="308" r:id="rId17"/>
    <p:sldId id="400" r:id="rId18"/>
    <p:sldId id="401" r:id="rId19"/>
    <p:sldId id="402" r:id="rId20"/>
    <p:sldId id="403" r:id="rId21"/>
    <p:sldId id="404" r:id="rId22"/>
    <p:sldId id="405" r:id="rId23"/>
    <p:sldId id="406" r:id="rId24"/>
    <p:sldId id="407" r:id="rId25"/>
    <p:sldId id="408" r:id="rId26"/>
    <p:sldId id="409" r:id="rId27"/>
    <p:sldId id="309" r:id="rId28"/>
    <p:sldId id="310" r:id="rId29"/>
    <p:sldId id="410" r:id="rId30"/>
    <p:sldId id="311" r:id="rId31"/>
    <p:sldId id="411" r:id="rId32"/>
    <p:sldId id="413" r:id="rId33"/>
  </p:sldIdLst>
  <p:sldSz cx="9144000" cy="5143500" type="screen16x9"/>
  <p:notesSz cx="6858000" cy="9144000"/>
  <p:embeddedFontLst>
    <p:embeddedFont>
      <p:font typeface="Lato Light" panose="020F0302020204030203" pitchFamily="34" charset="0"/>
      <p:regular r:id="rId35"/>
      <p:bold r:id="rId36"/>
      <p:italic r:id="rId37"/>
      <p:boldItalic r:id="rId38"/>
    </p:embeddedFont>
    <p:embeddedFont>
      <p:font typeface="Nixie One" panose="020B0604020202020204" charset="0"/>
      <p:regular r:id="rId39"/>
    </p:embeddedFont>
    <p:embeddedFont>
      <p:font typeface="Roboto Slab Light" pitchFamily="2" charset="0"/>
      <p:regular r:id="rId40"/>
      <p:bold r:id="rId41"/>
    </p:embeddedFont>
    <p:embeddedFont>
      <p:font typeface="Varela Round" panose="00000500000000000000" pitchFamily="2" charset="-79"/>
      <p:regular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747"/>
    <a:srgbClr val="ACC7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3C3DD0-CAD1-4107-8FEA-5C4A154266CE}">
  <a:tblStyle styleId="{6D3C3DD0-CAD1-4107-8FEA-5C4A154266CE}" styleName="Table_0">
    <a:wholeTbl>
      <a:tcTxStyle b="off" i="off">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ED083AE6-46FA-4A59-8FB0-9F97EB10719F}" styleName="Style léger 3 - Accentuation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507" autoAdjust="0"/>
  </p:normalViewPr>
  <p:slideViewPr>
    <p:cSldViewPr snapToGrid="0">
      <p:cViewPr varScale="1">
        <p:scale>
          <a:sx n="125" d="100"/>
          <a:sy n="125" d="100"/>
        </p:scale>
        <p:origin x="199" y="4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5.fntdata"/><Relationship Id="rId21" Type="http://schemas.openxmlformats.org/officeDocument/2006/relationships/slide" Target="slides/slide19.xml"/><Relationship Id="rId34" Type="http://schemas.openxmlformats.org/officeDocument/2006/relationships/notesMaster" Target="notesMasters/notesMaster1.xml"/><Relationship Id="rId42" Type="http://schemas.openxmlformats.org/officeDocument/2006/relationships/font" Target="fonts/font8.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3.fntdata"/><Relationship Id="rId40" Type="http://schemas.openxmlformats.org/officeDocument/2006/relationships/font" Target="fonts/font6.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2.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font" Target="fonts/font1.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4.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Shape 3"/>
          <p:cNvSpPr>
            <a:spLocks noGrp="1" noRot="1" noChangeAspect="1"/>
          </p:cNvSpPr>
          <p:nvPr>
            <p:ph type="sldImg" idx="2"/>
          </p:nvPr>
        </p:nvSpPr>
        <p:spPr>
          <a:xfrm>
            <a:off x="381175" y="685800"/>
            <a:ext cx="60963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Shape 4"/>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1pPr>
            <a:lvl2pPr marL="914400" marR="0" lvl="1"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2pPr>
            <a:lvl3pPr marL="1371600" marR="0" lvl="2"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3pPr>
            <a:lvl4pPr marL="1828800" marR="0" lvl="3"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4pPr>
            <a:lvl5pPr marL="2286000" marR="0" lvl="4"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5pPr>
            <a:lvl6pPr marL="2743200" marR="0" lvl="5"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6pPr>
            <a:lvl7pPr marL="3200400" marR="0" lvl="6"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7pPr>
            <a:lvl8pPr marL="3657600" marR="0" lvl="7"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8pPr>
            <a:lvl9pPr marL="4114800" marR="0" lvl="8" indent="-317500" algn="l" rtl="0">
              <a:lnSpc>
                <a:spcPct val="100000"/>
              </a:lnSpc>
              <a:spcBef>
                <a:spcPts val="0"/>
              </a:spcBef>
              <a:spcAft>
                <a:spcPts val="0"/>
              </a:spcAft>
              <a:buClr>
                <a:srgbClr val="000000"/>
              </a:buClr>
              <a:buSzPts val="14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Shape 514"/>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15" name="Shape 515"/>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Shape 6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151978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8654830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Shape 6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972874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1693655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Shape 6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955873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755611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034447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001539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7109048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593214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Shape 541"/>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42" name="Shape 542"/>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3209662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026015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6808631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7981579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575027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005296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94614252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5027978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978385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146347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Shape 6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7768992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870006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Shape 6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32652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7"/>
        <p:cNvGrpSpPr/>
        <p:nvPr/>
      </p:nvGrpSpPr>
      <p:grpSpPr>
        <a:xfrm>
          <a:off x="0" y="0"/>
          <a:ext cx="0" cy="0"/>
          <a:chOff x="0" y="0"/>
          <a:chExt cx="0" cy="0"/>
        </a:xfrm>
      </p:grpSpPr>
      <p:sp>
        <p:nvSpPr>
          <p:cNvPr id="668" name="Shape 668"/>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69" name="Shape 669"/>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5144083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6070027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1115559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42148762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8"/>
        <p:cNvGrpSpPr/>
        <p:nvPr/>
      </p:nvGrpSpPr>
      <p:grpSpPr>
        <a:xfrm>
          <a:off x="0" y="0"/>
          <a:ext cx="0" cy="0"/>
          <a:chOff x="0" y="0"/>
          <a:chExt cx="0" cy="0"/>
        </a:xfrm>
      </p:grpSpPr>
      <p:sp>
        <p:nvSpPr>
          <p:cNvPr id="519" name="Shape 51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0" name="Shape 520"/>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1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9473965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blipFill>
          <a:blip r:embed="rId2">
            <a:alphaModFix/>
          </a:blip>
          <a:stretch>
            <a:fillRect/>
          </a:stretch>
        </a:blipFill>
        <a:effectLst/>
      </p:bgPr>
    </p:bg>
    <p:spTree>
      <p:nvGrpSpPr>
        <p:cNvPr id="1" name="Shape 9"/>
        <p:cNvGrpSpPr/>
        <p:nvPr/>
      </p:nvGrpSpPr>
      <p:grpSpPr>
        <a:xfrm>
          <a:off x="0" y="0"/>
          <a:ext cx="0" cy="0"/>
          <a:chOff x="0" y="0"/>
          <a:chExt cx="0" cy="0"/>
        </a:xfrm>
      </p:grpSpPr>
      <p:pic>
        <p:nvPicPr>
          <p:cNvPr id="10" name="Shape 10"/>
          <p:cNvPicPr preferRelativeResize="0"/>
          <p:nvPr/>
        </p:nvPicPr>
        <p:blipFill rotWithShape="1">
          <a:blip r:embed="rId3">
            <a:alphaModFix/>
          </a:blip>
          <a:srcRect/>
          <a:stretch/>
        </p:blipFill>
        <p:spPr>
          <a:xfrm>
            <a:off x="0" y="-952500"/>
            <a:ext cx="9144000" cy="6096000"/>
          </a:xfrm>
          <a:prstGeom prst="rect">
            <a:avLst/>
          </a:prstGeom>
          <a:noFill/>
          <a:ln>
            <a:noFill/>
          </a:ln>
        </p:spPr>
      </p:pic>
      <p:sp>
        <p:nvSpPr>
          <p:cNvPr id="11" name="Shape 11"/>
          <p:cNvSpPr/>
          <p:nvPr/>
        </p:nvSpPr>
        <p:spPr>
          <a:xfrm>
            <a:off x="2630450" y="630150"/>
            <a:ext cx="3883200" cy="3883200"/>
          </a:xfrm>
          <a:prstGeom prst="ellipse">
            <a:avLst/>
          </a:prstGeom>
          <a:solidFill>
            <a:srgbClr val="2276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Shape 12"/>
          <p:cNvSpPr/>
          <p:nvPr/>
        </p:nvSpPr>
        <p:spPr>
          <a:xfrm>
            <a:off x="5430350" y="228600"/>
            <a:ext cx="1388100" cy="1388100"/>
          </a:xfrm>
          <a:prstGeom prst="ellipse">
            <a:avLst/>
          </a:prstGeom>
          <a:solidFill>
            <a:srgbClr val="F69F27">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Shape 13"/>
          <p:cNvSpPr/>
          <p:nvPr/>
        </p:nvSpPr>
        <p:spPr>
          <a:xfrm>
            <a:off x="5908250" y="4660825"/>
            <a:ext cx="605400" cy="6054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Shape 14"/>
          <p:cNvSpPr/>
          <p:nvPr/>
        </p:nvSpPr>
        <p:spPr>
          <a:xfrm>
            <a:off x="2706650" y="3872629"/>
            <a:ext cx="1097700" cy="1097700"/>
          </a:xfrm>
          <a:prstGeom prst="ellipse">
            <a:avLst/>
          </a:prstGeom>
          <a:solidFill>
            <a:srgbClr val="F69F27">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Shape 15"/>
          <p:cNvSpPr/>
          <p:nvPr/>
        </p:nvSpPr>
        <p:spPr>
          <a:xfrm>
            <a:off x="2081694" y="771271"/>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Shape 16"/>
          <p:cNvSpPr/>
          <p:nvPr/>
        </p:nvSpPr>
        <p:spPr>
          <a:xfrm>
            <a:off x="6513651" y="161669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Shape 17"/>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Shape 18"/>
          <p:cNvSpPr/>
          <p:nvPr/>
        </p:nvSpPr>
        <p:spPr>
          <a:xfrm>
            <a:off x="2362484" y="1670133"/>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Shape 19"/>
          <p:cNvSpPr/>
          <p:nvPr/>
        </p:nvSpPr>
        <p:spPr>
          <a:xfrm>
            <a:off x="6818461" y="1338692"/>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Shape 20"/>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Shape 21"/>
          <p:cNvSpPr/>
          <p:nvPr/>
        </p:nvSpPr>
        <p:spPr>
          <a:xfrm>
            <a:off x="2300611" y="990190"/>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2276BC"/>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2" name="Shape 22"/>
          <p:cNvGrpSpPr/>
          <p:nvPr/>
        </p:nvGrpSpPr>
        <p:grpSpPr>
          <a:xfrm>
            <a:off x="3001075" y="4182123"/>
            <a:ext cx="508851" cy="478711"/>
            <a:chOff x="5972700" y="2330200"/>
            <a:chExt cx="411625" cy="387275"/>
          </a:xfrm>
        </p:grpSpPr>
        <p:sp>
          <p:nvSpPr>
            <p:cNvPr id="23" name="Shape 23"/>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 name="Shape 24"/>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5" name="Shape 25"/>
          <p:cNvGrpSpPr/>
          <p:nvPr/>
        </p:nvGrpSpPr>
        <p:grpSpPr>
          <a:xfrm>
            <a:off x="5861768" y="506559"/>
            <a:ext cx="524975" cy="832145"/>
            <a:chOff x="6718575" y="2318625"/>
            <a:chExt cx="256950" cy="407375"/>
          </a:xfrm>
        </p:grpSpPr>
        <p:sp>
          <p:nvSpPr>
            <p:cNvPr id="26" name="Shape 26"/>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7" name="Shape 27"/>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8" name="Shape 28"/>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29" name="Shape 29"/>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0" name="Shape 30"/>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1" name="Shape 31"/>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2" name="Shape 32"/>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33" name="Shape 33"/>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34" name="Shape 34"/>
          <p:cNvSpPr txBox="1">
            <a:spLocks noGrp="1"/>
          </p:cNvSpPr>
          <p:nvPr>
            <p:ph type="ctrTitle"/>
          </p:nvPr>
        </p:nvSpPr>
        <p:spPr>
          <a:xfrm>
            <a:off x="2757250" y="961350"/>
            <a:ext cx="3629400" cy="3220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FFFFFF"/>
              </a:buClr>
              <a:buSzPts val="3600"/>
              <a:buFont typeface="Roboto Slab Light"/>
              <a:buNone/>
              <a:defRPr sz="3600" b="0" i="0" u="none" strike="noStrike" cap="none">
                <a:solidFill>
                  <a:srgbClr val="FFFFFF"/>
                </a:solidFill>
                <a:latin typeface="Roboto Slab Light"/>
                <a:ea typeface="Roboto Slab Light"/>
                <a:cs typeface="Roboto Slab Light"/>
                <a:sym typeface="Roboto Slab Light"/>
              </a:defRPr>
            </a:lvl1pPr>
            <a:lvl2pPr marR="0" lvl="1" algn="ctr" rtl="0">
              <a:lnSpc>
                <a:spcPct val="100000"/>
              </a:lnSpc>
              <a:spcBef>
                <a:spcPts val="0"/>
              </a:spcBef>
              <a:spcAft>
                <a:spcPts val="0"/>
              </a:spcAft>
              <a:buClr>
                <a:srgbClr val="FFFFFF"/>
              </a:buClr>
              <a:buSzPts val="3600"/>
              <a:buFont typeface="Roboto Slab Light"/>
              <a:buNone/>
              <a:defRPr sz="3600" b="0" i="0" u="none" strike="noStrike" cap="none">
                <a:solidFill>
                  <a:srgbClr val="FFFFFF"/>
                </a:solidFill>
                <a:latin typeface="Roboto Slab Light"/>
                <a:ea typeface="Roboto Slab Light"/>
                <a:cs typeface="Roboto Slab Light"/>
                <a:sym typeface="Roboto Slab Light"/>
              </a:defRPr>
            </a:lvl2pPr>
            <a:lvl3pPr marR="0" lvl="2" algn="ctr" rtl="0">
              <a:lnSpc>
                <a:spcPct val="100000"/>
              </a:lnSpc>
              <a:spcBef>
                <a:spcPts val="0"/>
              </a:spcBef>
              <a:spcAft>
                <a:spcPts val="0"/>
              </a:spcAft>
              <a:buClr>
                <a:srgbClr val="FFFFFF"/>
              </a:buClr>
              <a:buSzPts val="3600"/>
              <a:buFont typeface="Roboto Slab Light"/>
              <a:buNone/>
              <a:defRPr sz="3600" b="0" i="0" u="none" strike="noStrike" cap="none">
                <a:solidFill>
                  <a:srgbClr val="FFFFFF"/>
                </a:solidFill>
                <a:latin typeface="Roboto Slab Light"/>
                <a:ea typeface="Roboto Slab Light"/>
                <a:cs typeface="Roboto Slab Light"/>
                <a:sym typeface="Roboto Slab Light"/>
              </a:defRPr>
            </a:lvl3pPr>
            <a:lvl4pPr marR="0" lvl="3" algn="ctr" rtl="0">
              <a:lnSpc>
                <a:spcPct val="100000"/>
              </a:lnSpc>
              <a:spcBef>
                <a:spcPts val="0"/>
              </a:spcBef>
              <a:spcAft>
                <a:spcPts val="0"/>
              </a:spcAft>
              <a:buClr>
                <a:srgbClr val="FFFFFF"/>
              </a:buClr>
              <a:buSzPts val="3600"/>
              <a:buFont typeface="Roboto Slab Light"/>
              <a:buNone/>
              <a:defRPr sz="3600" b="0" i="0" u="none" strike="noStrike" cap="none">
                <a:solidFill>
                  <a:srgbClr val="FFFFFF"/>
                </a:solidFill>
                <a:latin typeface="Roboto Slab Light"/>
                <a:ea typeface="Roboto Slab Light"/>
                <a:cs typeface="Roboto Slab Light"/>
                <a:sym typeface="Roboto Slab Light"/>
              </a:defRPr>
            </a:lvl4pPr>
            <a:lvl5pPr marR="0" lvl="4" algn="ctr" rtl="0">
              <a:lnSpc>
                <a:spcPct val="100000"/>
              </a:lnSpc>
              <a:spcBef>
                <a:spcPts val="0"/>
              </a:spcBef>
              <a:spcAft>
                <a:spcPts val="0"/>
              </a:spcAft>
              <a:buClr>
                <a:srgbClr val="FFFFFF"/>
              </a:buClr>
              <a:buSzPts val="3600"/>
              <a:buFont typeface="Roboto Slab Light"/>
              <a:buNone/>
              <a:defRPr sz="3600" b="0" i="0" u="none" strike="noStrike" cap="none">
                <a:solidFill>
                  <a:srgbClr val="FFFFFF"/>
                </a:solidFill>
                <a:latin typeface="Roboto Slab Light"/>
                <a:ea typeface="Roboto Slab Light"/>
                <a:cs typeface="Roboto Slab Light"/>
                <a:sym typeface="Roboto Slab Light"/>
              </a:defRPr>
            </a:lvl5pPr>
            <a:lvl6pPr marR="0" lvl="5" algn="ctr" rtl="0">
              <a:lnSpc>
                <a:spcPct val="100000"/>
              </a:lnSpc>
              <a:spcBef>
                <a:spcPts val="0"/>
              </a:spcBef>
              <a:spcAft>
                <a:spcPts val="0"/>
              </a:spcAft>
              <a:buClr>
                <a:srgbClr val="FFFFFF"/>
              </a:buClr>
              <a:buSzPts val="3600"/>
              <a:buFont typeface="Roboto Slab Light"/>
              <a:buNone/>
              <a:defRPr sz="3600" b="0" i="0" u="none" strike="noStrike" cap="none">
                <a:solidFill>
                  <a:srgbClr val="FFFFFF"/>
                </a:solidFill>
                <a:latin typeface="Roboto Slab Light"/>
                <a:ea typeface="Roboto Slab Light"/>
                <a:cs typeface="Roboto Slab Light"/>
                <a:sym typeface="Roboto Slab Light"/>
              </a:defRPr>
            </a:lvl6pPr>
            <a:lvl7pPr marR="0" lvl="6" algn="ctr" rtl="0">
              <a:lnSpc>
                <a:spcPct val="100000"/>
              </a:lnSpc>
              <a:spcBef>
                <a:spcPts val="0"/>
              </a:spcBef>
              <a:spcAft>
                <a:spcPts val="0"/>
              </a:spcAft>
              <a:buClr>
                <a:srgbClr val="FFFFFF"/>
              </a:buClr>
              <a:buSzPts val="3600"/>
              <a:buFont typeface="Roboto Slab Light"/>
              <a:buNone/>
              <a:defRPr sz="3600" b="0" i="0" u="none" strike="noStrike" cap="none">
                <a:solidFill>
                  <a:srgbClr val="FFFFFF"/>
                </a:solidFill>
                <a:latin typeface="Roboto Slab Light"/>
                <a:ea typeface="Roboto Slab Light"/>
                <a:cs typeface="Roboto Slab Light"/>
                <a:sym typeface="Roboto Slab Light"/>
              </a:defRPr>
            </a:lvl7pPr>
            <a:lvl8pPr marR="0" lvl="7" algn="ctr" rtl="0">
              <a:lnSpc>
                <a:spcPct val="100000"/>
              </a:lnSpc>
              <a:spcBef>
                <a:spcPts val="0"/>
              </a:spcBef>
              <a:spcAft>
                <a:spcPts val="0"/>
              </a:spcAft>
              <a:buClr>
                <a:srgbClr val="FFFFFF"/>
              </a:buClr>
              <a:buSzPts val="3600"/>
              <a:buFont typeface="Roboto Slab Light"/>
              <a:buNone/>
              <a:defRPr sz="3600" b="0" i="0" u="none" strike="noStrike" cap="none">
                <a:solidFill>
                  <a:srgbClr val="FFFFFF"/>
                </a:solidFill>
                <a:latin typeface="Roboto Slab Light"/>
                <a:ea typeface="Roboto Slab Light"/>
                <a:cs typeface="Roboto Slab Light"/>
                <a:sym typeface="Roboto Slab Light"/>
              </a:defRPr>
            </a:lvl8pPr>
            <a:lvl9pPr marR="0" lvl="8" algn="ctr" rtl="0">
              <a:lnSpc>
                <a:spcPct val="100000"/>
              </a:lnSpc>
              <a:spcBef>
                <a:spcPts val="0"/>
              </a:spcBef>
              <a:spcAft>
                <a:spcPts val="0"/>
              </a:spcAft>
              <a:buClr>
                <a:srgbClr val="FFFFFF"/>
              </a:buClr>
              <a:buSzPts val="3600"/>
              <a:buFont typeface="Roboto Slab Light"/>
              <a:buNone/>
              <a:defRPr sz="3600" b="0" i="0" u="none" strike="noStrike" cap="none">
                <a:solidFill>
                  <a:srgbClr val="FFFFFF"/>
                </a:solidFill>
                <a:latin typeface="Roboto Slab Light"/>
                <a:ea typeface="Roboto Slab Light"/>
                <a:cs typeface="Roboto Slab Light"/>
                <a:sym typeface="Roboto Slab Light"/>
              </a:defRPr>
            </a:lvl9pPr>
          </a:lstStyle>
          <a:p>
            <a:endParaRPr/>
          </a:p>
        </p:txBody>
      </p:sp>
      <p:sp>
        <p:nvSpPr>
          <p:cNvPr id="35" name="Shape 35"/>
          <p:cNvSpPr/>
          <p:nvPr/>
        </p:nvSpPr>
        <p:spPr>
          <a:xfrm>
            <a:off x="2757247" y="861970"/>
            <a:ext cx="300900" cy="300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6" name="Shape 36"/>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Shape 37"/>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mage background">
  <p:cSld name="BLANK_2">
    <p:spTree>
      <p:nvGrpSpPr>
        <p:cNvPr id="1" name="Shape 38"/>
        <p:cNvGrpSpPr/>
        <p:nvPr/>
      </p:nvGrpSpPr>
      <p:grpSpPr>
        <a:xfrm>
          <a:off x="0" y="0"/>
          <a:ext cx="0" cy="0"/>
          <a:chOff x="0" y="0"/>
          <a:chExt cx="0" cy="0"/>
        </a:xfrm>
      </p:grpSpPr>
      <p:sp>
        <p:nvSpPr>
          <p:cNvPr id="39" name="Shape 39"/>
          <p:cNvSpPr/>
          <p:nvPr/>
        </p:nvSpPr>
        <p:spPr>
          <a:xfrm>
            <a:off x="0" y="0"/>
            <a:ext cx="9144000" cy="5157300"/>
          </a:xfrm>
          <a:prstGeom prst="frame">
            <a:avLst>
              <a:gd name="adj1" fmla="val 7929"/>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 name="Shape 40"/>
          <p:cNvSpPr/>
          <p:nvPr/>
        </p:nvSpPr>
        <p:spPr>
          <a:xfrm>
            <a:off x="-117275" y="847257"/>
            <a:ext cx="605400" cy="605400"/>
          </a:xfrm>
          <a:prstGeom prst="ellipse">
            <a:avLst/>
          </a:prstGeom>
          <a:solidFill>
            <a:srgbClr val="2276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Shape 41"/>
          <p:cNvSpPr/>
          <p:nvPr/>
        </p:nvSpPr>
        <p:spPr>
          <a:xfrm>
            <a:off x="217850" y="171250"/>
            <a:ext cx="1054200" cy="1054200"/>
          </a:xfrm>
          <a:prstGeom prst="ellipse">
            <a:avLst/>
          </a:prstGeom>
          <a:solidFill>
            <a:srgbClr val="F69F27">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Shape 42"/>
          <p:cNvSpPr/>
          <p:nvPr/>
        </p:nvSpPr>
        <p:spPr>
          <a:xfrm>
            <a:off x="1156976" y="-137274"/>
            <a:ext cx="398700" cy="3987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3" name="Shape 43"/>
          <p:cNvSpPr/>
          <p:nvPr/>
        </p:nvSpPr>
        <p:spPr>
          <a:xfrm>
            <a:off x="1397225" y="337514"/>
            <a:ext cx="136800" cy="1368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4" name="Shape 44"/>
          <p:cNvSpPr/>
          <p:nvPr/>
        </p:nvSpPr>
        <p:spPr>
          <a:xfrm>
            <a:off x="488128" y="1334485"/>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 name="Shape 45"/>
          <p:cNvSpPr/>
          <p:nvPr/>
        </p:nvSpPr>
        <p:spPr>
          <a:xfrm>
            <a:off x="7847950" y="4168079"/>
            <a:ext cx="1097700" cy="1097700"/>
          </a:xfrm>
          <a:prstGeom prst="ellipse">
            <a:avLst/>
          </a:prstGeom>
          <a:solidFill>
            <a:srgbClr val="2276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Shape 46"/>
          <p:cNvSpPr/>
          <p:nvPr/>
        </p:nvSpPr>
        <p:spPr>
          <a:xfrm>
            <a:off x="8507494" y="2981146"/>
            <a:ext cx="774600" cy="7746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7" name="Shape 47"/>
          <p:cNvSpPr/>
          <p:nvPr/>
        </p:nvSpPr>
        <p:spPr>
          <a:xfrm>
            <a:off x="8094101" y="3973940"/>
            <a:ext cx="413400" cy="4134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Shape 48"/>
          <p:cNvSpPr/>
          <p:nvPr/>
        </p:nvSpPr>
        <p:spPr>
          <a:xfrm>
            <a:off x="8622049" y="3872635"/>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 name="Shape 49"/>
          <p:cNvSpPr/>
          <p:nvPr/>
        </p:nvSpPr>
        <p:spPr>
          <a:xfrm>
            <a:off x="7550022" y="4801658"/>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 name="Shape 50"/>
          <p:cNvSpPr/>
          <p:nvPr/>
        </p:nvSpPr>
        <p:spPr>
          <a:xfrm>
            <a:off x="7325661" y="4674667"/>
            <a:ext cx="93900" cy="939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 name="Shape 51"/>
          <p:cNvSpPr/>
          <p:nvPr/>
        </p:nvSpPr>
        <p:spPr>
          <a:xfrm>
            <a:off x="258289" y="1577100"/>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2" name="Shape 52"/>
          <p:cNvSpPr/>
          <p:nvPr/>
        </p:nvSpPr>
        <p:spPr>
          <a:xfrm>
            <a:off x="8726411" y="3200065"/>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3" name="Shape 53"/>
          <p:cNvGrpSpPr/>
          <p:nvPr/>
        </p:nvGrpSpPr>
        <p:grpSpPr>
          <a:xfrm>
            <a:off x="8142375" y="4477573"/>
            <a:ext cx="508851" cy="478711"/>
            <a:chOff x="5972700" y="2330200"/>
            <a:chExt cx="411625" cy="387275"/>
          </a:xfrm>
        </p:grpSpPr>
        <p:sp>
          <p:nvSpPr>
            <p:cNvPr id="54" name="Shape 5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Shape 5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56" name="Shape 56"/>
          <p:cNvGrpSpPr/>
          <p:nvPr/>
        </p:nvGrpSpPr>
        <p:grpSpPr>
          <a:xfrm>
            <a:off x="545621" y="382390"/>
            <a:ext cx="398658" cy="631920"/>
            <a:chOff x="6718575" y="2318625"/>
            <a:chExt cx="256950" cy="407375"/>
          </a:xfrm>
        </p:grpSpPr>
        <p:sp>
          <p:nvSpPr>
            <p:cNvPr id="57" name="Shape 57"/>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8" name="Shape 58"/>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9" name="Shape 59"/>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Shape 60"/>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1" name="Shape 61"/>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2" name="Shape 62"/>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Shape 63"/>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Shape 64"/>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5" name="Shape 65"/>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94"/>
        <p:cNvGrpSpPr/>
        <p:nvPr/>
      </p:nvGrpSpPr>
      <p:grpSpPr>
        <a:xfrm>
          <a:off x="0" y="0"/>
          <a:ext cx="0" cy="0"/>
          <a:chOff x="0" y="0"/>
          <a:chExt cx="0" cy="0"/>
        </a:xfrm>
      </p:grpSpPr>
      <p:sp>
        <p:nvSpPr>
          <p:cNvPr id="95" name="Shape 95"/>
          <p:cNvSpPr/>
          <p:nvPr/>
        </p:nvSpPr>
        <p:spPr>
          <a:xfrm>
            <a:off x="407150" y="407075"/>
            <a:ext cx="8329800" cy="4329300"/>
          </a:xfrm>
          <a:prstGeom prst="rect">
            <a:avLst/>
          </a:prstGeom>
          <a:solidFill>
            <a:srgbClr val="2276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Shape 96"/>
          <p:cNvSpPr/>
          <p:nvPr/>
        </p:nvSpPr>
        <p:spPr>
          <a:xfrm>
            <a:off x="2630450" y="630150"/>
            <a:ext cx="3883200" cy="38832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7" name="Shape 97"/>
          <p:cNvSpPr/>
          <p:nvPr/>
        </p:nvSpPr>
        <p:spPr>
          <a:xfrm>
            <a:off x="5430350" y="228600"/>
            <a:ext cx="1388100" cy="1388100"/>
          </a:xfrm>
          <a:prstGeom prst="ellipse">
            <a:avLst/>
          </a:prstGeom>
          <a:solidFill>
            <a:srgbClr val="FFB600">
              <a:alpha val="79607"/>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Shape 98"/>
          <p:cNvSpPr/>
          <p:nvPr/>
        </p:nvSpPr>
        <p:spPr>
          <a:xfrm>
            <a:off x="5908250" y="4660825"/>
            <a:ext cx="605400" cy="6054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Shape 99"/>
          <p:cNvSpPr/>
          <p:nvPr/>
        </p:nvSpPr>
        <p:spPr>
          <a:xfrm>
            <a:off x="2706650" y="3872629"/>
            <a:ext cx="1097700" cy="10977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0" name="Shape 100"/>
          <p:cNvSpPr/>
          <p:nvPr/>
        </p:nvSpPr>
        <p:spPr>
          <a:xfrm>
            <a:off x="2081694" y="771271"/>
            <a:ext cx="774600" cy="7746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1" name="Shape 101"/>
          <p:cNvSpPr/>
          <p:nvPr/>
        </p:nvSpPr>
        <p:spPr>
          <a:xfrm>
            <a:off x="6513651" y="1616690"/>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2" name="Shape 102"/>
          <p:cNvSpPr/>
          <p:nvPr/>
        </p:nvSpPr>
        <p:spPr>
          <a:xfrm>
            <a:off x="2420476" y="3612044"/>
            <a:ext cx="336900" cy="3369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3" name="Shape 103"/>
          <p:cNvSpPr/>
          <p:nvPr/>
        </p:nvSpPr>
        <p:spPr>
          <a:xfrm>
            <a:off x="2362484" y="1670133"/>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4" name="Shape 104"/>
          <p:cNvSpPr/>
          <p:nvPr/>
        </p:nvSpPr>
        <p:spPr>
          <a:xfrm>
            <a:off x="6818461" y="1338692"/>
            <a:ext cx="93900" cy="9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Shape 105"/>
          <p:cNvSpPr/>
          <p:nvPr/>
        </p:nvSpPr>
        <p:spPr>
          <a:xfrm>
            <a:off x="6163989" y="4374525"/>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6" name="Shape 106"/>
          <p:cNvSpPr/>
          <p:nvPr/>
        </p:nvSpPr>
        <p:spPr>
          <a:xfrm>
            <a:off x="2300611" y="990190"/>
            <a:ext cx="336767" cy="336767"/>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solidFill>
            <a:schemeClr val="lt1"/>
          </a:solid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07" name="Shape 107"/>
          <p:cNvGrpSpPr/>
          <p:nvPr/>
        </p:nvGrpSpPr>
        <p:grpSpPr>
          <a:xfrm>
            <a:off x="3001075" y="4182123"/>
            <a:ext cx="508851" cy="478711"/>
            <a:chOff x="5972700" y="2330200"/>
            <a:chExt cx="411625" cy="387275"/>
          </a:xfrm>
        </p:grpSpPr>
        <p:sp>
          <p:nvSpPr>
            <p:cNvPr id="108" name="Shape 108"/>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Shape 109"/>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10" name="Shape 110"/>
          <p:cNvGrpSpPr/>
          <p:nvPr/>
        </p:nvGrpSpPr>
        <p:grpSpPr>
          <a:xfrm>
            <a:off x="5861768" y="506559"/>
            <a:ext cx="524975" cy="832145"/>
            <a:chOff x="6718575" y="2318625"/>
            <a:chExt cx="256950" cy="407375"/>
          </a:xfrm>
        </p:grpSpPr>
        <p:sp>
          <p:nvSpPr>
            <p:cNvPr id="111" name="Shape 111"/>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2" name="Shape 112"/>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3" name="Shape 113"/>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4" name="Shape 114"/>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5" name="Shape 115"/>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6" name="Shape 116"/>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7" name="Shape 117"/>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sp>
          <p:nvSpPr>
            <p:cNvPr id="118" name="Shape 118"/>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Arial"/>
                <a:ea typeface="Arial"/>
                <a:cs typeface="Arial"/>
                <a:sym typeface="Arial"/>
              </a:endParaRPr>
            </a:p>
          </p:txBody>
        </p:sp>
      </p:grpSp>
      <p:sp>
        <p:nvSpPr>
          <p:cNvPr id="119" name="Shape 119"/>
          <p:cNvSpPr/>
          <p:nvPr/>
        </p:nvSpPr>
        <p:spPr>
          <a:xfrm>
            <a:off x="2757247" y="861970"/>
            <a:ext cx="300900" cy="300900"/>
          </a:xfrm>
          <a:prstGeom prst="ellipse">
            <a:avLst/>
          </a:prstGeom>
          <a:solidFill>
            <a:srgbClr val="FC4540">
              <a:alpha val="78823"/>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Shape 120"/>
          <p:cNvSpPr/>
          <p:nvPr/>
        </p:nvSpPr>
        <p:spPr>
          <a:xfrm>
            <a:off x="3509928" y="4757335"/>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Shape 121"/>
          <p:cNvSpPr/>
          <p:nvPr/>
        </p:nvSpPr>
        <p:spPr>
          <a:xfrm>
            <a:off x="5494851" y="4374527"/>
            <a:ext cx="413400" cy="4134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Shape 122"/>
          <p:cNvSpPr txBox="1">
            <a:spLocks noGrp="1"/>
          </p:cNvSpPr>
          <p:nvPr>
            <p:ph type="ctrTitle"/>
          </p:nvPr>
        </p:nvSpPr>
        <p:spPr>
          <a:xfrm>
            <a:off x="2886100" y="1888150"/>
            <a:ext cx="3371700" cy="1159800"/>
          </a:xfrm>
          <a:prstGeom prst="rect">
            <a:avLst/>
          </a:prstGeom>
          <a:noFill/>
          <a:ln>
            <a:noFill/>
          </a:ln>
        </p:spPr>
        <p:txBody>
          <a:bodyPr spcFirstLastPara="1" wrap="square" lIns="91425" tIns="91425" rIns="91425" bIns="91425" anchor="b" anchorCtr="0"/>
          <a:lstStyle>
            <a:lvl1pPr marR="0" lvl="0" algn="ctr" rtl="0">
              <a:lnSpc>
                <a:spcPct val="100000"/>
              </a:lnSpc>
              <a:spcBef>
                <a:spcPts val="0"/>
              </a:spcBef>
              <a:spcAft>
                <a:spcPts val="0"/>
              </a:spcAft>
              <a:buClr>
                <a:srgbClr val="02BDC7"/>
              </a:buClr>
              <a:buSzPts val="3000"/>
              <a:buFont typeface="Roboto Slab Light"/>
              <a:buNone/>
              <a:defRPr sz="3000" b="0" i="0" u="none" strike="noStrike" cap="none">
                <a:solidFill>
                  <a:srgbClr val="02BDC7"/>
                </a:solidFill>
                <a:latin typeface="Roboto Slab Light"/>
                <a:ea typeface="Roboto Slab Light"/>
                <a:cs typeface="Roboto Slab Light"/>
                <a:sym typeface="Roboto Slab Light"/>
              </a:defRPr>
            </a:lvl1pPr>
            <a:lvl2pPr marR="0" lvl="1" algn="ctr" rtl="0">
              <a:lnSpc>
                <a:spcPct val="100000"/>
              </a:lnSpc>
              <a:spcBef>
                <a:spcPts val="0"/>
              </a:spcBef>
              <a:spcAft>
                <a:spcPts val="0"/>
              </a:spcAft>
              <a:buClr>
                <a:srgbClr val="02BDC7"/>
              </a:buClr>
              <a:buSzPts val="3000"/>
              <a:buFont typeface="Roboto Slab Light"/>
              <a:buNone/>
              <a:defRPr sz="3000" b="0" i="0" u="none" strike="noStrike" cap="none">
                <a:solidFill>
                  <a:srgbClr val="02BDC7"/>
                </a:solidFill>
                <a:latin typeface="Roboto Slab Light"/>
                <a:ea typeface="Roboto Slab Light"/>
                <a:cs typeface="Roboto Slab Light"/>
                <a:sym typeface="Roboto Slab Light"/>
              </a:defRPr>
            </a:lvl2pPr>
            <a:lvl3pPr marR="0" lvl="2" algn="ctr" rtl="0">
              <a:lnSpc>
                <a:spcPct val="100000"/>
              </a:lnSpc>
              <a:spcBef>
                <a:spcPts val="0"/>
              </a:spcBef>
              <a:spcAft>
                <a:spcPts val="0"/>
              </a:spcAft>
              <a:buClr>
                <a:srgbClr val="02BDC7"/>
              </a:buClr>
              <a:buSzPts val="3000"/>
              <a:buFont typeface="Roboto Slab Light"/>
              <a:buNone/>
              <a:defRPr sz="3000" b="0" i="0" u="none" strike="noStrike" cap="none">
                <a:solidFill>
                  <a:srgbClr val="02BDC7"/>
                </a:solidFill>
                <a:latin typeface="Roboto Slab Light"/>
                <a:ea typeface="Roboto Slab Light"/>
                <a:cs typeface="Roboto Slab Light"/>
                <a:sym typeface="Roboto Slab Light"/>
              </a:defRPr>
            </a:lvl3pPr>
            <a:lvl4pPr marR="0" lvl="3" algn="ctr" rtl="0">
              <a:lnSpc>
                <a:spcPct val="100000"/>
              </a:lnSpc>
              <a:spcBef>
                <a:spcPts val="0"/>
              </a:spcBef>
              <a:spcAft>
                <a:spcPts val="0"/>
              </a:spcAft>
              <a:buClr>
                <a:srgbClr val="02BDC7"/>
              </a:buClr>
              <a:buSzPts val="3000"/>
              <a:buFont typeface="Roboto Slab Light"/>
              <a:buNone/>
              <a:defRPr sz="3000" b="0" i="0" u="none" strike="noStrike" cap="none">
                <a:solidFill>
                  <a:srgbClr val="02BDC7"/>
                </a:solidFill>
                <a:latin typeface="Roboto Slab Light"/>
                <a:ea typeface="Roboto Slab Light"/>
                <a:cs typeface="Roboto Slab Light"/>
                <a:sym typeface="Roboto Slab Light"/>
              </a:defRPr>
            </a:lvl4pPr>
            <a:lvl5pPr marR="0" lvl="4" algn="ctr" rtl="0">
              <a:lnSpc>
                <a:spcPct val="100000"/>
              </a:lnSpc>
              <a:spcBef>
                <a:spcPts val="0"/>
              </a:spcBef>
              <a:spcAft>
                <a:spcPts val="0"/>
              </a:spcAft>
              <a:buClr>
                <a:srgbClr val="02BDC7"/>
              </a:buClr>
              <a:buSzPts val="3000"/>
              <a:buFont typeface="Roboto Slab Light"/>
              <a:buNone/>
              <a:defRPr sz="3000" b="0" i="0" u="none" strike="noStrike" cap="none">
                <a:solidFill>
                  <a:srgbClr val="02BDC7"/>
                </a:solidFill>
                <a:latin typeface="Roboto Slab Light"/>
                <a:ea typeface="Roboto Slab Light"/>
                <a:cs typeface="Roboto Slab Light"/>
                <a:sym typeface="Roboto Slab Light"/>
              </a:defRPr>
            </a:lvl5pPr>
            <a:lvl6pPr marR="0" lvl="5" algn="ctr" rtl="0">
              <a:lnSpc>
                <a:spcPct val="100000"/>
              </a:lnSpc>
              <a:spcBef>
                <a:spcPts val="0"/>
              </a:spcBef>
              <a:spcAft>
                <a:spcPts val="0"/>
              </a:spcAft>
              <a:buClr>
                <a:srgbClr val="02BDC7"/>
              </a:buClr>
              <a:buSzPts val="3000"/>
              <a:buFont typeface="Roboto Slab Light"/>
              <a:buNone/>
              <a:defRPr sz="3000" b="0" i="0" u="none" strike="noStrike" cap="none">
                <a:solidFill>
                  <a:srgbClr val="02BDC7"/>
                </a:solidFill>
                <a:latin typeface="Roboto Slab Light"/>
                <a:ea typeface="Roboto Slab Light"/>
                <a:cs typeface="Roboto Slab Light"/>
                <a:sym typeface="Roboto Slab Light"/>
              </a:defRPr>
            </a:lvl6pPr>
            <a:lvl7pPr marR="0" lvl="6" algn="ctr" rtl="0">
              <a:lnSpc>
                <a:spcPct val="100000"/>
              </a:lnSpc>
              <a:spcBef>
                <a:spcPts val="0"/>
              </a:spcBef>
              <a:spcAft>
                <a:spcPts val="0"/>
              </a:spcAft>
              <a:buClr>
                <a:srgbClr val="02BDC7"/>
              </a:buClr>
              <a:buSzPts val="3000"/>
              <a:buFont typeface="Roboto Slab Light"/>
              <a:buNone/>
              <a:defRPr sz="3000" b="0" i="0" u="none" strike="noStrike" cap="none">
                <a:solidFill>
                  <a:srgbClr val="02BDC7"/>
                </a:solidFill>
                <a:latin typeface="Roboto Slab Light"/>
                <a:ea typeface="Roboto Slab Light"/>
                <a:cs typeface="Roboto Slab Light"/>
                <a:sym typeface="Roboto Slab Light"/>
              </a:defRPr>
            </a:lvl7pPr>
            <a:lvl8pPr marR="0" lvl="7" algn="ctr" rtl="0">
              <a:lnSpc>
                <a:spcPct val="100000"/>
              </a:lnSpc>
              <a:spcBef>
                <a:spcPts val="0"/>
              </a:spcBef>
              <a:spcAft>
                <a:spcPts val="0"/>
              </a:spcAft>
              <a:buClr>
                <a:srgbClr val="02BDC7"/>
              </a:buClr>
              <a:buSzPts val="3000"/>
              <a:buFont typeface="Roboto Slab Light"/>
              <a:buNone/>
              <a:defRPr sz="3000" b="0" i="0" u="none" strike="noStrike" cap="none">
                <a:solidFill>
                  <a:srgbClr val="02BDC7"/>
                </a:solidFill>
                <a:latin typeface="Roboto Slab Light"/>
                <a:ea typeface="Roboto Slab Light"/>
                <a:cs typeface="Roboto Slab Light"/>
                <a:sym typeface="Roboto Slab Light"/>
              </a:defRPr>
            </a:lvl8pPr>
            <a:lvl9pPr marR="0" lvl="8" algn="ctr" rtl="0">
              <a:lnSpc>
                <a:spcPct val="100000"/>
              </a:lnSpc>
              <a:spcBef>
                <a:spcPts val="0"/>
              </a:spcBef>
              <a:spcAft>
                <a:spcPts val="0"/>
              </a:spcAft>
              <a:buClr>
                <a:srgbClr val="02BDC7"/>
              </a:buClr>
              <a:buSzPts val="3000"/>
              <a:buFont typeface="Roboto Slab Light"/>
              <a:buNone/>
              <a:defRPr sz="3000" b="0" i="0" u="none" strike="noStrike" cap="none">
                <a:solidFill>
                  <a:srgbClr val="02BDC7"/>
                </a:solidFill>
                <a:latin typeface="Roboto Slab Light"/>
                <a:ea typeface="Roboto Slab Light"/>
                <a:cs typeface="Roboto Slab Light"/>
                <a:sym typeface="Roboto Slab Light"/>
              </a:defRPr>
            </a:lvl9pPr>
          </a:lstStyle>
          <a:p>
            <a:endParaRPr/>
          </a:p>
        </p:txBody>
      </p:sp>
      <p:sp>
        <p:nvSpPr>
          <p:cNvPr id="123" name="Shape 123"/>
          <p:cNvSpPr txBox="1">
            <a:spLocks noGrp="1"/>
          </p:cNvSpPr>
          <p:nvPr>
            <p:ph type="subTitle" idx="1"/>
          </p:nvPr>
        </p:nvSpPr>
        <p:spPr>
          <a:xfrm>
            <a:off x="2886100" y="2916252"/>
            <a:ext cx="3371700" cy="784800"/>
          </a:xfrm>
          <a:prstGeom prst="rect">
            <a:avLst/>
          </a:prstGeom>
          <a:noFill/>
          <a:ln>
            <a:noFill/>
          </a:ln>
        </p:spPr>
        <p:txBody>
          <a:bodyPr spcFirstLastPara="1" wrap="square" lIns="91425" tIns="91425" rIns="91425" bIns="91425" anchor="t" anchorCtr="0"/>
          <a:lstStyle>
            <a:lvl1pPr marR="0" lvl="0" algn="ctr" rtl="0">
              <a:lnSpc>
                <a:spcPct val="100000"/>
              </a:lnSpc>
              <a:spcBef>
                <a:spcPts val="0"/>
              </a:spcBef>
              <a:spcAft>
                <a:spcPts val="0"/>
              </a:spcAft>
              <a:buClr>
                <a:srgbClr val="FFB600"/>
              </a:buClr>
              <a:buSzPts val="2000"/>
              <a:buFont typeface="Lato Light"/>
              <a:buNone/>
              <a:defRPr sz="2000" b="0" i="0" u="none" strike="noStrike" cap="none">
                <a:solidFill>
                  <a:srgbClr val="FFB600"/>
                </a:solidFill>
                <a:latin typeface="Lato Light"/>
                <a:ea typeface="Lato Light"/>
                <a:cs typeface="Lato Light"/>
                <a:sym typeface="Lato Light"/>
              </a:defRPr>
            </a:lvl1pPr>
            <a:lvl2pPr marR="0" lvl="1" algn="ctr" rtl="0">
              <a:lnSpc>
                <a:spcPct val="100000"/>
              </a:lnSpc>
              <a:spcBef>
                <a:spcPts val="1000"/>
              </a:spcBef>
              <a:spcAft>
                <a:spcPts val="0"/>
              </a:spcAft>
              <a:buClr>
                <a:srgbClr val="FFB600"/>
              </a:buClr>
              <a:buSzPts val="3000"/>
              <a:buFont typeface="Lato Light"/>
              <a:buNone/>
              <a:defRPr sz="3000" b="0" i="0" u="none" strike="noStrike" cap="none">
                <a:solidFill>
                  <a:srgbClr val="FFB600"/>
                </a:solidFill>
                <a:latin typeface="Lato Light"/>
                <a:ea typeface="Lato Light"/>
                <a:cs typeface="Lato Light"/>
                <a:sym typeface="Lato Light"/>
              </a:defRPr>
            </a:lvl2pPr>
            <a:lvl3pPr marR="0" lvl="2" algn="ctr" rtl="0">
              <a:lnSpc>
                <a:spcPct val="100000"/>
              </a:lnSpc>
              <a:spcBef>
                <a:spcPts val="1000"/>
              </a:spcBef>
              <a:spcAft>
                <a:spcPts val="0"/>
              </a:spcAft>
              <a:buClr>
                <a:srgbClr val="FFB600"/>
              </a:buClr>
              <a:buSzPts val="3000"/>
              <a:buFont typeface="Lato Light"/>
              <a:buNone/>
              <a:defRPr sz="3000" b="0" i="0" u="none" strike="noStrike" cap="none">
                <a:solidFill>
                  <a:srgbClr val="FFB600"/>
                </a:solidFill>
                <a:latin typeface="Lato Light"/>
                <a:ea typeface="Lato Light"/>
                <a:cs typeface="Lato Light"/>
                <a:sym typeface="Lato Light"/>
              </a:defRPr>
            </a:lvl3pPr>
            <a:lvl4pPr marR="0" lvl="3" algn="ctr" rtl="0">
              <a:lnSpc>
                <a:spcPct val="100000"/>
              </a:lnSpc>
              <a:spcBef>
                <a:spcPts val="1000"/>
              </a:spcBef>
              <a:spcAft>
                <a:spcPts val="0"/>
              </a:spcAft>
              <a:buClr>
                <a:srgbClr val="FFB600"/>
              </a:buClr>
              <a:buSzPts val="3000"/>
              <a:buFont typeface="Lato Light"/>
              <a:buNone/>
              <a:defRPr sz="3000" b="0" i="0" u="none" strike="noStrike" cap="none">
                <a:solidFill>
                  <a:srgbClr val="FFB600"/>
                </a:solidFill>
                <a:latin typeface="Lato Light"/>
                <a:ea typeface="Lato Light"/>
                <a:cs typeface="Lato Light"/>
                <a:sym typeface="Lato Light"/>
              </a:defRPr>
            </a:lvl4pPr>
            <a:lvl5pPr marR="0" lvl="4" algn="ctr" rtl="0">
              <a:lnSpc>
                <a:spcPct val="100000"/>
              </a:lnSpc>
              <a:spcBef>
                <a:spcPts val="1000"/>
              </a:spcBef>
              <a:spcAft>
                <a:spcPts val="0"/>
              </a:spcAft>
              <a:buClr>
                <a:srgbClr val="FFB600"/>
              </a:buClr>
              <a:buSzPts val="3000"/>
              <a:buFont typeface="Lato Light"/>
              <a:buNone/>
              <a:defRPr sz="3000" b="0" i="0" u="none" strike="noStrike" cap="none">
                <a:solidFill>
                  <a:srgbClr val="FFB600"/>
                </a:solidFill>
                <a:latin typeface="Lato Light"/>
                <a:ea typeface="Lato Light"/>
                <a:cs typeface="Lato Light"/>
                <a:sym typeface="Lato Light"/>
              </a:defRPr>
            </a:lvl5pPr>
            <a:lvl6pPr marR="0" lvl="5" algn="ctr" rtl="0">
              <a:lnSpc>
                <a:spcPct val="100000"/>
              </a:lnSpc>
              <a:spcBef>
                <a:spcPts val="1000"/>
              </a:spcBef>
              <a:spcAft>
                <a:spcPts val="0"/>
              </a:spcAft>
              <a:buClr>
                <a:srgbClr val="FFB600"/>
              </a:buClr>
              <a:buSzPts val="3000"/>
              <a:buFont typeface="Lato Light"/>
              <a:buNone/>
              <a:defRPr sz="3000" b="0" i="0" u="none" strike="noStrike" cap="none">
                <a:solidFill>
                  <a:srgbClr val="FFB600"/>
                </a:solidFill>
                <a:latin typeface="Lato Light"/>
                <a:ea typeface="Lato Light"/>
                <a:cs typeface="Lato Light"/>
                <a:sym typeface="Lato Light"/>
              </a:defRPr>
            </a:lvl6pPr>
            <a:lvl7pPr marR="0" lvl="6" algn="ctr" rtl="0">
              <a:lnSpc>
                <a:spcPct val="100000"/>
              </a:lnSpc>
              <a:spcBef>
                <a:spcPts val="1000"/>
              </a:spcBef>
              <a:spcAft>
                <a:spcPts val="0"/>
              </a:spcAft>
              <a:buClr>
                <a:srgbClr val="FFB600"/>
              </a:buClr>
              <a:buSzPts val="3000"/>
              <a:buFont typeface="Lato Light"/>
              <a:buNone/>
              <a:defRPr sz="3000" b="0" i="0" u="none" strike="noStrike" cap="none">
                <a:solidFill>
                  <a:srgbClr val="FFB600"/>
                </a:solidFill>
                <a:latin typeface="Lato Light"/>
                <a:ea typeface="Lato Light"/>
                <a:cs typeface="Lato Light"/>
                <a:sym typeface="Lato Light"/>
              </a:defRPr>
            </a:lvl7pPr>
            <a:lvl8pPr marR="0" lvl="7" algn="ctr" rtl="0">
              <a:lnSpc>
                <a:spcPct val="100000"/>
              </a:lnSpc>
              <a:spcBef>
                <a:spcPts val="1000"/>
              </a:spcBef>
              <a:spcAft>
                <a:spcPts val="0"/>
              </a:spcAft>
              <a:buClr>
                <a:srgbClr val="FFB600"/>
              </a:buClr>
              <a:buSzPts val="3000"/>
              <a:buFont typeface="Lato Light"/>
              <a:buNone/>
              <a:defRPr sz="3000" b="0" i="0" u="none" strike="noStrike" cap="none">
                <a:solidFill>
                  <a:srgbClr val="FFB600"/>
                </a:solidFill>
                <a:latin typeface="Lato Light"/>
                <a:ea typeface="Lato Light"/>
                <a:cs typeface="Lato Light"/>
                <a:sym typeface="Lato Light"/>
              </a:defRPr>
            </a:lvl8pPr>
            <a:lvl9pPr marR="0" lvl="8" algn="ctr" rtl="0">
              <a:lnSpc>
                <a:spcPct val="100000"/>
              </a:lnSpc>
              <a:spcBef>
                <a:spcPts val="1000"/>
              </a:spcBef>
              <a:spcAft>
                <a:spcPts val="1000"/>
              </a:spcAft>
              <a:buClr>
                <a:srgbClr val="FFB600"/>
              </a:buClr>
              <a:buSzPts val="3000"/>
              <a:buFont typeface="Lato Light"/>
              <a:buNone/>
              <a:defRPr sz="3000" b="0" i="0" u="none" strike="noStrike" cap="none">
                <a:solidFill>
                  <a:srgbClr val="FFB600"/>
                </a:solidFill>
                <a:latin typeface="Lato Light"/>
                <a:ea typeface="Lato Light"/>
                <a:cs typeface="Lato Light"/>
                <a:sym typeface="Lato Light"/>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Quote">
  <p:cSld name="TITLE_1_1">
    <p:spTree>
      <p:nvGrpSpPr>
        <p:cNvPr id="1" name="Shape 185"/>
        <p:cNvGrpSpPr/>
        <p:nvPr/>
      </p:nvGrpSpPr>
      <p:grpSpPr>
        <a:xfrm>
          <a:off x="0" y="0"/>
          <a:ext cx="0" cy="0"/>
          <a:chOff x="0" y="0"/>
          <a:chExt cx="0" cy="0"/>
        </a:xfrm>
      </p:grpSpPr>
      <p:sp>
        <p:nvSpPr>
          <p:cNvPr id="186" name="Shape 186"/>
          <p:cNvSpPr/>
          <p:nvPr/>
        </p:nvSpPr>
        <p:spPr>
          <a:xfrm>
            <a:off x="407150" y="407075"/>
            <a:ext cx="8329800" cy="4329300"/>
          </a:xfrm>
          <a:prstGeom prst="rect">
            <a:avLst/>
          </a:prstGeom>
          <a:solidFill>
            <a:srgbClr val="F69F2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7" name="Shape 187"/>
          <p:cNvSpPr/>
          <p:nvPr/>
        </p:nvSpPr>
        <p:spPr>
          <a:xfrm>
            <a:off x="3811800" y="-194800"/>
            <a:ext cx="1520400" cy="1520400"/>
          </a:xfrm>
          <a:prstGeom prst="ellipse">
            <a:avLst/>
          </a:prstGeom>
          <a:solidFill>
            <a:srgbClr val="2276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8" name="Shape 188"/>
          <p:cNvSpPr/>
          <p:nvPr/>
        </p:nvSpPr>
        <p:spPr>
          <a:xfrm>
            <a:off x="4982150" y="734775"/>
            <a:ext cx="774600" cy="7746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9" name="Shape 189"/>
          <p:cNvSpPr/>
          <p:nvPr/>
        </p:nvSpPr>
        <p:spPr>
          <a:xfrm>
            <a:off x="3469949" y="810973"/>
            <a:ext cx="213000" cy="2130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0" name="Shape 190"/>
          <p:cNvSpPr/>
          <p:nvPr/>
        </p:nvSpPr>
        <p:spPr>
          <a:xfrm>
            <a:off x="3109875" y="154418"/>
            <a:ext cx="508800" cy="508800"/>
          </a:xfrm>
          <a:prstGeom prst="ellipse">
            <a:avLst/>
          </a:prstGeom>
          <a:solidFill>
            <a:srgbClr val="FC4540">
              <a:alpha val="7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1" name="Shape 191"/>
          <p:cNvSpPr/>
          <p:nvPr/>
        </p:nvSpPr>
        <p:spPr>
          <a:xfrm>
            <a:off x="5395528" y="-85690"/>
            <a:ext cx="213000" cy="2130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2" name="Shape 192"/>
          <p:cNvSpPr/>
          <p:nvPr/>
        </p:nvSpPr>
        <p:spPr>
          <a:xfrm>
            <a:off x="-140400" y="3784204"/>
            <a:ext cx="1097700" cy="1097700"/>
          </a:xfrm>
          <a:prstGeom prst="ellipse">
            <a:avLst/>
          </a:prstGeom>
          <a:solidFill>
            <a:srgbClr val="2276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3" name="Shape 193"/>
          <p:cNvSpPr/>
          <p:nvPr/>
        </p:nvSpPr>
        <p:spPr>
          <a:xfrm>
            <a:off x="8079301" y="44162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4" name="Shape 194"/>
          <p:cNvSpPr/>
          <p:nvPr/>
        </p:nvSpPr>
        <p:spPr>
          <a:xfrm>
            <a:off x="407150" y="4701449"/>
            <a:ext cx="336900" cy="336900"/>
          </a:xfrm>
          <a:prstGeom prst="ellipse">
            <a:avLst/>
          </a:prstGeom>
          <a:solidFill>
            <a:srgbClr val="FC4540">
              <a:alpha val="7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5" name="Shape 195"/>
          <p:cNvSpPr/>
          <p:nvPr/>
        </p:nvSpPr>
        <p:spPr>
          <a:xfrm>
            <a:off x="8896576" y="412332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6" name="Shape 196"/>
          <p:cNvSpPr/>
          <p:nvPr/>
        </p:nvSpPr>
        <p:spPr>
          <a:xfrm>
            <a:off x="7800547" y="46533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7" name="Shape 197"/>
          <p:cNvSpPr/>
          <p:nvPr/>
        </p:nvSpPr>
        <p:spPr>
          <a:xfrm>
            <a:off x="8471997" y="4203227"/>
            <a:ext cx="93900" cy="939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Shape 198"/>
          <p:cNvSpPr/>
          <p:nvPr/>
        </p:nvSpPr>
        <p:spPr>
          <a:xfrm>
            <a:off x="528659" y="3509275"/>
            <a:ext cx="213000" cy="213000"/>
          </a:xfrm>
          <a:prstGeom prst="ellipse">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9" name="Shape 199"/>
          <p:cNvSpPr/>
          <p:nvPr/>
        </p:nvSpPr>
        <p:spPr>
          <a:xfrm>
            <a:off x="8327788" y="4664713"/>
            <a:ext cx="382244" cy="382244"/>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B600"/>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00" name="Shape 200"/>
          <p:cNvGrpSpPr/>
          <p:nvPr/>
        </p:nvGrpSpPr>
        <p:grpSpPr>
          <a:xfrm>
            <a:off x="154023" y="4093696"/>
            <a:ext cx="508851" cy="478711"/>
            <a:chOff x="5972700" y="2330200"/>
            <a:chExt cx="411625" cy="387275"/>
          </a:xfrm>
        </p:grpSpPr>
        <p:sp>
          <p:nvSpPr>
            <p:cNvPr id="201" name="Shape 201"/>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Shape 202"/>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03" name="Shape 203"/>
          <p:cNvGrpSpPr/>
          <p:nvPr/>
        </p:nvGrpSpPr>
        <p:grpSpPr>
          <a:xfrm>
            <a:off x="5222963" y="889724"/>
            <a:ext cx="292923" cy="464285"/>
            <a:chOff x="6718575" y="2318625"/>
            <a:chExt cx="256950" cy="407375"/>
          </a:xfrm>
        </p:grpSpPr>
        <p:sp>
          <p:nvSpPr>
            <p:cNvPr id="204" name="Shape 204"/>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5" name="Shape 205"/>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6" name="Shape 206"/>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7" name="Shape 207"/>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8" name="Shape 208"/>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9" name="Shape 209"/>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0" name="Shape 210"/>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1" name="Shape 211"/>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rgbClr val="02BDC7"/>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12" name="Shape 212"/>
          <p:cNvSpPr txBox="1">
            <a:spLocks noGrp="1"/>
          </p:cNvSpPr>
          <p:nvPr>
            <p:ph type="body" idx="1"/>
          </p:nvPr>
        </p:nvSpPr>
        <p:spPr>
          <a:xfrm>
            <a:off x="1242275" y="1704600"/>
            <a:ext cx="6659700" cy="819900"/>
          </a:xfrm>
          <a:prstGeom prst="rect">
            <a:avLst/>
          </a:prstGeom>
          <a:noFill/>
          <a:ln>
            <a:noFill/>
          </a:ln>
        </p:spPr>
        <p:txBody>
          <a:bodyPr spcFirstLastPara="1" wrap="square" lIns="91425" tIns="91425" rIns="91425" bIns="91425" anchor="t" anchorCtr="0"/>
          <a:lstStyle>
            <a:lvl1pPr marL="457200" marR="0" lvl="0" indent="-419100" algn="ctr" rtl="0">
              <a:lnSpc>
                <a:spcPct val="100000"/>
              </a:lnSpc>
              <a:spcBef>
                <a:spcPts val="600"/>
              </a:spcBef>
              <a:spcAft>
                <a:spcPts val="0"/>
              </a:spcAft>
              <a:buClr>
                <a:srgbClr val="4A5C65"/>
              </a:buClr>
              <a:buSzPts val="3000"/>
              <a:buFont typeface="Lato Light"/>
              <a:buChar char="○"/>
              <a:defRPr sz="3000" b="0" i="1" u="none" strike="noStrike" cap="none">
                <a:solidFill>
                  <a:srgbClr val="4A5C65"/>
                </a:solidFill>
                <a:latin typeface="Lato Light"/>
                <a:ea typeface="Lato Light"/>
                <a:cs typeface="Lato Light"/>
                <a:sym typeface="Lato Light"/>
              </a:defRPr>
            </a:lvl1pPr>
            <a:lvl2pPr marL="914400" marR="0" lvl="1" indent="-419100" algn="ctr" rtl="0">
              <a:lnSpc>
                <a:spcPct val="100000"/>
              </a:lnSpc>
              <a:spcBef>
                <a:spcPts val="1000"/>
              </a:spcBef>
              <a:spcAft>
                <a:spcPts val="0"/>
              </a:spcAft>
              <a:buClr>
                <a:srgbClr val="4A5C65"/>
              </a:buClr>
              <a:buSzPts val="3000"/>
              <a:buFont typeface="Lato Light"/>
              <a:buChar char="◦"/>
              <a:defRPr sz="3000" b="0" i="1" u="none" strike="noStrike" cap="none">
                <a:solidFill>
                  <a:srgbClr val="4A5C65"/>
                </a:solidFill>
                <a:latin typeface="Lato Light"/>
                <a:ea typeface="Lato Light"/>
                <a:cs typeface="Lato Light"/>
                <a:sym typeface="Lato Light"/>
              </a:defRPr>
            </a:lvl2pPr>
            <a:lvl3pPr marL="1371600" marR="0" lvl="2" indent="-419100" algn="ctr" rtl="0">
              <a:lnSpc>
                <a:spcPct val="100000"/>
              </a:lnSpc>
              <a:spcBef>
                <a:spcPts val="1000"/>
              </a:spcBef>
              <a:spcAft>
                <a:spcPts val="0"/>
              </a:spcAft>
              <a:buClr>
                <a:srgbClr val="4A5C65"/>
              </a:buClr>
              <a:buSzPts val="3000"/>
              <a:buFont typeface="Lato Light"/>
              <a:buChar char="◦"/>
              <a:defRPr sz="3000" b="0" i="1" u="none" strike="noStrike" cap="none">
                <a:solidFill>
                  <a:srgbClr val="4A5C65"/>
                </a:solidFill>
                <a:latin typeface="Lato Light"/>
                <a:ea typeface="Lato Light"/>
                <a:cs typeface="Lato Light"/>
                <a:sym typeface="Lato Light"/>
              </a:defRPr>
            </a:lvl3pPr>
            <a:lvl4pPr marL="1828800" marR="0" lvl="3" indent="-419100" algn="ctr" rtl="0">
              <a:lnSpc>
                <a:spcPct val="100000"/>
              </a:lnSpc>
              <a:spcBef>
                <a:spcPts val="1000"/>
              </a:spcBef>
              <a:spcAft>
                <a:spcPts val="0"/>
              </a:spcAft>
              <a:buClr>
                <a:srgbClr val="4A5C65"/>
              </a:buClr>
              <a:buSzPts val="3000"/>
              <a:buFont typeface="Lato Light"/>
              <a:buChar char="◦"/>
              <a:defRPr sz="3000" b="0" i="1" u="none" strike="noStrike" cap="none">
                <a:solidFill>
                  <a:srgbClr val="4A5C65"/>
                </a:solidFill>
                <a:latin typeface="Lato Light"/>
                <a:ea typeface="Lato Light"/>
                <a:cs typeface="Lato Light"/>
                <a:sym typeface="Lato Light"/>
              </a:defRPr>
            </a:lvl4pPr>
            <a:lvl5pPr marL="2286000" marR="0" lvl="4" indent="-419100" algn="ctr" rtl="0">
              <a:lnSpc>
                <a:spcPct val="100000"/>
              </a:lnSpc>
              <a:spcBef>
                <a:spcPts val="1000"/>
              </a:spcBef>
              <a:spcAft>
                <a:spcPts val="0"/>
              </a:spcAft>
              <a:buClr>
                <a:srgbClr val="4A5C65"/>
              </a:buClr>
              <a:buSzPts val="3000"/>
              <a:buFont typeface="Lato Light"/>
              <a:buChar char="◦"/>
              <a:defRPr sz="3000" b="0" i="1" u="none" strike="noStrike" cap="none">
                <a:solidFill>
                  <a:srgbClr val="4A5C65"/>
                </a:solidFill>
                <a:latin typeface="Lato Light"/>
                <a:ea typeface="Lato Light"/>
                <a:cs typeface="Lato Light"/>
                <a:sym typeface="Lato Light"/>
              </a:defRPr>
            </a:lvl5pPr>
            <a:lvl6pPr marL="2743200" marR="0" lvl="5" indent="-419100" algn="ctr" rtl="0">
              <a:lnSpc>
                <a:spcPct val="100000"/>
              </a:lnSpc>
              <a:spcBef>
                <a:spcPts val="1000"/>
              </a:spcBef>
              <a:spcAft>
                <a:spcPts val="0"/>
              </a:spcAft>
              <a:buClr>
                <a:srgbClr val="4A5C65"/>
              </a:buClr>
              <a:buSzPts val="3000"/>
              <a:buFont typeface="Lato Light"/>
              <a:buChar char="◦"/>
              <a:defRPr sz="3000" b="0" i="1" u="none" strike="noStrike" cap="none">
                <a:solidFill>
                  <a:srgbClr val="4A5C65"/>
                </a:solidFill>
                <a:latin typeface="Lato Light"/>
                <a:ea typeface="Lato Light"/>
                <a:cs typeface="Lato Light"/>
                <a:sym typeface="Lato Light"/>
              </a:defRPr>
            </a:lvl6pPr>
            <a:lvl7pPr marL="3200400" marR="0" lvl="6" indent="-419100" algn="ctr" rtl="0">
              <a:lnSpc>
                <a:spcPct val="100000"/>
              </a:lnSpc>
              <a:spcBef>
                <a:spcPts val="1000"/>
              </a:spcBef>
              <a:spcAft>
                <a:spcPts val="0"/>
              </a:spcAft>
              <a:buClr>
                <a:srgbClr val="4A5C65"/>
              </a:buClr>
              <a:buSzPts val="3000"/>
              <a:buFont typeface="Lato Light"/>
              <a:buChar char="◦"/>
              <a:defRPr sz="3000" b="0" i="1" u="none" strike="noStrike" cap="none">
                <a:solidFill>
                  <a:srgbClr val="4A5C65"/>
                </a:solidFill>
                <a:latin typeface="Lato Light"/>
                <a:ea typeface="Lato Light"/>
                <a:cs typeface="Lato Light"/>
                <a:sym typeface="Lato Light"/>
              </a:defRPr>
            </a:lvl7pPr>
            <a:lvl8pPr marL="3657600" marR="0" lvl="7" indent="-419100" algn="ctr" rtl="0">
              <a:lnSpc>
                <a:spcPct val="100000"/>
              </a:lnSpc>
              <a:spcBef>
                <a:spcPts val="1000"/>
              </a:spcBef>
              <a:spcAft>
                <a:spcPts val="0"/>
              </a:spcAft>
              <a:buClr>
                <a:srgbClr val="4A5C65"/>
              </a:buClr>
              <a:buSzPts val="3000"/>
              <a:buFont typeface="Lato Light"/>
              <a:buChar char="◦"/>
              <a:defRPr sz="3000" b="0" i="1" u="none" strike="noStrike" cap="none">
                <a:solidFill>
                  <a:srgbClr val="4A5C65"/>
                </a:solidFill>
                <a:latin typeface="Lato Light"/>
                <a:ea typeface="Lato Light"/>
                <a:cs typeface="Lato Light"/>
                <a:sym typeface="Lato Light"/>
              </a:defRPr>
            </a:lvl8pPr>
            <a:lvl9pPr marL="4114800" marR="0" lvl="8" indent="-419100" algn="ctr" rtl="0">
              <a:lnSpc>
                <a:spcPct val="100000"/>
              </a:lnSpc>
              <a:spcBef>
                <a:spcPts val="1000"/>
              </a:spcBef>
              <a:spcAft>
                <a:spcPts val="1000"/>
              </a:spcAft>
              <a:buClr>
                <a:srgbClr val="4A5C65"/>
              </a:buClr>
              <a:buSzPts val="3000"/>
              <a:buFont typeface="Lato Light"/>
              <a:buChar char="◦"/>
              <a:defRPr sz="3000" b="0" i="1" u="none" strike="noStrike" cap="none">
                <a:solidFill>
                  <a:srgbClr val="4A5C65"/>
                </a:solidFill>
                <a:latin typeface="Lato Light"/>
                <a:ea typeface="Lato Light"/>
                <a:cs typeface="Lato Light"/>
                <a:sym typeface="Lato Light"/>
              </a:defRPr>
            </a:lvl9pPr>
          </a:lstStyle>
          <a:p>
            <a:endParaRPr/>
          </a:p>
        </p:txBody>
      </p:sp>
      <p:sp>
        <p:nvSpPr>
          <p:cNvPr id="213" name="Shape 213"/>
          <p:cNvSpPr txBox="1"/>
          <p:nvPr/>
        </p:nvSpPr>
        <p:spPr>
          <a:xfrm>
            <a:off x="3593400" y="8930"/>
            <a:ext cx="1957200" cy="653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9600"/>
              <a:buFont typeface="Arial"/>
              <a:buNone/>
            </a:pPr>
            <a:r>
              <a:rPr lang="en" sz="9600" b="1" i="0" u="none" strike="noStrike" cap="none">
                <a:solidFill>
                  <a:srgbClr val="FFFFFF"/>
                </a:solidFill>
                <a:latin typeface="Arial"/>
                <a:ea typeface="Arial"/>
                <a:cs typeface="Arial"/>
                <a:sym typeface="Arial"/>
              </a:rPr>
              <a:t>“</a:t>
            </a:r>
            <a:endParaRPr sz="9600" b="1" i="0" u="none" strike="noStrike" cap="none">
              <a:solidFill>
                <a:srgbClr val="FFFFFF"/>
              </a:solidFill>
              <a:latin typeface="Arial"/>
              <a:ea typeface="Arial"/>
              <a:cs typeface="Arial"/>
              <a:sym typeface="Arial"/>
            </a:endParaRPr>
          </a:p>
        </p:txBody>
      </p:sp>
      <p:sp>
        <p:nvSpPr>
          <p:cNvPr id="214" name="Shape 214"/>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FFFFFF"/>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32"/>
        <p:cNvGrpSpPr/>
        <p:nvPr/>
      </p:nvGrpSpPr>
      <p:grpSpPr>
        <a:xfrm>
          <a:off x="0" y="0"/>
          <a:ext cx="0" cy="0"/>
          <a:chOff x="0" y="0"/>
          <a:chExt cx="0" cy="0"/>
        </a:xfrm>
      </p:grpSpPr>
      <p:sp>
        <p:nvSpPr>
          <p:cNvPr id="333" name="Shape 333"/>
          <p:cNvSpPr/>
          <p:nvPr/>
        </p:nvSpPr>
        <p:spPr>
          <a:xfrm>
            <a:off x="407150" y="407075"/>
            <a:ext cx="8329800" cy="4329300"/>
          </a:xfrm>
          <a:prstGeom prst="rect">
            <a:avLst/>
          </a:prstGeom>
          <a:solidFill>
            <a:srgbClr val="DEE9F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4" name="Shape 334"/>
          <p:cNvSpPr/>
          <p:nvPr/>
        </p:nvSpPr>
        <p:spPr>
          <a:xfrm>
            <a:off x="794200" y="78224"/>
            <a:ext cx="141600" cy="1416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5" name="Shape 335"/>
          <p:cNvSpPr/>
          <p:nvPr/>
        </p:nvSpPr>
        <p:spPr>
          <a:xfrm>
            <a:off x="-140400" y="150205"/>
            <a:ext cx="1097700" cy="1097700"/>
          </a:xfrm>
          <a:prstGeom prst="ellipse">
            <a:avLst/>
          </a:prstGeom>
          <a:solidFill>
            <a:srgbClr val="2276B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6" name="Shape 336"/>
          <p:cNvSpPr/>
          <p:nvPr/>
        </p:nvSpPr>
        <p:spPr>
          <a:xfrm>
            <a:off x="8079301" y="377626"/>
            <a:ext cx="879300" cy="879300"/>
          </a:xfrm>
          <a:prstGeom prst="ellipse">
            <a:avLst/>
          </a:prstGeom>
          <a:solidFill>
            <a:srgbClr val="FC406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7" name="Shape 337"/>
          <p:cNvSpPr/>
          <p:nvPr/>
        </p:nvSpPr>
        <p:spPr>
          <a:xfrm>
            <a:off x="696550" y="917625"/>
            <a:ext cx="336900" cy="336900"/>
          </a:xfrm>
          <a:prstGeom prst="ellipse">
            <a:avLst/>
          </a:prstGeom>
          <a:solidFill>
            <a:srgbClr val="FC4540">
              <a:alpha val="788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8" name="Shape 338"/>
          <p:cNvSpPr/>
          <p:nvPr/>
        </p:nvSpPr>
        <p:spPr>
          <a:xfrm>
            <a:off x="8924303" y="119381"/>
            <a:ext cx="292800" cy="292800"/>
          </a:xfrm>
          <a:prstGeom prst="ellipse">
            <a:avLst/>
          </a:prstGeom>
          <a:solidFill>
            <a:srgbClr val="FF9755"/>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9" name="Shape 339"/>
          <p:cNvSpPr/>
          <p:nvPr/>
        </p:nvSpPr>
        <p:spPr>
          <a:xfrm>
            <a:off x="7724347" y="767108"/>
            <a:ext cx="213000" cy="213000"/>
          </a:xfrm>
          <a:prstGeom prst="ellipse">
            <a:avLst/>
          </a:prstGeom>
          <a:solidFill>
            <a:srgbClr val="02BDC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0" name="Shape 340"/>
          <p:cNvSpPr/>
          <p:nvPr/>
        </p:nvSpPr>
        <p:spPr>
          <a:xfrm>
            <a:off x="8923937" y="451941"/>
            <a:ext cx="93900" cy="939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1" name="Shape 341"/>
          <p:cNvSpPr/>
          <p:nvPr/>
        </p:nvSpPr>
        <p:spPr>
          <a:xfrm>
            <a:off x="528659" y="-124724"/>
            <a:ext cx="213000" cy="213000"/>
          </a:xfrm>
          <a:prstGeom prst="ellipse">
            <a:avLst/>
          </a:prstGeom>
          <a:solidFill>
            <a:srgbClr val="FFB600"/>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2" name="Shape 342"/>
          <p:cNvSpPr/>
          <p:nvPr/>
        </p:nvSpPr>
        <p:spPr>
          <a:xfrm>
            <a:off x="8327788" y="626113"/>
            <a:ext cx="382244" cy="382244"/>
          </a:xfrm>
          <a:custGeom>
            <a:avLst/>
            <a:gdLst/>
            <a:ahLst/>
            <a:cxnLst/>
            <a:rect l="0" t="0" r="0" b="0"/>
            <a:pathLst>
              <a:path w="16027" h="16027" fill="none" extrusionOk="0">
                <a:moveTo>
                  <a:pt x="14029" y="4019"/>
                </a:moveTo>
                <a:lnTo>
                  <a:pt x="14029" y="4019"/>
                </a:lnTo>
                <a:lnTo>
                  <a:pt x="14200" y="3849"/>
                </a:lnTo>
                <a:lnTo>
                  <a:pt x="14395" y="3752"/>
                </a:lnTo>
                <a:lnTo>
                  <a:pt x="14614" y="3678"/>
                </a:lnTo>
                <a:lnTo>
                  <a:pt x="14809" y="3630"/>
                </a:lnTo>
                <a:lnTo>
                  <a:pt x="15028" y="3581"/>
                </a:lnTo>
                <a:lnTo>
                  <a:pt x="15247" y="3484"/>
                </a:lnTo>
                <a:lnTo>
                  <a:pt x="15442" y="3362"/>
                </a:lnTo>
                <a:lnTo>
                  <a:pt x="15661" y="3191"/>
                </a:lnTo>
                <a:lnTo>
                  <a:pt x="15661" y="3191"/>
                </a:lnTo>
                <a:lnTo>
                  <a:pt x="15832" y="2997"/>
                </a:lnTo>
                <a:lnTo>
                  <a:pt x="15929" y="2777"/>
                </a:lnTo>
                <a:lnTo>
                  <a:pt x="16002" y="2534"/>
                </a:lnTo>
                <a:lnTo>
                  <a:pt x="16026" y="2266"/>
                </a:lnTo>
                <a:lnTo>
                  <a:pt x="16026" y="2266"/>
                </a:lnTo>
                <a:lnTo>
                  <a:pt x="16002" y="2047"/>
                </a:lnTo>
                <a:lnTo>
                  <a:pt x="15978" y="1827"/>
                </a:lnTo>
                <a:lnTo>
                  <a:pt x="15905" y="1633"/>
                </a:lnTo>
                <a:lnTo>
                  <a:pt x="15807" y="1413"/>
                </a:lnTo>
                <a:lnTo>
                  <a:pt x="15710" y="1243"/>
                </a:lnTo>
                <a:lnTo>
                  <a:pt x="15588" y="1048"/>
                </a:lnTo>
                <a:lnTo>
                  <a:pt x="15466" y="878"/>
                </a:lnTo>
                <a:lnTo>
                  <a:pt x="15320" y="707"/>
                </a:lnTo>
                <a:lnTo>
                  <a:pt x="15320" y="707"/>
                </a:lnTo>
                <a:lnTo>
                  <a:pt x="15150" y="561"/>
                </a:lnTo>
                <a:lnTo>
                  <a:pt x="14979" y="439"/>
                </a:lnTo>
                <a:lnTo>
                  <a:pt x="14784" y="317"/>
                </a:lnTo>
                <a:lnTo>
                  <a:pt x="14590" y="196"/>
                </a:lnTo>
                <a:lnTo>
                  <a:pt x="14395" y="123"/>
                </a:lnTo>
                <a:lnTo>
                  <a:pt x="14175" y="50"/>
                </a:lnTo>
                <a:lnTo>
                  <a:pt x="13981" y="25"/>
                </a:lnTo>
                <a:lnTo>
                  <a:pt x="13761" y="1"/>
                </a:lnTo>
                <a:lnTo>
                  <a:pt x="13761" y="1"/>
                </a:lnTo>
                <a:lnTo>
                  <a:pt x="13494" y="25"/>
                </a:lnTo>
                <a:lnTo>
                  <a:pt x="13250" y="98"/>
                </a:lnTo>
                <a:lnTo>
                  <a:pt x="13031" y="196"/>
                </a:lnTo>
                <a:lnTo>
                  <a:pt x="12836" y="366"/>
                </a:lnTo>
                <a:lnTo>
                  <a:pt x="12836" y="366"/>
                </a:lnTo>
                <a:lnTo>
                  <a:pt x="12665" y="561"/>
                </a:lnTo>
                <a:lnTo>
                  <a:pt x="12544" y="780"/>
                </a:lnTo>
                <a:lnTo>
                  <a:pt x="12471" y="975"/>
                </a:lnTo>
                <a:lnTo>
                  <a:pt x="12422" y="1194"/>
                </a:lnTo>
                <a:lnTo>
                  <a:pt x="12349" y="1413"/>
                </a:lnTo>
                <a:lnTo>
                  <a:pt x="12276" y="1608"/>
                </a:lnTo>
                <a:lnTo>
                  <a:pt x="12178" y="1827"/>
                </a:lnTo>
                <a:lnTo>
                  <a:pt x="12008" y="1998"/>
                </a:lnTo>
                <a:lnTo>
                  <a:pt x="12008" y="1998"/>
                </a:lnTo>
                <a:lnTo>
                  <a:pt x="11740" y="2266"/>
                </a:lnTo>
                <a:lnTo>
                  <a:pt x="11496" y="2436"/>
                </a:lnTo>
                <a:lnTo>
                  <a:pt x="11277" y="2534"/>
                </a:lnTo>
                <a:lnTo>
                  <a:pt x="11082" y="2582"/>
                </a:lnTo>
                <a:lnTo>
                  <a:pt x="10888" y="2582"/>
                </a:lnTo>
                <a:lnTo>
                  <a:pt x="10717" y="2534"/>
                </a:lnTo>
                <a:lnTo>
                  <a:pt x="10547" y="2412"/>
                </a:lnTo>
                <a:lnTo>
                  <a:pt x="10376" y="2290"/>
                </a:lnTo>
                <a:lnTo>
                  <a:pt x="10206" y="2095"/>
                </a:lnTo>
                <a:lnTo>
                  <a:pt x="10035" y="1901"/>
                </a:lnTo>
                <a:lnTo>
                  <a:pt x="9670" y="1413"/>
                </a:lnTo>
                <a:lnTo>
                  <a:pt x="9231" y="878"/>
                </a:lnTo>
                <a:lnTo>
                  <a:pt x="8988" y="585"/>
                </a:lnTo>
                <a:lnTo>
                  <a:pt x="8720" y="293"/>
                </a:lnTo>
                <a:lnTo>
                  <a:pt x="8720" y="293"/>
                </a:lnTo>
                <a:lnTo>
                  <a:pt x="8574" y="171"/>
                </a:lnTo>
                <a:lnTo>
                  <a:pt x="8379" y="74"/>
                </a:lnTo>
                <a:lnTo>
                  <a:pt x="8209" y="25"/>
                </a:lnTo>
                <a:lnTo>
                  <a:pt x="8014" y="1"/>
                </a:lnTo>
                <a:lnTo>
                  <a:pt x="8014" y="1"/>
                </a:lnTo>
                <a:lnTo>
                  <a:pt x="7916" y="25"/>
                </a:lnTo>
                <a:lnTo>
                  <a:pt x="7770" y="98"/>
                </a:lnTo>
                <a:lnTo>
                  <a:pt x="7307" y="366"/>
                </a:lnTo>
                <a:lnTo>
                  <a:pt x="7039" y="537"/>
                </a:lnTo>
                <a:lnTo>
                  <a:pt x="6747" y="756"/>
                </a:lnTo>
                <a:lnTo>
                  <a:pt x="6431" y="975"/>
                </a:lnTo>
                <a:lnTo>
                  <a:pt x="6138" y="1243"/>
                </a:lnTo>
                <a:lnTo>
                  <a:pt x="5870" y="1511"/>
                </a:lnTo>
                <a:lnTo>
                  <a:pt x="5627" y="1803"/>
                </a:lnTo>
                <a:lnTo>
                  <a:pt x="5432" y="2095"/>
                </a:lnTo>
                <a:lnTo>
                  <a:pt x="5359" y="2242"/>
                </a:lnTo>
                <a:lnTo>
                  <a:pt x="5310" y="2412"/>
                </a:lnTo>
                <a:lnTo>
                  <a:pt x="5262" y="2558"/>
                </a:lnTo>
                <a:lnTo>
                  <a:pt x="5237" y="2704"/>
                </a:lnTo>
                <a:lnTo>
                  <a:pt x="5237" y="2850"/>
                </a:lnTo>
                <a:lnTo>
                  <a:pt x="5262" y="3021"/>
                </a:lnTo>
                <a:lnTo>
                  <a:pt x="5310" y="3167"/>
                </a:lnTo>
                <a:lnTo>
                  <a:pt x="5383" y="3313"/>
                </a:lnTo>
                <a:lnTo>
                  <a:pt x="5481" y="3459"/>
                </a:lnTo>
                <a:lnTo>
                  <a:pt x="5603" y="3605"/>
                </a:lnTo>
                <a:lnTo>
                  <a:pt x="5603" y="3605"/>
                </a:lnTo>
                <a:lnTo>
                  <a:pt x="5797" y="3752"/>
                </a:lnTo>
                <a:lnTo>
                  <a:pt x="5992" y="3849"/>
                </a:lnTo>
                <a:lnTo>
                  <a:pt x="6187" y="3946"/>
                </a:lnTo>
                <a:lnTo>
                  <a:pt x="6406" y="3995"/>
                </a:lnTo>
                <a:lnTo>
                  <a:pt x="6625" y="4044"/>
                </a:lnTo>
                <a:lnTo>
                  <a:pt x="6845" y="4141"/>
                </a:lnTo>
                <a:lnTo>
                  <a:pt x="7039" y="4239"/>
                </a:lnTo>
                <a:lnTo>
                  <a:pt x="7234" y="4409"/>
                </a:lnTo>
                <a:lnTo>
                  <a:pt x="7234" y="4409"/>
                </a:lnTo>
                <a:lnTo>
                  <a:pt x="7405" y="4604"/>
                </a:lnTo>
                <a:lnTo>
                  <a:pt x="7502" y="4823"/>
                </a:lnTo>
                <a:lnTo>
                  <a:pt x="7575" y="5067"/>
                </a:lnTo>
                <a:lnTo>
                  <a:pt x="7600" y="5359"/>
                </a:lnTo>
                <a:lnTo>
                  <a:pt x="7600" y="5359"/>
                </a:lnTo>
                <a:lnTo>
                  <a:pt x="7575" y="5554"/>
                </a:lnTo>
                <a:lnTo>
                  <a:pt x="7551" y="5773"/>
                </a:lnTo>
                <a:lnTo>
                  <a:pt x="7478" y="5968"/>
                </a:lnTo>
                <a:lnTo>
                  <a:pt x="7405" y="6163"/>
                </a:lnTo>
                <a:lnTo>
                  <a:pt x="7307" y="6357"/>
                </a:lnTo>
                <a:lnTo>
                  <a:pt x="7186" y="6552"/>
                </a:lnTo>
                <a:lnTo>
                  <a:pt x="7039" y="6723"/>
                </a:lnTo>
                <a:lnTo>
                  <a:pt x="6893" y="6893"/>
                </a:lnTo>
                <a:lnTo>
                  <a:pt x="6893" y="6893"/>
                </a:lnTo>
                <a:lnTo>
                  <a:pt x="6723" y="7039"/>
                </a:lnTo>
                <a:lnTo>
                  <a:pt x="6552" y="7186"/>
                </a:lnTo>
                <a:lnTo>
                  <a:pt x="6382" y="7283"/>
                </a:lnTo>
                <a:lnTo>
                  <a:pt x="6187" y="7405"/>
                </a:lnTo>
                <a:lnTo>
                  <a:pt x="5992" y="7478"/>
                </a:lnTo>
                <a:lnTo>
                  <a:pt x="5773" y="7551"/>
                </a:lnTo>
                <a:lnTo>
                  <a:pt x="5554" y="7575"/>
                </a:lnTo>
                <a:lnTo>
                  <a:pt x="5359" y="7600"/>
                </a:lnTo>
                <a:lnTo>
                  <a:pt x="5359" y="7600"/>
                </a:lnTo>
                <a:lnTo>
                  <a:pt x="5091" y="7575"/>
                </a:lnTo>
                <a:lnTo>
                  <a:pt x="4848" y="7502"/>
                </a:lnTo>
                <a:lnTo>
                  <a:pt x="4604" y="7405"/>
                </a:lnTo>
                <a:lnTo>
                  <a:pt x="4409" y="7234"/>
                </a:lnTo>
                <a:lnTo>
                  <a:pt x="4409" y="7234"/>
                </a:lnTo>
                <a:lnTo>
                  <a:pt x="4239" y="7039"/>
                </a:lnTo>
                <a:lnTo>
                  <a:pt x="4117" y="6820"/>
                </a:lnTo>
                <a:lnTo>
                  <a:pt x="4044" y="6601"/>
                </a:lnTo>
                <a:lnTo>
                  <a:pt x="3971" y="6382"/>
                </a:lnTo>
                <a:lnTo>
                  <a:pt x="3922" y="6187"/>
                </a:lnTo>
                <a:lnTo>
                  <a:pt x="3849" y="5992"/>
                </a:lnTo>
                <a:lnTo>
                  <a:pt x="3752" y="5797"/>
                </a:lnTo>
                <a:lnTo>
                  <a:pt x="3605" y="5602"/>
                </a:lnTo>
                <a:lnTo>
                  <a:pt x="3605" y="5602"/>
                </a:lnTo>
                <a:lnTo>
                  <a:pt x="3459" y="5481"/>
                </a:lnTo>
                <a:lnTo>
                  <a:pt x="3313" y="5383"/>
                </a:lnTo>
                <a:lnTo>
                  <a:pt x="3167" y="5310"/>
                </a:lnTo>
                <a:lnTo>
                  <a:pt x="3021" y="5262"/>
                </a:lnTo>
                <a:lnTo>
                  <a:pt x="2850" y="5237"/>
                </a:lnTo>
                <a:lnTo>
                  <a:pt x="2704" y="5237"/>
                </a:lnTo>
                <a:lnTo>
                  <a:pt x="2558" y="5262"/>
                </a:lnTo>
                <a:lnTo>
                  <a:pt x="2412" y="5310"/>
                </a:lnTo>
                <a:lnTo>
                  <a:pt x="2242" y="5359"/>
                </a:lnTo>
                <a:lnTo>
                  <a:pt x="2095" y="5432"/>
                </a:lnTo>
                <a:lnTo>
                  <a:pt x="1803" y="5627"/>
                </a:lnTo>
                <a:lnTo>
                  <a:pt x="1511" y="5870"/>
                </a:lnTo>
                <a:lnTo>
                  <a:pt x="1243" y="6138"/>
                </a:lnTo>
                <a:lnTo>
                  <a:pt x="975" y="6431"/>
                </a:lnTo>
                <a:lnTo>
                  <a:pt x="756" y="6747"/>
                </a:lnTo>
                <a:lnTo>
                  <a:pt x="537" y="7039"/>
                </a:lnTo>
                <a:lnTo>
                  <a:pt x="366" y="7307"/>
                </a:lnTo>
                <a:lnTo>
                  <a:pt x="98" y="7770"/>
                </a:lnTo>
                <a:lnTo>
                  <a:pt x="25" y="7916"/>
                </a:lnTo>
                <a:lnTo>
                  <a:pt x="1" y="8014"/>
                </a:lnTo>
                <a:lnTo>
                  <a:pt x="1" y="8014"/>
                </a:lnTo>
                <a:lnTo>
                  <a:pt x="25" y="8208"/>
                </a:lnTo>
                <a:lnTo>
                  <a:pt x="74" y="8379"/>
                </a:lnTo>
                <a:lnTo>
                  <a:pt x="171" y="8574"/>
                </a:lnTo>
                <a:lnTo>
                  <a:pt x="293" y="8720"/>
                </a:lnTo>
                <a:lnTo>
                  <a:pt x="293" y="8720"/>
                </a:lnTo>
                <a:lnTo>
                  <a:pt x="585" y="8988"/>
                </a:lnTo>
                <a:lnTo>
                  <a:pt x="878" y="9231"/>
                </a:lnTo>
                <a:lnTo>
                  <a:pt x="1413" y="9670"/>
                </a:lnTo>
                <a:lnTo>
                  <a:pt x="1901" y="10035"/>
                </a:lnTo>
                <a:lnTo>
                  <a:pt x="2095" y="10206"/>
                </a:lnTo>
                <a:lnTo>
                  <a:pt x="2290" y="10376"/>
                </a:lnTo>
                <a:lnTo>
                  <a:pt x="2412" y="10547"/>
                </a:lnTo>
                <a:lnTo>
                  <a:pt x="2534" y="10717"/>
                </a:lnTo>
                <a:lnTo>
                  <a:pt x="2583" y="10888"/>
                </a:lnTo>
                <a:lnTo>
                  <a:pt x="2583" y="11082"/>
                </a:lnTo>
                <a:lnTo>
                  <a:pt x="2534" y="11277"/>
                </a:lnTo>
                <a:lnTo>
                  <a:pt x="2436" y="11496"/>
                </a:lnTo>
                <a:lnTo>
                  <a:pt x="2266" y="11740"/>
                </a:lnTo>
                <a:lnTo>
                  <a:pt x="1998" y="12008"/>
                </a:lnTo>
                <a:lnTo>
                  <a:pt x="1998" y="12008"/>
                </a:lnTo>
                <a:lnTo>
                  <a:pt x="1828" y="12178"/>
                </a:lnTo>
                <a:lnTo>
                  <a:pt x="1633" y="12276"/>
                </a:lnTo>
                <a:lnTo>
                  <a:pt x="1413" y="12349"/>
                </a:lnTo>
                <a:lnTo>
                  <a:pt x="1219" y="12398"/>
                </a:lnTo>
                <a:lnTo>
                  <a:pt x="999" y="12446"/>
                </a:lnTo>
                <a:lnTo>
                  <a:pt x="780" y="12544"/>
                </a:lnTo>
                <a:lnTo>
                  <a:pt x="585" y="12665"/>
                </a:lnTo>
                <a:lnTo>
                  <a:pt x="366" y="12836"/>
                </a:lnTo>
                <a:lnTo>
                  <a:pt x="366" y="12836"/>
                </a:lnTo>
                <a:lnTo>
                  <a:pt x="196" y="13031"/>
                </a:lnTo>
                <a:lnTo>
                  <a:pt x="98" y="13250"/>
                </a:lnTo>
                <a:lnTo>
                  <a:pt x="25" y="13493"/>
                </a:lnTo>
                <a:lnTo>
                  <a:pt x="1" y="13761"/>
                </a:lnTo>
                <a:lnTo>
                  <a:pt x="1" y="13761"/>
                </a:lnTo>
                <a:lnTo>
                  <a:pt x="25" y="13981"/>
                </a:lnTo>
                <a:lnTo>
                  <a:pt x="50" y="14200"/>
                </a:lnTo>
                <a:lnTo>
                  <a:pt x="123" y="14395"/>
                </a:lnTo>
                <a:lnTo>
                  <a:pt x="220" y="14614"/>
                </a:lnTo>
                <a:lnTo>
                  <a:pt x="318" y="14784"/>
                </a:lnTo>
                <a:lnTo>
                  <a:pt x="439" y="14979"/>
                </a:lnTo>
                <a:lnTo>
                  <a:pt x="561" y="15150"/>
                </a:lnTo>
                <a:lnTo>
                  <a:pt x="707" y="15320"/>
                </a:lnTo>
                <a:lnTo>
                  <a:pt x="707" y="15320"/>
                </a:lnTo>
                <a:lnTo>
                  <a:pt x="878" y="15466"/>
                </a:lnTo>
                <a:lnTo>
                  <a:pt x="1048" y="15588"/>
                </a:lnTo>
                <a:lnTo>
                  <a:pt x="1243" y="15710"/>
                </a:lnTo>
                <a:lnTo>
                  <a:pt x="1438" y="15832"/>
                </a:lnTo>
                <a:lnTo>
                  <a:pt x="1633" y="15905"/>
                </a:lnTo>
                <a:lnTo>
                  <a:pt x="1852" y="15978"/>
                </a:lnTo>
                <a:lnTo>
                  <a:pt x="2047" y="16002"/>
                </a:lnTo>
                <a:lnTo>
                  <a:pt x="2266" y="16026"/>
                </a:lnTo>
                <a:lnTo>
                  <a:pt x="2266" y="16026"/>
                </a:lnTo>
                <a:lnTo>
                  <a:pt x="2534" y="16002"/>
                </a:lnTo>
                <a:lnTo>
                  <a:pt x="2777" y="15929"/>
                </a:lnTo>
                <a:lnTo>
                  <a:pt x="2997" y="15832"/>
                </a:lnTo>
                <a:lnTo>
                  <a:pt x="3191" y="15661"/>
                </a:lnTo>
                <a:lnTo>
                  <a:pt x="3191" y="15661"/>
                </a:lnTo>
                <a:lnTo>
                  <a:pt x="3362" y="15466"/>
                </a:lnTo>
                <a:lnTo>
                  <a:pt x="3484" y="15247"/>
                </a:lnTo>
                <a:lnTo>
                  <a:pt x="3557" y="15052"/>
                </a:lnTo>
                <a:lnTo>
                  <a:pt x="3605" y="14833"/>
                </a:lnTo>
                <a:lnTo>
                  <a:pt x="3679" y="14614"/>
                </a:lnTo>
                <a:lnTo>
                  <a:pt x="3752" y="14419"/>
                </a:lnTo>
                <a:lnTo>
                  <a:pt x="3849" y="14200"/>
                </a:lnTo>
                <a:lnTo>
                  <a:pt x="4019" y="14029"/>
                </a:lnTo>
                <a:lnTo>
                  <a:pt x="4019" y="14029"/>
                </a:lnTo>
                <a:lnTo>
                  <a:pt x="4287" y="13786"/>
                </a:lnTo>
                <a:lnTo>
                  <a:pt x="4531" y="13591"/>
                </a:lnTo>
                <a:lnTo>
                  <a:pt x="4750" y="13493"/>
                </a:lnTo>
                <a:lnTo>
                  <a:pt x="4945" y="13445"/>
                </a:lnTo>
                <a:lnTo>
                  <a:pt x="5140" y="13445"/>
                </a:lnTo>
                <a:lnTo>
                  <a:pt x="5310" y="13493"/>
                </a:lnTo>
                <a:lnTo>
                  <a:pt x="5481" y="13615"/>
                </a:lnTo>
                <a:lnTo>
                  <a:pt x="5651" y="13737"/>
                </a:lnTo>
                <a:lnTo>
                  <a:pt x="5822" y="13932"/>
                </a:lnTo>
                <a:lnTo>
                  <a:pt x="5992" y="14127"/>
                </a:lnTo>
                <a:lnTo>
                  <a:pt x="6358" y="14614"/>
                </a:lnTo>
                <a:lnTo>
                  <a:pt x="6796" y="15150"/>
                </a:lnTo>
                <a:lnTo>
                  <a:pt x="7039" y="15442"/>
                </a:lnTo>
                <a:lnTo>
                  <a:pt x="7307" y="15734"/>
                </a:lnTo>
                <a:lnTo>
                  <a:pt x="7307" y="15734"/>
                </a:lnTo>
                <a:lnTo>
                  <a:pt x="7454" y="15856"/>
                </a:lnTo>
                <a:lnTo>
                  <a:pt x="7648" y="15953"/>
                </a:lnTo>
                <a:lnTo>
                  <a:pt x="7819" y="16002"/>
                </a:lnTo>
                <a:lnTo>
                  <a:pt x="8014" y="16026"/>
                </a:lnTo>
                <a:lnTo>
                  <a:pt x="8014" y="16026"/>
                </a:lnTo>
                <a:lnTo>
                  <a:pt x="8111" y="16002"/>
                </a:lnTo>
                <a:lnTo>
                  <a:pt x="8257" y="15929"/>
                </a:lnTo>
                <a:lnTo>
                  <a:pt x="8720" y="15661"/>
                </a:lnTo>
                <a:lnTo>
                  <a:pt x="8988" y="15491"/>
                </a:lnTo>
                <a:lnTo>
                  <a:pt x="9280" y="15271"/>
                </a:lnTo>
                <a:lnTo>
                  <a:pt x="9597" y="15052"/>
                </a:lnTo>
                <a:lnTo>
                  <a:pt x="9889" y="14784"/>
                </a:lnTo>
                <a:lnTo>
                  <a:pt x="10157" y="14516"/>
                </a:lnTo>
                <a:lnTo>
                  <a:pt x="10400" y="14224"/>
                </a:lnTo>
                <a:lnTo>
                  <a:pt x="10595" y="13932"/>
                </a:lnTo>
                <a:lnTo>
                  <a:pt x="10668" y="13786"/>
                </a:lnTo>
                <a:lnTo>
                  <a:pt x="10717" y="13615"/>
                </a:lnTo>
                <a:lnTo>
                  <a:pt x="10766" y="13469"/>
                </a:lnTo>
                <a:lnTo>
                  <a:pt x="10790" y="13323"/>
                </a:lnTo>
                <a:lnTo>
                  <a:pt x="10790" y="13177"/>
                </a:lnTo>
                <a:lnTo>
                  <a:pt x="10766" y="13006"/>
                </a:lnTo>
                <a:lnTo>
                  <a:pt x="10717" y="12860"/>
                </a:lnTo>
                <a:lnTo>
                  <a:pt x="10644" y="12714"/>
                </a:lnTo>
                <a:lnTo>
                  <a:pt x="10547" y="12568"/>
                </a:lnTo>
                <a:lnTo>
                  <a:pt x="10425" y="12422"/>
                </a:lnTo>
                <a:lnTo>
                  <a:pt x="10425" y="12422"/>
                </a:lnTo>
                <a:lnTo>
                  <a:pt x="10230" y="12276"/>
                </a:lnTo>
                <a:lnTo>
                  <a:pt x="10035" y="12178"/>
                </a:lnTo>
                <a:lnTo>
                  <a:pt x="9840" y="12105"/>
                </a:lnTo>
                <a:lnTo>
                  <a:pt x="9621" y="12032"/>
                </a:lnTo>
                <a:lnTo>
                  <a:pt x="9402" y="11983"/>
                </a:lnTo>
                <a:lnTo>
                  <a:pt x="9183" y="11886"/>
                </a:lnTo>
                <a:lnTo>
                  <a:pt x="8988" y="11789"/>
                </a:lnTo>
                <a:lnTo>
                  <a:pt x="8793" y="11618"/>
                </a:lnTo>
                <a:lnTo>
                  <a:pt x="8793" y="11618"/>
                </a:lnTo>
                <a:lnTo>
                  <a:pt x="8623" y="11423"/>
                </a:lnTo>
                <a:lnTo>
                  <a:pt x="8525" y="11204"/>
                </a:lnTo>
                <a:lnTo>
                  <a:pt x="8452" y="10961"/>
                </a:lnTo>
                <a:lnTo>
                  <a:pt x="8428" y="10668"/>
                </a:lnTo>
                <a:lnTo>
                  <a:pt x="8428" y="10668"/>
                </a:lnTo>
                <a:lnTo>
                  <a:pt x="8452" y="10473"/>
                </a:lnTo>
                <a:lnTo>
                  <a:pt x="8476" y="10254"/>
                </a:lnTo>
                <a:lnTo>
                  <a:pt x="8549" y="10059"/>
                </a:lnTo>
                <a:lnTo>
                  <a:pt x="8623" y="9865"/>
                </a:lnTo>
                <a:lnTo>
                  <a:pt x="8720" y="9670"/>
                </a:lnTo>
                <a:lnTo>
                  <a:pt x="8842" y="9475"/>
                </a:lnTo>
                <a:lnTo>
                  <a:pt x="8988" y="9304"/>
                </a:lnTo>
                <a:lnTo>
                  <a:pt x="9134" y="9134"/>
                </a:lnTo>
                <a:lnTo>
                  <a:pt x="9134" y="9134"/>
                </a:lnTo>
                <a:lnTo>
                  <a:pt x="9304" y="8988"/>
                </a:lnTo>
                <a:lnTo>
                  <a:pt x="9475" y="8866"/>
                </a:lnTo>
                <a:lnTo>
                  <a:pt x="9645" y="8744"/>
                </a:lnTo>
                <a:lnTo>
                  <a:pt x="9840" y="8622"/>
                </a:lnTo>
                <a:lnTo>
                  <a:pt x="10035" y="8549"/>
                </a:lnTo>
                <a:lnTo>
                  <a:pt x="10254" y="8476"/>
                </a:lnTo>
                <a:lnTo>
                  <a:pt x="10474" y="8452"/>
                </a:lnTo>
                <a:lnTo>
                  <a:pt x="10668" y="8428"/>
                </a:lnTo>
                <a:lnTo>
                  <a:pt x="10668" y="8428"/>
                </a:lnTo>
                <a:lnTo>
                  <a:pt x="10936" y="8452"/>
                </a:lnTo>
                <a:lnTo>
                  <a:pt x="11180" y="8525"/>
                </a:lnTo>
                <a:lnTo>
                  <a:pt x="11423" y="8622"/>
                </a:lnTo>
                <a:lnTo>
                  <a:pt x="11618" y="8793"/>
                </a:lnTo>
                <a:lnTo>
                  <a:pt x="11618" y="8793"/>
                </a:lnTo>
                <a:lnTo>
                  <a:pt x="11789" y="8988"/>
                </a:lnTo>
                <a:lnTo>
                  <a:pt x="11910" y="9207"/>
                </a:lnTo>
                <a:lnTo>
                  <a:pt x="11984" y="9426"/>
                </a:lnTo>
                <a:lnTo>
                  <a:pt x="12057" y="9645"/>
                </a:lnTo>
                <a:lnTo>
                  <a:pt x="12105" y="9840"/>
                </a:lnTo>
                <a:lnTo>
                  <a:pt x="12178" y="10035"/>
                </a:lnTo>
                <a:lnTo>
                  <a:pt x="12276" y="10230"/>
                </a:lnTo>
                <a:lnTo>
                  <a:pt x="12422" y="10425"/>
                </a:lnTo>
                <a:lnTo>
                  <a:pt x="12422" y="10425"/>
                </a:lnTo>
                <a:lnTo>
                  <a:pt x="12568" y="10547"/>
                </a:lnTo>
                <a:lnTo>
                  <a:pt x="12714" y="10644"/>
                </a:lnTo>
                <a:lnTo>
                  <a:pt x="12860" y="10717"/>
                </a:lnTo>
                <a:lnTo>
                  <a:pt x="13006" y="10766"/>
                </a:lnTo>
                <a:lnTo>
                  <a:pt x="13177" y="10790"/>
                </a:lnTo>
                <a:lnTo>
                  <a:pt x="13323" y="10790"/>
                </a:lnTo>
                <a:lnTo>
                  <a:pt x="13469" y="10766"/>
                </a:lnTo>
                <a:lnTo>
                  <a:pt x="13615" y="10717"/>
                </a:lnTo>
                <a:lnTo>
                  <a:pt x="13786" y="10668"/>
                </a:lnTo>
                <a:lnTo>
                  <a:pt x="13932" y="10595"/>
                </a:lnTo>
                <a:lnTo>
                  <a:pt x="14224" y="10400"/>
                </a:lnTo>
                <a:lnTo>
                  <a:pt x="14516" y="10157"/>
                </a:lnTo>
                <a:lnTo>
                  <a:pt x="14784" y="9889"/>
                </a:lnTo>
                <a:lnTo>
                  <a:pt x="15052" y="9597"/>
                </a:lnTo>
                <a:lnTo>
                  <a:pt x="15271" y="9280"/>
                </a:lnTo>
                <a:lnTo>
                  <a:pt x="15491" y="8988"/>
                </a:lnTo>
                <a:lnTo>
                  <a:pt x="15661" y="8720"/>
                </a:lnTo>
                <a:lnTo>
                  <a:pt x="15929" y="8257"/>
                </a:lnTo>
                <a:lnTo>
                  <a:pt x="16002" y="8111"/>
                </a:lnTo>
                <a:lnTo>
                  <a:pt x="16026" y="8014"/>
                </a:lnTo>
                <a:lnTo>
                  <a:pt x="16026" y="8014"/>
                </a:lnTo>
                <a:lnTo>
                  <a:pt x="16002" y="7819"/>
                </a:lnTo>
                <a:lnTo>
                  <a:pt x="15953" y="7648"/>
                </a:lnTo>
                <a:lnTo>
                  <a:pt x="15856" y="7453"/>
                </a:lnTo>
                <a:lnTo>
                  <a:pt x="15734" y="7307"/>
                </a:lnTo>
                <a:lnTo>
                  <a:pt x="15734" y="7307"/>
                </a:lnTo>
                <a:lnTo>
                  <a:pt x="15442" y="7039"/>
                </a:lnTo>
                <a:lnTo>
                  <a:pt x="15150" y="6796"/>
                </a:lnTo>
                <a:lnTo>
                  <a:pt x="14614" y="6357"/>
                </a:lnTo>
                <a:lnTo>
                  <a:pt x="14127" y="5992"/>
                </a:lnTo>
                <a:lnTo>
                  <a:pt x="13932" y="5822"/>
                </a:lnTo>
                <a:lnTo>
                  <a:pt x="13737" y="5651"/>
                </a:lnTo>
                <a:lnTo>
                  <a:pt x="13615" y="5481"/>
                </a:lnTo>
                <a:lnTo>
                  <a:pt x="13494" y="5310"/>
                </a:lnTo>
                <a:lnTo>
                  <a:pt x="13445" y="5140"/>
                </a:lnTo>
                <a:lnTo>
                  <a:pt x="13445" y="4945"/>
                </a:lnTo>
                <a:lnTo>
                  <a:pt x="13494" y="4750"/>
                </a:lnTo>
                <a:lnTo>
                  <a:pt x="13591" y="4531"/>
                </a:lnTo>
                <a:lnTo>
                  <a:pt x="13761" y="4287"/>
                </a:lnTo>
                <a:lnTo>
                  <a:pt x="14029" y="4019"/>
                </a:lnTo>
                <a:lnTo>
                  <a:pt x="14029" y="4019"/>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3" name="Shape 343"/>
          <p:cNvGrpSpPr/>
          <p:nvPr/>
        </p:nvGrpSpPr>
        <p:grpSpPr>
          <a:xfrm>
            <a:off x="154023" y="438902"/>
            <a:ext cx="508851" cy="478711"/>
            <a:chOff x="5972700" y="2330200"/>
            <a:chExt cx="411625" cy="387275"/>
          </a:xfrm>
        </p:grpSpPr>
        <p:sp>
          <p:nvSpPr>
            <p:cNvPr id="344" name="Shape 344"/>
            <p:cNvSpPr/>
            <p:nvPr/>
          </p:nvSpPr>
          <p:spPr>
            <a:xfrm>
              <a:off x="5972700" y="2476950"/>
              <a:ext cx="98050" cy="219825"/>
            </a:xfrm>
            <a:custGeom>
              <a:avLst/>
              <a:gdLst/>
              <a:ahLst/>
              <a:cxnLst/>
              <a:rect l="0" t="0" r="0" b="0"/>
              <a:pathLst>
                <a:path w="3922" h="8793" fill="none" extrusionOk="0">
                  <a:moveTo>
                    <a:pt x="0" y="0"/>
                  </a:moveTo>
                  <a:lnTo>
                    <a:pt x="0" y="8792"/>
                  </a:lnTo>
                  <a:lnTo>
                    <a:pt x="3921" y="8792"/>
                  </a:lnTo>
                  <a:lnTo>
                    <a:pt x="3921" y="0"/>
                  </a:lnTo>
                  <a:lnTo>
                    <a:pt x="0" y="0"/>
                  </a:lnTo>
                  <a:close/>
                  <a:moveTo>
                    <a:pt x="2411" y="2411"/>
                  </a:moveTo>
                  <a:lnTo>
                    <a:pt x="2411" y="2411"/>
                  </a:lnTo>
                  <a:lnTo>
                    <a:pt x="2265" y="2387"/>
                  </a:lnTo>
                  <a:lnTo>
                    <a:pt x="2143" y="2363"/>
                  </a:lnTo>
                  <a:lnTo>
                    <a:pt x="2022" y="2290"/>
                  </a:lnTo>
                  <a:lnTo>
                    <a:pt x="1924" y="2216"/>
                  </a:lnTo>
                  <a:lnTo>
                    <a:pt x="1827" y="2095"/>
                  </a:lnTo>
                  <a:lnTo>
                    <a:pt x="1754" y="1973"/>
                  </a:lnTo>
                  <a:lnTo>
                    <a:pt x="1729" y="1851"/>
                  </a:lnTo>
                  <a:lnTo>
                    <a:pt x="1705" y="1705"/>
                  </a:lnTo>
                  <a:lnTo>
                    <a:pt x="1705" y="1705"/>
                  </a:lnTo>
                  <a:lnTo>
                    <a:pt x="1729" y="1559"/>
                  </a:lnTo>
                  <a:lnTo>
                    <a:pt x="1754" y="1437"/>
                  </a:lnTo>
                  <a:lnTo>
                    <a:pt x="1827" y="1315"/>
                  </a:lnTo>
                  <a:lnTo>
                    <a:pt x="1924" y="1218"/>
                  </a:lnTo>
                  <a:lnTo>
                    <a:pt x="2022" y="1120"/>
                  </a:lnTo>
                  <a:lnTo>
                    <a:pt x="2143" y="1072"/>
                  </a:lnTo>
                  <a:lnTo>
                    <a:pt x="2265" y="1023"/>
                  </a:lnTo>
                  <a:lnTo>
                    <a:pt x="2411" y="999"/>
                  </a:lnTo>
                  <a:lnTo>
                    <a:pt x="2411" y="999"/>
                  </a:lnTo>
                  <a:lnTo>
                    <a:pt x="2557" y="1023"/>
                  </a:lnTo>
                  <a:lnTo>
                    <a:pt x="2679" y="1072"/>
                  </a:lnTo>
                  <a:lnTo>
                    <a:pt x="2801" y="1120"/>
                  </a:lnTo>
                  <a:lnTo>
                    <a:pt x="2898" y="1218"/>
                  </a:lnTo>
                  <a:lnTo>
                    <a:pt x="2996" y="1315"/>
                  </a:lnTo>
                  <a:lnTo>
                    <a:pt x="3069" y="1437"/>
                  </a:lnTo>
                  <a:lnTo>
                    <a:pt x="3093" y="1559"/>
                  </a:lnTo>
                  <a:lnTo>
                    <a:pt x="3118" y="1705"/>
                  </a:lnTo>
                  <a:lnTo>
                    <a:pt x="3118" y="1705"/>
                  </a:lnTo>
                  <a:lnTo>
                    <a:pt x="3093" y="1851"/>
                  </a:lnTo>
                  <a:lnTo>
                    <a:pt x="3069" y="1973"/>
                  </a:lnTo>
                  <a:lnTo>
                    <a:pt x="2996" y="2095"/>
                  </a:lnTo>
                  <a:lnTo>
                    <a:pt x="2898" y="2216"/>
                  </a:lnTo>
                  <a:lnTo>
                    <a:pt x="2801" y="2290"/>
                  </a:lnTo>
                  <a:lnTo>
                    <a:pt x="2679" y="2363"/>
                  </a:lnTo>
                  <a:lnTo>
                    <a:pt x="2557" y="2387"/>
                  </a:lnTo>
                  <a:lnTo>
                    <a:pt x="2411" y="2411"/>
                  </a:lnTo>
                  <a:lnTo>
                    <a:pt x="2411" y="2411"/>
                  </a:lnTo>
                  <a:close/>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5" name="Shape 345"/>
            <p:cNvSpPr/>
            <p:nvPr/>
          </p:nvSpPr>
          <p:spPr>
            <a:xfrm>
              <a:off x="6078025" y="2330200"/>
              <a:ext cx="306300" cy="387275"/>
            </a:xfrm>
            <a:custGeom>
              <a:avLst/>
              <a:gdLst/>
              <a:ahLst/>
              <a:cxnLst/>
              <a:rect l="0" t="0" r="0" b="0"/>
              <a:pathLst>
                <a:path w="12252" h="15491" fill="none" extrusionOk="0">
                  <a:moveTo>
                    <a:pt x="1" y="13396"/>
                  </a:moveTo>
                  <a:lnTo>
                    <a:pt x="1511" y="13396"/>
                  </a:lnTo>
                  <a:lnTo>
                    <a:pt x="1511" y="13396"/>
                  </a:lnTo>
                  <a:lnTo>
                    <a:pt x="1998" y="13639"/>
                  </a:lnTo>
                  <a:lnTo>
                    <a:pt x="2680" y="13932"/>
                  </a:lnTo>
                  <a:lnTo>
                    <a:pt x="3556" y="14273"/>
                  </a:lnTo>
                  <a:lnTo>
                    <a:pt x="4531" y="14638"/>
                  </a:lnTo>
                  <a:lnTo>
                    <a:pt x="5578" y="14955"/>
                  </a:lnTo>
                  <a:lnTo>
                    <a:pt x="6114" y="15101"/>
                  </a:lnTo>
                  <a:lnTo>
                    <a:pt x="6650" y="15222"/>
                  </a:lnTo>
                  <a:lnTo>
                    <a:pt x="7161" y="15344"/>
                  </a:lnTo>
                  <a:lnTo>
                    <a:pt x="7672" y="15417"/>
                  </a:lnTo>
                  <a:lnTo>
                    <a:pt x="8135" y="15466"/>
                  </a:lnTo>
                  <a:lnTo>
                    <a:pt x="8598" y="15490"/>
                  </a:lnTo>
                  <a:lnTo>
                    <a:pt x="8598" y="15490"/>
                  </a:lnTo>
                  <a:lnTo>
                    <a:pt x="9377" y="15490"/>
                  </a:lnTo>
                  <a:lnTo>
                    <a:pt x="9791" y="15466"/>
                  </a:lnTo>
                  <a:lnTo>
                    <a:pt x="10181" y="15417"/>
                  </a:lnTo>
                  <a:lnTo>
                    <a:pt x="10522" y="15320"/>
                  </a:lnTo>
                  <a:lnTo>
                    <a:pt x="10692" y="15271"/>
                  </a:lnTo>
                  <a:lnTo>
                    <a:pt x="10814" y="15222"/>
                  </a:lnTo>
                  <a:lnTo>
                    <a:pt x="10936" y="15149"/>
                  </a:lnTo>
                  <a:lnTo>
                    <a:pt x="11033" y="15052"/>
                  </a:lnTo>
                  <a:lnTo>
                    <a:pt x="11082" y="14955"/>
                  </a:lnTo>
                  <a:lnTo>
                    <a:pt x="11131" y="14833"/>
                  </a:lnTo>
                  <a:lnTo>
                    <a:pt x="11204" y="14126"/>
                  </a:lnTo>
                  <a:lnTo>
                    <a:pt x="11204" y="14126"/>
                  </a:lnTo>
                  <a:lnTo>
                    <a:pt x="11180" y="13956"/>
                  </a:lnTo>
                  <a:lnTo>
                    <a:pt x="11131" y="13810"/>
                  </a:lnTo>
                  <a:lnTo>
                    <a:pt x="11033" y="13664"/>
                  </a:lnTo>
                  <a:lnTo>
                    <a:pt x="10887" y="13542"/>
                  </a:lnTo>
                  <a:lnTo>
                    <a:pt x="10887" y="13542"/>
                  </a:lnTo>
                  <a:lnTo>
                    <a:pt x="11009" y="13518"/>
                  </a:lnTo>
                  <a:lnTo>
                    <a:pt x="11131" y="13469"/>
                  </a:lnTo>
                  <a:lnTo>
                    <a:pt x="11253" y="13420"/>
                  </a:lnTo>
                  <a:lnTo>
                    <a:pt x="11350" y="13323"/>
                  </a:lnTo>
                  <a:lnTo>
                    <a:pt x="11423" y="13225"/>
                  </a:lnTo>
                  <a:lnTo>
                    <a:pt x="11496" y="13104"/>
                  </a:lnTo>
                  <a:lnTo>
                    <a:pt x="11545" y="12957"/>
                  </a:lnTo>
                  <a:lnTo>
                    <a:pt x="11569" y="12836"/>
                  </a:lnTo>
                  <a:lnTo>
                    <a:pt x="11642" y="11959"/>
                  </a:lnTo>
                  <a:lnTo>
                    <a:pt x="11642" y="11959"/>
                  </a:lnTo>
                  <a:lnTo>
                    <a:pt x="11642" y="11837"/>
                  </a:lnTo>
                  <a:lnTo>
                    <a:pt x="11642" y="11740"/>
                  </a:lnTo>
                  <a:lnTo>
                    <a:pt x="11618" y="11618"/>
                  </a:lnTo>
                  <a:lnTo>
                    <a:pt x="11569" y="11521"/>
                  </a:lnTo>
                  <a:lnTo>
                    <a:pt x="11447" y="11350"/>
                  </a:lnTo>
                  <a:lnTo>
                    <a:pt x="11374" y="11277"/>
                  </a:lnTo>
                  <a:lnTo>
                    <a:pt x="11301" y="11204"/>
                  </a:lnTo>
                  <a:lnTo>
                    <a:pt x="11301" y="11204"/>
                  </a:lnTo>
                  <a:lnTo>
                    <a:pt x="11423" y="11180"/>
                  </a:lnTo>
                  <a:lnTo>
                    <a:pt x="11521" y="11131"/>
                  </a:lnTo>
                  <a:lnTo>
                    <a:pt x="11618" y="11058"/>
                  </a:lnTo>
                  <a:lnTo>
                    <a:pt x="11715" y="10960"/>
                  </a:lnTo>
                  <a:lnTo>
                    <a:pt x="11788" y="10863"/>
                  </a:lnTo>
                  <a:lnTo>
                    <a:pt x="11837" y="10766"/>
                  </a:lnTo>
                  <a:lnTo>
                    <a:pt x="11886" y="10644"/>
                  </a:lnTo>
                  <a:lnTo>
                    <a:pt x="11910" y="10498"/>
                  </a:lnTo>
                  <a:lnTo>
                    <a:pt x="11983" y="9645"/>
                  </a:lnTo>
                  <a:lnTo>
                    <a:pt x="11983" y="9645"/>
                  </a:lnTo>
                  <a:lnTo>
                    <a:pt x="11983" y="9523"/>
                  </a:lnTo>
                  <a:lnTo>
                    <a:pt x="11983" y="9402"/>
                  </a:lnTo>
                  <a:lnTo>
                    <a:pt x="11959" y="9280"/>
                  </a:lnTo>
                  <a:lnTo>
                    <a:pt x="11910" y="9182"/>
                  </a:lnTo>
                  <a:lnTo>
                    <a:pt x="11861" y="9085"/>
                  </a:lnTo>
                  <a:lnTo>
                    <a:pt x="11788" y="9012"/>
                  </a:lnTo>
                  <a:lnTo>
                    <a:pt x="11715" y="8939"/>
                  </a:lnTo>
                  <a:lnTo>
                    <a:pt x="11618" y="8866"/>
                  </a:lnTo>
                  <a:lnTo>
                    <a:pt x="11618" y="8866"/>
                  </a:lnTo>
                  <a:lnTo>
                    <a:pt x="11715" y="8841"/>
                  </a:lnTo>
                  <a:lnTo>
                    <a:pt x="11813" y="8768"/>
                  </a:lnTo>
                  <a:lnTo>
                    <a:pt x="11910" y="8695"/>
                  </a:lnTo>
                  <a:lnTo>
                    <a:pt x="11983" y="8622"/>
                  </a:lnTo>
                  <a:lnTo>
                    <a:pt x="12056" y="8525"/>
                  </a:lnTo>
                  <a:lnTo>
                    <a:pt x="12105" y="8427"/>
                  </a:lnTo>
                  <a:lnTo>
                    <a:pt x="12129" y="8306"/>
                  </a:lnTo>
                  <a:lnTo>
                    <a:pt x="12154" y="8184"/>
                  </a:lnTo>
                  <a:lnTo>
                    <a:pt x="12251" y="7307"/>
                  </a:lnTo>
                  <a:lnTo>
                    <a:pt x="12251" y="7307"/>
                  </a:lnTo>
                  <a:lnTo>
                    <a:pt x="12227" y="7185"/>
                  </a:lnTo>
                  <a:lnTo>
                    <a:pt x="12202" y="7064"/>
                  </a:lnTo>
                  <a:lnTo>
                    <a:pt x="12154" y="6966"/>
                  </a:lnTo>
                  <a:lnTo>
                    <a:pt x="12105" y="6869"/>
                  </a:lnTo>
                  <a:lnTo>
                    <a:pt x="12032" y="6771"/>
                  </a:lnTo>
                  <a:lnTo>
                    <a:pt x="11935" y="6698"/>
                  </a:lnTo>
                  <a:lnTo>
                    <a:pt x="11715" y="6552"/>
                  </a:lnTo>
                  <a:lnTo>
                    <a:pt x="11472" y="6430"/>
                  </a:lnTo>
                  <a:lnTo>
                    <a:pt x="11180" y="6333"/>
                  </a:lnTo>
                  <a:lnTo>
                    <a:pt x="10863" y="6260"/>
                  </a:lnTo>
                  <a:lnTo>
                    <a:pt x="10546" y="6211"/>
                  </a:lnTo>
                  <a:lnTo>
                    <a:pt x="10546" y="6211"/>
                  </a:lnTo>
                  <a:lnTo>
                    <a:pt x="9864" y="6114"/>
                  </a:lnTo>
                  <a:lnTo>
                    <a:pt x="8817" y="6016"/>
                  </a:lnTo>
                  <a:lnTo>
                    <a:pt x="7575" y="5943"/>
                  </a:lnTo>
                  <a:lnTo>
                    <a:pt x="6309" y="5870"/>
                  </a:lnTo>
                  <a:lnTo>
                    <a:pt x="6309" y="5870"/>
                  </a:lnTo>
                  <a:lnTo>
                    <a:pt x="6479" y="5578"/>
                  </a:lnTo>
                  <a:lnTo>
                    <a:pt x="6625" y="5237"/>
                  </a:lnTo>
                  <a:lnTo>
                    <a:pt x="6771" y="4872"/>
                  </a:lnTo>
                  <a:lnTo>
                    <a:pt x="6869" y="4482"/>
                  </a:lnTo>
                  <a:lnTo>
                    <a:pt x="6966" y="4092"/>
                  </a:lnTo>
                  <a:lnTo>
                    <a:pt x="7064" y="3678"/>
                  </a:lnTo>
                  <a:lnTo>
                    <a:pt x="7161" y="2875"/>
                  </a:lnTo>
                  <a:lnTo>
                    <a:pt x="7234" y="2144"/>
                  </a:lnTo>
                  <a:lnTo>
                    <a:pt x="7283" y="1535"/>
                  </a:lnTo>
                  <a:lnTo>
                    <a:pt x="7283" y="975"/>
                  </a:lnTo>
                  <a:lnTo>
                    <a:pt x="7283" y="975"/>
                  </a:lnTo>
                  <a:lnTo>
                    <a:pt x="7283" y="804"/>
                  </a:lnTo>
                  <a:lnTo>
                    <a:pt x="7210" y="609"/>
                  </a:lnTo>
                  <a:lnTo>
                    <a:pt x="7137" y="463"/>
                  </a:lnTo>
                  <a:lnTo>
                    <a:pt x="7015" y="317"/>
                  </a:lnTo>
                  <a:lnTo>
                    <a:pt x="6869" y="171"/>
                  </a:lnTo>
                  <a:lnTo>
                    <a:pt x="6698" y="98"/>
                  </a:lnTo>
                  <a:lnTo>
                    <a:pt x="6503" y="25"/>
                  </a:lnTo>
                  <a:lnTo>
                    <a:pt x="6309" y="1"/>
                  </a:lnTo>
                  <a:lnTo>
                    <a:pt x="6309" y="1"/>
                  </a:lnTo>
                  <a:lnTo>
                    <a:pt x="5943" y="25"/>
                  </a:lnTo>
                  <a:lnTo>
                    <a:pt x="5700" y="74"/>
                  </a:lnTo>
                  <a:lnTo>
                    <a:pt x="5505" y="147"/>
                  </a:lnTo>
                  <a:lnTo>
                    <a:pt x="5359" y="220"/>
                  </a:lnTo>
                  <a:lnTo>
                    <a:pt x="5359" y="220"/>
                  </a:lnTo>
                  <a:lnTo>
                    <a:pt x="4969" y="1462"/>
                  </a:lnTo>
                  <a:lnTo>
                    <a:pt x="4774" y="2022"/>
                  </a:lnTo>
                  <a:lnTo>
                    <a:pt x="4579" y="2534"/>
                  </a:lnTo>
                  <a:lnTo>
                    <a:pt x="4385" y="2996"/>
                  </a:lnTo>
                  <a:lnTo>
                    <a:pt x="4190" y="3386"/>
                  </a:lnTo>
                  <a:lnTo>
                    <a:pt x="4019" y="3678"/>
                  </a:lnTo>
                  <a:lnTo>
                    <a:pt x="3873" y="3922"/>
                  </a:lnTo>
                  <a:lnTo>
                    <a:pt x="3873" y="3922"/>
                  </a:lnTo>
                  <a:lnTo>
                    <a:pt x="3654" y="4141"/>
                  </a:lnTo>
                  <a:lnTo>
                    <a:pt x="3313" y="4482"/>
                  </a:lnTo>
                  <a:lnTo>
                    <a:pt x="2509" y="5237"/>
                  </a:lnTo>
                  <a:lnTo>
                    <a:pt x="1438" y="6211"/>
                  </a:lnTo>
                  <a:lnTo>
                    <a:pt x="1" y="6211"/>
                  </a:lnTo>
                </a:path>
              </a:pathLst>
            </a:custGeom>
            <a:noFill/>
            <a:ln w="121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46" name="Shape 346"/>
          <p:cNvSpPr txBox="1">
            <a:spLocks noGrp="1"/>
          </p:cNvSpPr>
          <p:nvPr>
            <p:ph type="body" idx="1"/>
          </p:nvPr>
        </p:nvSpPr>
        <p:spPr>
          <a:xfrm>
            <a:off x="457200" y="4177709"/>
            <a:ext cx="8229600" cy="519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360"/>
              </a:spcBef>
              <a:spcAft>
                <a:spcPts val="0"/>
              </a:spcAft>
              <a:buClr>
                <a:srgbClr val="A6BCC9"/>
              </a:buClr>
              <a:buSzPts val="1400"/>
              <a:buFont typeface="Lato Light"/>
              <a:buNone/>
              <a:defRPr sz="1400" b="0" i="0" u="none" strike="noStrike" cap="none">
                <a:solidFill>
                  <a:srgbClr val="4A5C65"/>
                </a:solidFill>
                <a:latin typeface="Lato Light"/>
                <a:ea typeface="Lato Light"/>
                <a:cs typeface="Lato Light"/>
                <a:sym typeface="Lato Light"/>
              </a:defRPr>
            </a:lvl1pPr>
            <a:lvl2pPr marL="914400" marR="0" lvl="1"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2pPr>
            <a:lvl3pPr marL="1371600" marR="0" lvl="2"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3pPr>
            <a:lvl4pPr marL="1828800" marR="0" lvl="3"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4pPr>
            <a:lvl5pPr marL="2286000" marR="0" lvl="4"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5pPr>
            <a:lvl6pPr marL="2743200" marR="0" lvl="5"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6pPr>
            <a:lvl7pPr marL="3200400" marR="0" lvl="6"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7pPr>
            <a:lvl8pPr marL="3657600" marR="0" lvl="7"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8pPr>
            <a:lvl9pPr marL="4114800" marR="0" lvl="8" indent="-355600" algn="l" rtl="0">
              <a:lnSpc>
                <a:spcPct val="100000"/>
              </a:lnSpc>
              <a:spcBef>
                <a:spcPts val="1000"/>
              </a:spcBef>
              <a:spcAft>
                <a:spcPts val="100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9pPr>
          </a:lstStyle>
          <a:p>
            <a:endParaRPr/>
          </a:p>
        </p:txBody>
      </p:sp>
      <p:sp>
        <p:nvSpPr>
          <p:cNvPr id="347" name="Shape 347"/>
          <p:cNvSpPr/>
          <p:nvPr/>
        </p:nvSpPr>
        <p:spPr>
          <a:xfrm>
            <a:off x="7720375" y="103875"/>
            <a:ext cx="626400" cy="626400"/>
          </a:xfrm>
          <a:prstGeom prst="ellipse">
            <a:avLst/>
          </a:prstGeom>
          <a:solidFill>
            <a:srgbClr val="F69F27">
              <a:alpha val="7961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348" name="Shape 348"/>
          <p:cNvGrpSpPr/>
          <p:nvPr/>
        </p:nvGrpSpPr>
        <p:grpSpPr>
          <a:xfrm>
            <a:off x="7915426" y="229146"/>
            <a:ext cx="236882" cy="375437"/>
            <a:chOff x="6718575" y="2318625"/>
            <a:chExt cx="256950" cy="407375"/>
          </a:xfrm>
        </p:grpSpPr>
        <p:sp>
          <p:nvSpPr>
            <p:cNvPr id="349" name="Shape 349"/>
            <p:cNvSpPr/>
            <p:nvPr/>
          </p:nvSpPr>
          <p:spPr>
            <a:xfrm>
              <a:off x="6795900" y="2673600"/>
              <a:ext cx="102300" cy="22550"/>
            </a:xfrm>
            <a:custGeom>
              <a:avLst/>
              <a:gdLst/>
              <a:ahLst/>
              <a:cxnLst/>
              <a:rect l="0" t="0" r="0" b="0"/>
              <a:pathLst>
                <a:path w="4092" h="902" fill="none" extrusionOk="0">
                  <a:moveTo>
                    <a:pt x="4092" y="902"/>
                  </a:moveTo>
                  <a:lnTo>
                    <a:pt x="4092" y="1"/>
                  </a:lnTo>
                  <a:lnTo>
                    <a:pt x="0" y="1"/>
                  </a:lnTo>
                  <a:lnTo>
                    <a:pt x="0" y="902"/>
                  </a:lnTo>
                  <a:lnTo>
                    <a:pt x="4092" y="902"/>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0" name="Shape 350"/>
            <p:cNvSpPr/>
            <p:nvPr/>
          </p:nvSpPr>
          <p:spPr>
            <a:xfrm>
              <a:off x="6795900" y="2650475"/>
              <a:ext cx="102300" cy="22550"/>
            </a:xfrm>
            <a:custGeom>
              <a:avLst/>
              <a:gdLst/>
              <a:ahLst/>
              <a:cxnLst/>
              <a:rect l="0" t="0" r="0" b="0"/>
              <a:pathLst>
                <a:path w="4092" h="902" fill="none" extrusionOk="0">
                  <a:moveTo>
                    <a:pt x="4092" y="901"/>
                  </a:moveTo>
                  <a:lnTo>
                    <a:pt x="4092" y="0"/>
                  </a:lnTo>
                  <a:lnTo>
                    <a:pt x="0" y="0"/>
                  </a:lnTo>
                  <a:lnTo>
                    <a:pt x="0" y="901"/>
                  </a:lnTo>
                  <a:lnTo>
                    <a:pt x="4092" y="90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1" name="Shape 351"/>
            <p:cNvSpPr/>
            <p:nvPr/>
          </p:nvSpPr>
          <p:spPr>
            <a:xfrm>
              <a:off x="6795900" y="2696125"/>
              <a:ext cx="102300" cy="29875"/>
            </a:xfrm>
            <a:custGeom>
              <a:avLst/>
              <a:gdLst/>
              <a:ahLst/>
              <a:cxnLst/>
              <a:rect l="0" t="0" r="0" b="0"/>
              <a:pathLst>
                <a:path w="4092" h="1195" fill="none" extrusionOk="0">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2" name="Shape 352"/>
            <p:cNvSpPr/>
            <p:nvPr/>
          </p:nvSpPr>
          <p:spPr>
            <a:xfrm>
              <a:off x="6784925" y="2459275"/>
              <a:ext cx="35350" cy="166875"/>
            </a:xfrm>
            <a:custGeom>
              <a:avLst/>
              <a:gdLst/>
              <a:ahLst/>
              <a:cxnLst/>
              <a:rect l="0" t="0" r="0" b="0"/>
              <a:pathLst>
                <a:path w="1414" h="6675" fill="none" extrusionOk="0">
                  <a:moveTo>
                    <a:pt x="1413" y="6674"/>
                  </a:moveTo>
                  <a:lnTo>
                    <a:pt x="1413" y="6674"/>
                  </a:lnTo>
                  <a:lnTo>
                    <a:pt x="585" y="2850"/>
                  </a:lnTo>
                  <a:lnTo>
                    <a:pt x="1"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3" name="Shape 353"/>
            <p:cNvSpPr/>
            <p:nvPr/>
          </p:nvSpPr>
          <p:spPr>
            <a:xfrm>
              <a:off x="6718575" y="2318625"/>
              <a:ext cx="256950" cy="307525"/>
            </a:xfrm>
            <a:custGeom>
              <a:avLst/>
              <a:gdLst/>
              <a:ahLst/>
              <a:cxnLst/>
              <a:rect l="0" t="0" r="0" b="0"/>
              <a:pathLst>
                <a:path w="10278" h="12301" fill="none" extrusionOk="0">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4" name="Shape 354"/>
            <p:cNvSpPr/>
            <p:nvPr/>
          </p:nvSpPr>
          <p:spPr>
            <a:xfrm>
              <a:off x="6873825" y="2459275"/>
              <a:ext cx="35350" cy="166875"/>
            </a:xfrm>
            <a:custGeom>
              <a:avLst/>
              <a:gdLst/>
              <a:ahLst/>
              <a:cxnLst/>
              <a:rect l="0" t="0" r="0" b="0"/>
              <a:pathLst>
                <a:path w="1414" h="6675" fill="none" extrusionOk="0">
                  <a:moveTo>
                    <a:pt x="1413" y="1"/>
                  </a:moveTo>
                  <a:lnTo>
                    <a:pt x="1413" y="1"/>
                  </a:lnTo>
                  <a:lnTo>
                    <a:pt x="829" y="2850"/>
                  </a:lnTo>
                  <a:lnTo>
                    <a:pt x="1" y="6674"/>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5" name="Shape 355"/>
            <p:cNvSpPr/>
            <p:nvPr/>
          </p:nvSpPr>
          <p:spPr>
            <a:xfrm>
              <a:off x="6801975" y="2453200"/>
              <a:ext cx="90150" cy="19500"/>
            </a:xfrm>
            <a:custGeom>
              <a:avLst/>
              <a:gdLst/>
              <a:ahLst/>
              <a:cxnLst/>
              <a:rect l="0" t="0" r="0" b="0"/>
              <a:pathLst>
                <a:path w="3606" h="780" fill="none" extrusionOk="0">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6" name="Shape 356"/>
            <p:cNvSpPr/>
            <p:nvPr/>
          </p:nvSpPr>
          <p:spPr>
            <a:xfrm>
              <a:off x="6795900" y="2628550"/>
              <a:ext cx="102300" cy="25"/>
            </a:xfrm>
            <a:custGeom>
              <a:avLst/>
              <a:gdLst/>
              <a:ahLst/>
              <a:cxnLst/>
              <a:rect l="0" t="0" r="0" b="0"/>
              <a:pathLst>
                <a:path w="4092" h="1" fill="none" extrusionOk="0">
                  <a:moveTo>
                    <a:pt x="0" y="1"/>
                  </a:moveTo>
                  <a:lnTo>
                    <a:pt x="4092" y="1"/>
                  </a:lnTo>
                </a:path>
              </a:pathLst>
            </a:custGeom>
            <a:noFill/>
            <a:ln w="12175" cap="rnd"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57" name="Shape 357"/>
          <p:cNvSpPr txBox="1">
            <a:spLocks noGrp="1"/>
          </p:cNvSpPr>
          <p:nvPr>
            <p:ph type="sldNum" idx="12"/>
          </p:nvPr>
        </p:nvSpPr>
        <p:spPr>
          <a:xfrm>
            <a:off x="8117984" y="4303688"/>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389"/>
        <p:cNvGrpSpPr/>
        <p:nvPr/>
      </p:nvGrpSpPr>
      <p:grpSpPr>
        <a:xfrm>
          <a:off x="0" y="0"/>
          <a:ext cx="0" cy="0"/>
          <a:chOff x="0" y="0"/>
          <a:chExt cx="0" cy="0"/>
        </a:xfrm>
      </p:grpSpPr>
      <p:sp>
        <p:nvSpPr>
          <p:cNvPr id="390" name="Shape 390"/>
          <p:cNvSpPr/>
          <p:nvPr/>
        </p:nvSpPr>
        <p:spPr>
          <a:xfrm>
            <a:off x="7209425" y="502200"/>
            <a:ext cx="206100" cy="206100"/>
          </a:xfrm>
          <a:prstGeom prst="ellipse">
            <a:avLst/>
          </a:prstGeom>
          <a:solidFill>
            <a:srgbClr val="00D1C6">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1" name="Shape 391"/>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2" name="Shape 392"/>
          <p:cNvSpPr txBox="1">
            <a:spLocks noGrp="1"/>
          </p:cNvSpPr>
          <p:nvPr>
            <p:ph type="ctrTitle"/>
          </p:nvPr>
        </p:nvSpPr>
        <p:spPr>
          <a:xfrm>
            <a:off x="2255425" y="1991825"/>
            <a:ext cx="4633200" cy="1159800"/>
          </a:xfrm>
          <a:prstGeom prst="rect">
            <a:avLst/>
          </a:prstGeom>
          <a:noFill/>
          <a:ln>
            <a:noFill/>
          </a:ln>
        </p:spPr>
        <p:txBody>
          <a:bodyPr spcFirstLastPara="1" wrap="square" lIns="91425" tIns="91425" rIns="91425" bIns="91425" anchor="ctr" anchorCtr="0"/>
          <a:lstStyle>
            <a:lvl1pPr marR="0" lvl="0" algn="ctr" rtl="0">
              <a:lnSpc>
                <a:spcPct val="100000"/>
              </a:lnSpc>
              <a:spcBef>
                <a:spcPts val="0"/>
              </a:spcBef>
              <a:spcAft>
                <a:spcPts val="0"/>
              </a:spcAft>
              <a:buClr>
                <a:srgbClr val="617A86"/>
              </a:buClr>
              <a:buSzPts val="4800"/>
              <a:buFont typeface="Nixie One"/>
              <a:buNone/>
              <a:defRPr sz="4800" b="0" i="0" u="none" strike="noStrike" cap="none">
                <a:solidFill>
                  <a:srgbClr val="617A86"/>
                </a:solidFill>
                <a:latin typeface="Nixie One"/>
                <a:ea typeface="Nixie One"/>
                <a:cs typeface="Nixie One"/>
                <a:sym typeface="Nixie One"/>
              </a:defRPr>
            </a:lvl1pPr>
            <a:lvl2pPr marR="0" lvl="1"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2pPr>
            <a:lvl3pPr marR="0" lvl="2"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3pPr>
            <a:lvl4pPr marR="0" lvl="3"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4pPr>
            <a:lvl5pPr marR="0" lvl="4"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5pPr>
            <a:lvl6pPr marR="0" lvl="5"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6pPr>
            <a:lvl7pPr marR="0" lvl="6"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7pPr>
            <a:lvl8pPr marR="0" lvl="7"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8pPr>
            <a:lvl9pPr marR="0" lvl="8" algn="ctr" rtl="0">
              <a:lnSpc>
                <a:spcPct val="100000"/>
              </a:lnSpc>
              <a:spcBef>
                <a:spcPts val="0"/>
              </a:spcBef>
              <a:spcAft>
                <a:spcPts val="0"/>
              </a:spcAft>
              <a:buClr>
                <a:srgbClr val="617A86"/>
              </a:buClr>
              <a:buSzPts val="6000"/>
              <a:buFont typeface="Nixie One"/>
              <a:buNone/>
              <a:defRPr sz="6000" b="0" i="0" u="none" strike="noStrike" cap="none">
                <a:solidFill>
                  <a:srgbClr val="617A86"/>
                </a:solidFill>
                <a:latin typeface="Nixie One"/>
                <a:ea typeface="Nixie One"/>
                <a:cs typeface="Nixie One"/>
                <a:sym typeface="Nixie One"/>
              </a:defRPr>
            </a:lvl9pPr>
          </a:lstStyle>
          <a:p>
            <a:endParaRPr/>
          </a:p>
        </p:txBody>
      </p:sp>
      <p:sp>
        <p:nvSpPr>
          <p:cNvPr id="393" name="Shape 393"/>
          <p:cNvSpPr/>
          <p:nvPr/>
        </p:nvSpPr>
        <p:spPr>
          <a:xfrm>
            <a:off x="267550" y="-886750"/>
            <a:ext cx="2347200" cy="2347200"/>
          </a:xfrm>
          <a:prstGeom prst="donut">
            <a:avLst>
              <a:gd name="adj" fmla="val 29778"/>
            </a:avLst>
          </a:prstGeom>
          <a:solidFill>
            <a:srgbClr val="1876BC">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4" name="Shape 394"/>
          <p:cNvSpPr/>
          <p:nvPr/>
        </p:nvSpPr>
        <p:spPr>
          <a:xfrm>
            <a:off x="8348875" y="2882375"/>
            <a:ext cx="978600" cy="978600"/>
          </a:xfrm>
          <a:prstGeom prst="ellipse">
            <a:avLst/>
          </a:prstGeom>
          <a:solidFill>
            <a:srgbClr val="ED4A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5" name="Shape 395"/>
          <p:cNvSpPr/>
          <p:nvPr/>
        </p:nvSpPr>
        <p:spPr>
          <a:xfrm>
            <a:off x="2255425" y="541800"/>
            <a:ext cx="657600" cy="657600"/>
          </a:xfrm>
          <a:prstGeom prst="ellipse">
            <a:avLst/>
          </a:prstGeom>
          <a:solidFill>
            <a:srgbClr val="00ACC3">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6" name="Shape 396"/>
          <p:cNvSpPr/>
          <p:nvPr/>
        </p:nvSpPr>
        <p:spPr>
          <a:xfrm>
            <a:off x="6752750" y="3465100"/>
            <a:ext cx="2284200" cy="2284200"/>
          </a:xfrm>
          <a:prstGeom prst="donut">
            <a:avLst>
              <a:gd name="adj" fmla="val 11909"/>
            </a:avLst>
          </a:prstGeom>
          <a:solidFill>
            <a:srgbClr val="F69F26">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7" name="Shape 397"/>
          <p:cNvSpPr/>
          <p:nvPr/>
        </p:nvSpPr>
        <p:spPr>
          <a:xfrm>
            <a:off x="137775" y="3193200"/>
            <a:ext cx="657600" cy="657600"/>
          </a:xfrm>
          <a:prstGeom prst="ellipse">
            <a:avLst/>
          </a:prstGeom>
          <a:solidFill>
            <a:srgbClr val="BBCD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8" name="Shape 398"/>
          <p:cNvSpPr/>
          <p:nvPr/>
        </p:nvSpPr>
        <p:spPr>
          <a:xfrm>
            <a:off x="376550" y="4217275"/>
            <a:ext cx="1207800" cy="1207800"/>
          </a:xfrm>
          <a:prstGeom prst="donut">
            <a:avLst>
              <a:gd name="adj" fmla="val 42915"/>
            </a:avLst>
          </a:prstGeom>
          <a:solidFill>
            <a:srgbClr val="65BB48">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9" name="Shape 399"/>
          <p:cNvSpPr/>
          <p:nvPr/>
        </p:nvSpPr>
        <p:spPr>
          <a:xfrm>
            <a:off x="8244625" y="2541950"/>
            <a:ext cx="304800" cy="304800"/>
          </a:xfrm>
          <a:prstGeom prst="ellipse">
            <a:avLst/>
          </a:prstGeom>
          <a:solidFill>
            <a:srgbClr val="E8004C">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0" name="Shape 400"/>
          <p:cNvSpPr/>
          <p:nvPr/>
        </p:nvSpPr>
        <p:spPr>
          <a:xfrm>
            <a:off x="7598775" y="-300250"/>
            <a:ext cx="1370700" cy="1370700"/>
          </a:xfrm>
          <a:prstGeom prst="ellipse">
            <a:avLst/>
          </a:prstGeom>
          <a:solidFill>
            <a:srgbClr val="BBCD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1" name="Shape 401"/>
          <p:cNvSpPr/>
          <p:nvPr/>
        </p:nvSpPr>
        <p:spPr>
          <a:xfrm>
            <a:off x="8244625" y="802850"/>
            <a:ext cx="657600" cy="657600"/>
          </a:xfrm>
          <a:prstGeom prst="ellipse">
            <a:avLst/>
          </a:prstGeom>
          <a:solidFill>
            <a:srgbClr val="65BB48">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2" name="Shape 402"/>
          <p:cNvSpPr/>
          <p:nvPr/>
        </p:nvSpPr>
        <p:spPr>
          <a:xfrm>
            <a:off x="213975" y="695900"/>
            <a:ext cx="871500" cy="871500"/>
          </a:xfrm>
          <a:prstGeom prst="ellipse">
            <a:avLst/>
          </a:prstGeom>
          <a:noFill/>
          <a:ln w="9525" cap="flat" cmpd="sng">
            <a:solidFill>
              <a:srgbClr val="00ACC3"/>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3" name="Shape 403"/>
          <p:cNvSpPr/>
          <p:nvPr/>
        </p:nvSpPr>
        <p:spPr>
          <a:xfrm>
            <a:off x="-122175" y="2933250"/>
            <a:ext cx="1177500" cy="1177500"/>
          </a:xfrm>
          <a:prstGeom prst="ellipse">
            <a:avLst/>
          </a:prstGeom>
          <a:noFill/>
          <a:ln w="9525" cap="flat" cmpd="sng">
            <a:solidFill>
              <a:srgbClr val="BBCD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4" name="Shape 404"/>
          <p:cNvSpPr/>
          <p:nvPr/>
        </p:nvSpPr>
        <p:spPr>
          <a:xfrm>
            <a:off x="8150075" y="708300"/>
            <a:ext cx="846600" cy="846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05" name="Shape 405"/>
          <p:cNvSpPr/>
          <p:nvPr/>
        </p:nvSpPr>
        <p:spPr>
          <a:xfrm>
            <a:off x="1055325" y="3904575"/>
            <a:ext cx="206100" cy="206100"/>
          </a:xfrm>
          <a:prstGeom prst="ellipse">
            <a:avLst/>
          </a:prstGeom>
          <a:solidFill>
            <a:srgbClr val="F8BB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406"/>
        <p:cNvGrpSpPr/>
        <p:nvPr/>
      </p:nvGrpSpPr>
      <p:grpSpPr>
        <a:xfrm>
          <a:off x="0" y="0"/>
          <a:ext cx="0" cy="0"/>
          <a:chOff x="0" y="0"/>
          <a:chExt cx="0" cy="0"/>
        </a:xfrm>
      </p:grpSpPr>
      <p:sp>
        <p:nvSpPr>
          <p:cNvPr id="407" name="Shape 407"/>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endParaRPr/>
          </a:p>
        </p:txBody>
      </p:sp>
      <p:sp>
        <p:nvSpPr>
          <p:cNvPr id="408" name="Shape 408"/>
          <p:cNvSpPr txBox="1">
            <a:spLocks noGrp="1"/>
          </p:cNvSpPr>
          <p:nvPr>
            <p:ph type="body" idx="1"/>
          </p:nvPr>
        </p:nvSpPr>
        <p:spPr>
          <a:xfrm>
            <a:off x="2935875" y="1550150"/>
            <a:ext cx="2560500" cy="33759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1pPr>
            <a:lvl2pPr marL="914400" marR="0" lvl="1"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2pPr>
            <a:lvl3pPr marL="1371600" marR="0" lvl="2"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3pPr>
            <a:lvl4pPr marL="1828800" marR="0" lvl="3"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4pPr>
            <a:lvl5pPr marL="2286000" marR="0" lvl="4"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5pPr>
            <a:lvl6pPr marL="2743200" marR="0" lvl="5"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6pPr>
            <a:lvl7pPr marL="3200400" marR="0" lvl="6"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7pPr>
            <a:lvl8pPr marL="3657600" marR="0" lvl="7"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8pPr>
            <a:lvl9pPr marL="4114800" marR="0" lvl="8"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9pPr>
          </a:lstStyle>
          <a:p>
            <a:endParaRPr/>
          </a:p>
        </p:txBody>
      </p:sp>
      <p:sp>
        <p:nvSpPr>
          <p:cNvPr id="409" name="Shape 409"/>
          <p:cNvSpPr txBox="1">
            <a:spLocks noGrp="1"/>
          </p:cNvSpPr>
          <p:nvPr>
            <p:ph type="body" idx="2"/>
          </p:nvPr>
        </p:nvSpPr>
        <p:spPr>
          <a:xfrm>
            <a:off x="5650849" y="1550150"/>
            <a:ext cx="2560500" cy="3375900"/>
          </a:xfrm>
          <a:prstGeom prst="rect">
            <a:avLst/>
          </a:prstGeom>
          <a:noFill/>
          <a:ln>
            <a:noFill/>
          </a:ln>
        </p:spPr>
        <p:txBody>
          <a:bodyPr spcFirstLastPara="1" wrap="square" lIns="91425" tIns="91425" rIns="91425" bIns="91425" anchor="t" anchorCtr="0"/>
          <a:lstStyle>
            <a:lvl1pPr marL="457200" marR="0" lvl="0" indent="-342900" algn="l" rtl="0">
              <a:lnSpc>
                <a:spcPct val="100000"/>
              </a:lnSpc>
              <a:spcBef>
                <a:spcPts val="60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1pPr>
            <a:lvl2pPr marL="914400" marR="0" lvl="1"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2pPr>
            <a:lvl3pPr marL="1371600" marR="0" lvl="2"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3pPr>
            <a:lvl4pPr marL="1828800" marR="0" lvl="3"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4pPr>
            <a:lvl5pPr marL="2286000" marR="0" lvl="4"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5pPr>
            <a:lvl6pPr marL="2743200" marR="0" lvl="5"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6pPr>
            <a:lvl7pPr marL="3200400" marR="0" lvl="6"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7pPr>
            <a:lvl8pPr marL="3657600" marR="0" lvl="7"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8pPr>
            <a:lvl9pPr marL="4114800" marR="0" lvl="8" indent="-342900" algn="l" rtl="0">
              <a:lnSpc>
                <a:spcPct val="100000"/>
              </a:lnSpc>
              <a:spcBef>
                <a:spcPts val="0"/>
              </a:spcBef>
              <a:spcAft>
                <a:spcPts val="0"/>
              </a:spcAft>
              <a:buClr>
                <a:srgbClr val="A1BECC"/>
              </a:buClr>
              <a:buSzPts val="1800"/>
              <a:buFont typeface="Varela Round"/>
              <a:buChar char="■"/>
              <a:defRPr sz="1800" b="0" i="0" u="none" strike="noStrike" cap="none">
                <a:solidFill>
                  <a:srgbClr val="617A86"/>
                </a:solidFill>
                <a:latin typeface="Varela Round"/>
                <a:ea typeface="Varela Round"/>
                <a:cs typeface="Varela Round"/>
                <a:sym typeface="Varela Round"/>
              </a:defRPr>
            </a:lvl9pPr>
          </a:lstStyle>
          <a:p>
            <a:endParaRPr/>
          </a:p>
        </p:txBody>
      </p:sp>
      <p:sp>
        <p:nvSpPr>
          <p:cNvPr id="410" name="Shape 410"/>
          <p:cNvSpPr/>
          <p:nvPr/>
        </p:nvSpPr>
        <p:spPr>
          <a:xfrm>
            <a:off x="-358950" y="2194400"/>
            <a:ext cx="2347200" cy="2347200"/>
          </a:xfrm>
          <a:prstGeom prst="donut">
            <a:avLst>
              <a:gd name="adj" fmla="val 36789"/>
            </a:avLst>
          </a:prstGeom>
          <a:solidFill>
            <a:srgbClr val="1876BC">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1" name="Shape 411"/>
          <p:cNvSpPr/>
          <p:nvPr/>
        </p:nvSpPr>
        <p:spPr>
          <a:xfrm>
            <a:off x="198450" y="-321125"/>
            <a:ext cx="978600" cy="978600"/>
          </a:xfrm>
          <a:prstGeom prst="ellipse">
            <a:avLst/>
          </a:prstGeom>
          <a:noFill/>
          <a:ln w="9525" cap="flat" cmpd="sng">
            <a:solidFill>
              <a:srgbClr val="E8004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2" name="Shape 412"/>
          <p:cNvSpPr/>
          <p:nvPr/>
        </p:nvSpPr>
        <p:spPr>
          <a:xfrm>
            <a:off x="198450" y="420475"/>
            <a:ext cx="657600" cy="657600"/>
          </a:xfrm>
          <a:prstGeom prst="ellipse">
            <a:avLst/>
          </a:prstGeom>
          <a:solidFill>
            <a:srgbClr val="ED4A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3" name="Shape 413"/>
          <p:cNvSpPr/>
          <p:nvPr/>
        </p:nvSpPr>
        <p:spPr>
          <a:xfrm>
            <a:off x="1177051" y="657475"/>
            <a:ext cx="846900" cy="846900"/>
          </a:xfrm>
          <a:prstGeom prst="donut">
            <a:avLst>
              <a:gd name="adj" fmla="val 22275"/>
            </a:avLst>
          </a:prstGeom>
          <a:solidFill>
            <a:srgbClr val="00ACC3">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4" name="Shape 414"/>
          <p:cNvSpPr/>
          <p:nvPr/>
        </p:nvSpPr>
        <p:spPr>
          <a:xfrm>
            <a:off x="887650" y="4142300"/>
            <a:ext cx="1207800" cy="1207800"/>
          </a:xfrm>
          <a:prstGeom prst="ellipse">
            <a:avLst/>
          </a:prstGeom>
          <a:solidFill>
            <a:srgbClr val="F69F26">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5" name="Shape 415"/>
          <p:cNvSpPr/>
          <p:nvPr/>
        </p:nvSpPr>
        <p:spPr>
          <a:xfrm>
            <a:off x="153675" y="4799600"/>
            <a:ext cx="550500" cy="550500"/>
          </a:xfrm>
          <a:prstGeom prst="donut">
            <a:avLst>
              <a:gd name="adj" fmla="val 18606"/>
            </a:avLst>
          </a:prstGeom>
          <a:solidFill>
            <a:srgbClr val="F8BB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6" name="Shape 416"/>
          <p:cNvSpPr/>
          <p:nvPr/>
        </p:nvSpPr>
        <p:spPr>
          <a:xfrm>
            <a:off x="1172525" y="1696950"/>
            <a:ext cx="304800" cy="304800"/>
          </a:xfrm>
          <a:prstGeom prst="ellipse">
            <a:avLst/>
          </a:prstGeom>
          <a:solidFill>
            <a:srgbClr val="00D1C6">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7" name="Shape 417"/>
          <p:cNvSpPr/>
          <p:nvPr/>
        </p:nvSpPr>
        <p:spPr>
          <a:xfrm>
            <a:off x="7844250" y="619275"/>
            <a:ext cx="550500" cy="550500"/>
          </a:xfrm>
          <a:prstGeom prst="ellipse">
            <a:avLst/>
          </a:prstGeom>
          <a:solidFill>
            <a:srgbClr val="00D1C6">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8" name="Shape 418"/>
          <p:cNvSpPr/>
          <p:nvPr/>
        </p:nvSpPr>
        <p:spPr>
          <a:xfrm>
            <a:off x="7515500" y="-72500"/>
            <a:ext cx="397500" cy="397500"/>
          </a:xfrm>
          <a:prstGeom prst="donut">
            <a:avLst>
              <a:gd name="adj" fmla="val 30568"/>
            </a:avLst>
          </a:prstGeom>
          <a:solidFill>
            <a:srgbClr val="65BB48">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9" name="Shape 419"/>
          <p:cNvSpPr/>
          <p:nvPr/>
        </p:nvSpPr>
        <p:spPr>
          <a:xfrm>
            <a:off x="8651500" y="1030850"/>
            <a:ext cx="304800" cy="304800"/>
          </a:xfrm>
          <a:prstGeom prst="ellipse">
            <a:avLst/>
          </a:prstGeom>
          <a:solidFill>
            <a:srgbClr val="F8BB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0" name="Shape 420"/>
          <p:cNvSpPr/>
          <p:nvPr/>
        </p:nvSpPr>
        <p:spPr>
          <a:xfrm>
            <a:off x="8097900" y="167450"/>
            <a:ext cx="741600" cy="741600"/>
          </a:xfrm>
          <a:prstGeom prst="donut">
            <a:avLst>
              <a:gd name="adj" fmla="val 8064"/>
            </a:avLst>
          </a:prstGeom>
          <a:solidFill>
            <a:srgbClr val="00ACC3">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1" name="Shape 421"/>
          <p:cNvSpPr/>
          <p:nvPr/>
        </p:nvSpPr>
        <p:spPr>
          <a:xfrm>
            <a:off x="8394750" y="1504375"/>
            <a:ext cx="188100" cy="188100"/>
          </a:xfrm>
          <a:prstGeom prst="ellipse">
            <a:avLst/>
          </a:prstGeom>
          <a:solidFill>
            <a:srgbClr val="BBCD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2" name="Shape 422"/>
          <p:cNvSpPr/>
          <p:nvPr/>
        </p:nvSpPr>
        <p:spPr>
          <a:xfrm>
            <a:off x="-205625" y="2347725"/>
            <a:ext cx="2040600" cy="2040600"/>
          </a:xfrm>
          <a:prstGeom prst="ellipse">
            <a:avLst/>
          </a:prstGeom>
          <a:noFill/>
          <a:ln w="9525" cap="flat" cmpd="sng">
            <a:solidFill>
              <a:srgbClr val="65BB48"/>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3" name="Shape 423"/>
          <p:cNvSpPr/>
          <p:nvPr/>
        </p:nvSpPr>
        <p:spPr>
          <a:xfrm>
            <a:off x="305125" y="-214450"/>
            <a:ext cx="765300" cy="765300"/>
          </a:xfrm>
          <a:prstGeom prst="ellipse">
            <a:avLst/>
          </a:prstGeom>
          <a:solidFill>
            <a:srgbClr val="F69F26">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4" name="Shape 424"/>
          <p:cNvSpPr/>
          <p:nvPr/>
        </p:nvSpPr>
        <p:spPr>
          <a:xfrm>
            <a:off x="8532600" y="911950"/>
            <a:ext cx="542700" cy="5427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94"/>
        <p:cNvGrpSpPr/>
        <p:nvPr/>
      </p:nvGrpSpPr>
      <p:grpSpPr>
        <a:xfrm>
          <a:off x="0" y="0"/>
          <a:ext cx="0" cy="0"/>
          <a:chOff x="0" y="0"/>
          <a:chExt cx="0" cy="0"/>
        </a:xfrm>
      </p:grpSpPr>
      <p:sp>
        <p:nvSpPr>
          <p:cNvPr id="495" name="Shape 495"/>
          <p:cNvSpPr/>
          <p:nvPr/>
        </p:nvSpPr>
        <p:spPr>
          <a:xfrm>
            <a:off x="1197475" y="-802775"/>
            <a:ext cx="6749100" cy="6749100"/>
          </a:xfrm>
          <a:prstGeom prst="ellipse">
            <a:avLst/>
          </a:prstGeom>
          <a:noFill/>
          <a:ln w="9525" cap="flat" cmpd="sng">
            <a:solidFill>
              <a:srgbClr val="A1BECC"/>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6" name="Shape 496"/>
          <p:cNvSpPr txBox="1">
            <a:spLocks noGrp="1"/>
          </p:cNvSpPr>
          <p:nvPr>
            <p:ph type="body" idx="1"/>
          </p:nvPr>
        </p:nvSpPr>
        <p:spPr>
          <a:xfrm>
            <a:off x="1246225" y="4177700"/>
            <a:ext cx="6651600" cy="519600"/>
          </a:xfrm>
          <a:prstGeom prst="rect">
            <a:avLst/>
          </a:prstGeom>
          <a:noFill/>
          <a:ln>
            <a:noFill/>
          </a:ln>
        </p:spPr>
        <p:txBody>
          <a:bodyPr spcFirstLastPara="1" wrap="square" lIns="91425" tIns="91425" rIns="91425" bIns="91425" anchor="t" anchorCtr="0"/>
          <a:lstStyle>
            <a:lvl1pPr marL="457200" marR="0" lvl="0" indent="-228600" algn="ctr" rtl="0">
              <a:lnSpc>
                <a:spcPct val="100000"/>
              </a:lnSpc>
              <a:spcBef>
                <a:spcPts val="360"/>
              </a:spcBef>
              <a:spcAft>
                <a:spcPts val="0"/>
              </a:spcAft>
              <a:buClr>
                <a:srgbClr val="A1BECC"/>
              </a:buClr>
              <a:buSzPts val="1600"/>
              <a:buFont typeface="Varela Round"/>
              <a:buNone/>
              <a:defRPr sz="16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endParaRPr/>
          </a:p>
        </p:txBody>
      </p:sp>
      <p:sp>
        <p:nvSpPr>
          <p:cNvPr id="497" name="Shape 497"/>
          <p:cNvSpPr/>
          <p:nvPr/>
        </p:nvSpPr>
        <p:spPr>
          <a:xfrm rot="10800000">
            <a:off x="8705950" y="3777263"/>
            <a:ext cx="617400" cy="617400"/>
          </a:xfrm>
          <a:prstGeom prst="ellipse">
            <a:avLst/>
          </a:prstGeom>
          <a:solidFill>
            <a:srgbClr val="1876BC">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8" name="Shape 498"/>
          <p:cNvSpPr/>
          <p:nvPr/>
        </p:nvSpPr>
        <p:spPr>
          <a:xfrm rot="10800000">
            <a:off x="608750" y="841361"/>
            <a:ext cx="515400" cy="515400"/>
          </a:xfrm>
          <a:prstGeom prst="donut">
            <a:avLst>
              <a:gd name="adj" fmla="val 18608"/>
            </a:avLst>
          </a:prstGeom>
          <a:solidFill>
            <a:srgbClr val="F8BB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99" name="Shape 499"/>
          <p:cNvSpPr/>
          <p:nvPr/>
        </p:nvSpPr>
        <p:spPr>
          <a:xfrm rot="10800000">
            <a:off x="8195021" y="4553300"/>
            <a:ext cx="831600" cy="831600"/>
          </a:xfrm>
          <a:prstGeom prst="donut">
            <a:avLst>
              <a:gd name="adj" fmla="val 37879"/>
            </a:avLst>
          </a:prstGeom>
          <a:solidFill>
            <a:srgbClr val="1876BC">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0" name="Shape 500"/>
          <p:cNvSpPr/>
          <p:nvPr/>
        </p:nvSpPr>
        <p:spPr>
          <a:xfrm rot="10800000">
            <a:off x="8458384" y="4183763"/>
            <a:ext cx="210900" cy="210900"/>
          </a:xfrm>
          <a:prstGeom prst="ellipse">
            <a:avLst/>
          </a:prstGeom>
          <a:solidFill>
            <a:srgbClr val="BBCD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1" name="Shape 501"/>
          <p:cNvSpPr/>
          <p:nvPr/>
        </p:nvSpPr>
        <p:spPr>
          <a:xfrm rot="10800000">
            <a:off x="-153147" y="-444547"/>
            <a:ext cx="1128300" cy="1128300"/>
          </a:xfrm>
          <a:prstGeom prst="ellipse">
            <a:avLst/>
          </a:prstGeom>
          <a:noFill/>
          <a:ln w="9525" cap="flat" cmpd="sng">
            <a:solidFill>
              <a:srgbClr val="ED4A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2" name="Shape 502"/>
          <p:cNvSpPr/>
          <p:nvPr/>
        </p:nvSpPr>
        <p:spPr>
          <a:xfrm rot="10800000">
            <a:off x="8012016" y="133391"/>
            <a:ext cx="434700" cy="434700"/>
          </a:xfrm>
          <a:prstGeom prst="donut">
            <a:avLst>
              <a:gd name="adj" fmla="val 8754"/>
            </a:avLst>
          </a:prstGeom>
          <a:solidFill>
            <a:srgbClr val="65BB48">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3" name="Shape 503"/>
          <p:cNvSpPr/>
          <p:nvPr/>
        </p:nvSpPr>
        <p:spPr>
          <a:xfrm rot="10800000">
            <a:off x="-73577" y="841500"/>
            <a:ext cx="330900" cy="330900"/>
          </a:xfrm>
          <a:prstGeom prst="ellipse">
            <a:avLst/>
          </a:prstGeom>
          <a:solidFill>
            <a:srgbClr val="ED4A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4" name="Shape 504"/>
          <p:cNvSpPr/>
          <p:nvPr/>
        </p:nvSpPr>
        <p:spPr>
          <a:xfrm rot="10800000">
            <a:off x="8512150" y="133404"/>
            <a:ext cx="811200" cy="811200"/>
          </a:xfrm>
          <a:prstGeom prst="donut">
            <a:avLst>
              <a:gd name="adj" fmla="val 39163"/>
            </a:avLst>
          </a:prstGeom>
          <a:solidFill>
            <a:srgbClr val="BBCD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5" name="Shape 505"/>
          <p:cNvSpPr/>
          <p:nvPr/>
        </p:nvSpPr>
        <p:spPr>
          <a:xfrm rot="10800000">
            <a:off x="117998" y="-173402"/>
            <a:ext cx="586200" cy="586200"/>
          </a:xfrm>
          <a:prstGeom prst="ellipse">
            <a:avLst/>
          </a:prstGeom>
          <a:solidFill>
            <a:srgbClr val="F69F26">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6" name="Shape 506"/>
          <p:cNvSpPr/>
          <p:nvPr/>
        </p:nvSpPr>
        <p:spPr>
          <a:xfrm rot="10800000">
            <a:off x="748825" y="4695050"/>
            <a:ext cx="345000" cy="345000"/>
          </a:xfrm>
          <a:prstGeom prst="donut">
            <a:avLst>
              <a:gd name="adj" fmla="val 30568"/>
            </a:avLst>
          </a:prstGeom>
          <a:solidFill>
            <a:srgbClr val="65BB48">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7" name="Shape 507"/>
          <p:cNvSpPr/>
          <p:nvPr/>
        </p:nvSpPr>
        <p:spPr>
          <a:xfrm rot="10800000">
            <a:off x="-107786" y="4259033"/>
            <a:ext cx="663000" cy="663000"/>
          </a:xfrm>
          <a:prstGeom prst="ellipse">
            <a:avLst/>
          </a:prstGeom>
          <a:solidFill>
            <a:srgbClr val="F69F26">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8" name="Shape 508"/>
          <p:cNvSpPr/>
          <p:nvPr/>
        </p:nvSpPr>
        <p:spPr>
          <a:xfrm rot="10800000">
            <a:off x="-316662" y="3443534"/>
            <a:ext cx="506100" cy="506100"/>
          </a:xfrm>
          <a:prstGeom prst="ellipse">
            <a:avLst/>
          </a:prstGeom>
          <a:solidFill>
            <a:srgbClr val="BBCD00">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09" name="Shape 509"/>
          <p:cNvSpPr/>
          <p:nvPr/>
        </p:nvSpPr>
        <p:spPr>
          <a:xfrm rot="10800000">
            <a:off x="-226170" y="4140650"/>
            <a:ext cx="899400" cy="899400"/>
          </a:xfrm>
          <a:prstGeom prst="ellipse">
            <a:avLst/>
          </a:prstGeom>
          <a:noFill/>
          <a:ln w="9525" cap="flat" cmpd="sng">
            <a:solidFill>
              <a:srgbClr val="F8BB00"/>
            </a:solidFill>
            <a:prstDash val="dash"/>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10" name="Shape 510"/>
          <p:cNvSpPr/>
          <p:nvPr/>
        </p:nvSpPr>
        <p:spPr>
          <a:xfrm rot="10800000">
            <a:off x="8700641" y="1100250"/>
            <a:ext cx="333300" cy="333300"/>
          </a:xfrm>
          <a:prstGeom prst="ellipse">
            <a:avLst/>
          </a:prstGeom>
          <a:solidFill>
            <a:srgbClr val="1876BC">
              <a:alpha val="8627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
        <p:cNvGrpSpPr/>
        <p:nvPr/>
      </p:nvGrpSpPr>
      <p:grpSpPr>
        <a:xfrm>
          <a:off x="0" y="0"/>
          <a:ext cx="0" cy="0"/>
          <a:chOff x="0" y="0"/>
          <a:chExt cx="0" cy="0"/>
        </a:xfrm>
      </p:grpSpPr>
      <p:sp>
        <p:nvSpPr>
          <p:cNvPr id="6" name="Shape 6"/>
          <p:cNvSpPr txBox="1">
            <a:spLocks noGrp="1"/>
          </p:cNvSpPr>
          <p:nvPr>
            <p:ph type="body" idx="1"/>
          </p:nvPr>
        </p:nvSpPr>
        <p:spPr>
          <a:xfrm>
            <a:off x="2901875" y="1033400"/>
            <a:ext cx="5292300" cy="3267300"/>
          </a:xfrm>
          <a:prstGeom prst="rect">
            <a:avLst/>
          </a:prstGeom>
          <a:noFill/>
          <a:ln>
            <a:noFill/>
          </a:ln>
        </p:spPr>
        <p:txBody>
          <a:bodyPr spcFirstLastPara="1" wrap="square" lIns="91425" tIns="91425" rIns="91425" bIns="91425" anchor="t" anchorCtr="0"/>
          <a:lstStyle>
            <a:lvl1pPr marL="457200" marR="0" lvl="0" indent="-355600" algn="l" rtl="0">
              <a:lnSpc>
                <a:spcPct val="100000"/>
              </a:lnSpc>
              <a:spcBef>
                <a:spcPts val="6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1pPr>
            <a:lvl2pPr marL="914400" marR="0" lvl="1"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2pPr>
            <a:lvl3pPr marL="1371600" marR="0" lvl="2"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3pPr>
            <a:lvl4pPr marL="1828800" marR="0" lvl="3"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4pPr>
            <a:lvl5pPr marL="2286000" marR="0" lvl="4"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5pPr>
            <a:lvl6pPr marL="2743200" marR="0" lvl="5"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6pPr>
            <a:lvl7pPr marL="3200400" marR="0" lvl="6"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7pPr>
            <a:lvl8pPr marL="3657600" marR="0" lvl="7" indent="-355600" algn="l" rtl="0">
              <a:lnSpc>
                <a:spcPct val="100000"/>
              </a:lnSpc>
              <a:spcBef>
                <a:spcPts val="1000"/>
              </a:spcBef>
              <a:spcAft>
                <a:spcPts val="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8pPr>
            <a:lvl9pPr marL="4114800" marR="0" lvl="8" indent="-355600" algn="l" rtl="0">
              <a:lnSpc>
                <a:spcPct val="100000"/>
              </a:lnSpc>
              <a:spcBef>
                <a:spcPts val="1000"/>
              </a:spcBef>
              <a:spcAft>
                <a:spcPts val="1000"/>
              </a:spcAft>
              <a:buClr>
                <a:srgbClr val="A6BCC9"/>
              </a:buClr>
              <a:buSzPts val="2000"/>
              <a:buFont typeface="Lato Light"/>
              <a:buChar char="◦"/>
              <a:defRPr sz="2000" b="0" i="0" u="none" strike="noStrike" cap="none">
                <a:solidFill>
                  <a:srgbClr val="4A5C65"/>
                </a:solidFill>
                <a:latin typeface="Lato Light"/>
                <a:ea typeface="Lato Light"/>
                <a:cs typeface="Lato Light"/>
                <a:sym typeface="Lato Light"/>
              </a:defRPr>
            </a:lvl9pPr>
          </a:lstStyle>
          <a:p>
            <a:endParaRPr/>
          </a:p>
        </p:txBody>
      </p:sp>
      <p:sp>
        <p:nvSpPr>
          <p:cNvPr id="7" name="Shape 7"/>
          <p:cNvSpPr txBox="1">
            <a:spLocks noGrp="1"/>
          </p:cNvSpPr>
          <p:nvPr>
            <p:ph type="title"/>
          </p:nvPr>
        </p:nvSpPr>
        <p:spPr>
          <a:xfrm>
            <a:off x="144075" y="559475"/>
            <a:ext cx="2142000" cy="2630400"/>
          </a:xfrm>
          <a:prstGeom prst="rect">
            <a:avLst/>
          </a:prstGeom>
          <a:noFill/>
          <a:ln>
            <a:noFill/>
          </a:ln>
        </p:spPr>
        <p:txBody>
          <a:bodyPr spcFirstLastPara="1" wrap="square" lIns="91425" tIns="91425" rIns="91425" bIns="91425" anchor="ctr" anchorCtr="0"/>
          <a:lstStyle>
            <a:lvl1pPr marR="0" lvl="0"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1pPr>
            <a:lvl2pPr marR="0" lvl="1"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2pPr>
            <a:lvl3pPr marR="0" lvl="2"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3pPr>
            <a:lvl4pPr marR="0" lvl="3"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4pPr>
            <a:lvl5pPr marR="0" lvl="4"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5pPr>
            <a:lvl6pPr marR="0" lvl="5"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6pPr>
            <a:lvl7pPr marR="0" lvl="6"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7pPr>
            <a:lvl8pPr marR="0" lvl="7"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8pPr>
            <a:lvl9pPr marR="0" lvl="8" algn="l" rtl="0">
              <a:lnSpc>
                <a:spcPct val="100000"/>
              </a:lnSpc>
              <a:spcBef>
                <a:spcPts val="0"/>
              </a:spcBef>
              <a:spcAft>
                <a:spcPts val="0"/>
              </a:spcAft>
              <a:buClr>
                <a:srgbClr val="FFFFFF"/>
              </a:buClr>
              <a:buSzPts val="2000"/>
              <a:buFont typeface="Roboto Slab Light"/>
              <a:buNone/>
              <a:defRPr sz="2000" b="0" i="0" u="none" strike="noStrike" cap="none">
                <a:solidFill>
                  <a:srgbClr val="FFFFFF"/>
                </a:solidFill>
                <a:latin typeface="Roboto Slab Light"/>
                <a:ea typeface="Roboto Slab Light"/>
                <a:cs typeface="Roboto Slab Light"/>
                <a:sym typeface="Roboto Slab Light"/>
              </a:defRPr>
            </a:lvl9pPr>
          </a:lstStyle>
          <a:p>
            <a:endParaRPr/>
          </a:p>
        </p:txBody>
      </p:sp>
      <p:sp>
        <p:nvSpPr>
          <p:cNvPr id="8" name="Shape 8"/>
          <p:cNvSpPr txBox="1">
            <a:spLocks noGrp="1"/>
          </p:cNvSpPr>
          <p:nvPr>
            <p:ph type="sldNum" idx="12"/>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A6BCC9"/>
                </a:solidFill>
                <a:latin typeface="Lato Light"/>
                <a:ea typeface="Lato Light"/>
                <a:cs typeface="Lato Light"/>
                <a:sym typeface="Lato Light"/>
              </a:defRPr>
            </a:lvl9pPr>
          </a:lstStyle>
          <a:p>
            <a:pPr marL="0" lvl="0" indent="0">
              <a:spcBef>
                <a:spcPts val="0"/>
              </a:spcBef>
              <a:spcAft>
                <a:spcPts val="0"/>
              </a:spcAft>
              <a:buNone/>
            </a:pPr>
            <a:fld id="{00000000-1234-1234-1234-123412341234}" type="slidenum">
              <a:rPr lang="en"/>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4" r:id="rId4"/>
    <p:sldLayoutId id="2147483659" r:id="rId5"/>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86"/>
        <p:cNvGrpSpPr/>
        <p:nvPr/>
      </p:nvGrpSpPr>
      <p:grpSpPr>
        <a:xfrm>
          <a:off x="0" y="0"/>
          <a:ext cx="0" cy="0"/>
          <a:chOff x="0" y="0"/>
          <a:chExt cx="0" cy="0"/>
        </a:xfrm>
      </p:grpSpPr>
      <p:sp>
        <p:nvSpPr>
          <p:cNvPr id="387" name="Shape 387"/>
          <p:cNvSpPr txBox="1">
            <a:spLocks noGrp="1"/>
          </p:cNvSpPr>
          <p:nvPr>
            <p:ph type="title"/>
          </p:nvPr>
        </p:nvSpPr>
        <p:spPr>
          <a:xfrm>
            <a:off x="2935875" y="909050"/>
            <a:ext cx="5275500" cy="641100"/>
          </a:xfrm>
          <a:prstGeom prst="rect">
            <a:avLst/>
          </a:prstGeom>
          <a:noFill/>
          <a:ln>
            <a:noFill/>
          </a:ln>
        </p:spPr>
        <p:txBody>
          <a:bodyPr spcFirstLastPara="1" wrap="square" lIns="91425" tIns="91425" rIns="91425" bIns="91425" anchor="b" anchorCtr="0"/>
          <a:lstStyle>
            <a:lvl1pPr marR="0" lvl="0"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1pPr>
            <a:lvl2pPr marR="0" lvl="1"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2pPr>
            <a:lvl3pPr marR="0" lvl="2"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3pPr>
            <a:lvl4pPr marR="0" lvl="3"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4pPr>
            <a:lvl5pPr marR="0" lvl="4"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5pPr>
            <a:lvl6pPr marR="0" lvl="5"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6pPr>
            <a:lvl7pPr marR="0" lvl="6"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7pPr>
            <a:lvl8pPr marR="0" lvl="7"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8pPr>
            <a:lvl9pPr marR="0" lvl="8" algn="l" rtl="0">
              <a:lnSpc>
                <a:spcPct val="100000"/>
              </a:lnSpc>
              <a:spcBef>
                <a:spcPts val="0"/>
              </a:spcBef>
              <a:spcAft>
                <a:spcPts val="0"/>
              </a:spcAft>
              <a:buClr>
                <a:srgbClr val="617A86"/>
              </a:buClr>
              <a:buSzPts val="1800"/>
              <a:buFont typeface="Nixie One"/>
              <a:buNone/>
              <a:defRPr sz="1800" b="0" i="0" u="none" strike="noStrike" cap="none">
                <a:solidFill>
                  <a:srgbClr val="617A86"/>
                </a:solidFill>
                <a:latin typeface="Nixie One"/>
                <a:ea typeface="Nixie One"/>
                <a:cs typeface="Nixie One"/>
                <a:sym typeface="Nixie One"/>
              </a:defRPr>
            </a:lvl9pPr>
          </a:lstStyle>
          <a:p>
            <a:endParaRPr/>
          </a:p>
        </p:txBody>
      </p:sp>
      <p:sp>
        <p:nvSpPr>
          <p:cNvPr id="388" name="Shape 388"/>
          <p:cNvSpPr txBox="1">
            <a:spLocks noGrp="1"/>
          </p:cNvSpPr>
          <p:nvPr>
            <p:ph type="body" idx="1"/>
          </p:nvPr>
        </p:nvSpPr>
        <p:spPr>
          <a:xfrm>
            <a:off x="2935875" y="1525758"/>
            <a:ext cx="5275500" cy="2786100"/>
          </a:xfrm>
          <a:prstGeom prst="rect">
            <a:avLst/>
          </a:prstGeom>
          <a:noFill/>
          <a:ln>
            <a:noFill/>
          </a:ln>
        </p:spPr>
        <p:txBody>
          <a:bodyPr spcFirstLastPara="1" wrap="square" lIns="91425" tIns="91425" rIns="91425" bIns="91425" anchor="t" anchorCtr="0"/>
          <a:lstStyle>
            <a:lvl1pPr marL="457200" marR="0" lvl="0" indent="-381000" algn="l" rtl="0">
              <a:lnSpc>
                <a:spcPct val="100000"/>
              </a:lnSpc>
              <a:spcBef>
                <a:spcPts val="60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1pPr>
            <a:lvl2pPr marL="914400" marR="0" lvl="1"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2pPr>
            <a:lvl3pPr marL="1371600" marR="0" lvl="2"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3pPr>
            <a:lvl4pPr marL="1828800" marR="0" lvl="3"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4pPr>
            <a:lvl5pPr marL="2286000" marR="0" lvl="4"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5pPr>
            <a:lvl6pPr marL="2743200" marR="0" lvl="5"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6pPr>
            <a:lvl7pPr marL="3200400" marR="0" lvl="6"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7pPr>
            <a:lvl8pPr marL="3657600" marR="0" lvl="7"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8pPr>
            <a:lvl9pPr marL="4114800" marR="0" lvl="8" indent="-381000" algn="l" rtl="0">
              <a:lnSpc>
                <a:spcPct val="100000"/>
              </a:lnSpc>
              <a:spcBef>
                <a:spcPts val="0"/>
              </a:spcBef>
              <a:spcAft>
                <a:spcPts val="0"/>
              </a:spcAft>
              <a:buClr>
                <a:srgbClr val="A1BECC"/>
              </a:buClr>
              <a:buSzPts val="2400"/>
              <a:buFont typeface="Varela Round"/>
              <a:buChar char="■"/>
              <a:defRPr sz="2400" b="0" i="0" u="none" strike="noStrike" cap="none">
                <a:solidFill>
                  <a:srgbClr val="617A86"/>
                </a:solidFill>
                <a:latin typeface="Varela Round"/>
                <a:ea typeface="Varela Round"/>
                <a:cs typeface="Varela Round"/>
                <a:sym typeface="Varela Round"/>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7"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jpe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3" name="Shape 523">
            <a:extLst>
              <a:ext uri="{FF2B5EF4-FFF2-40B4-BE49-F238E27FC236}">
                <a16:creationId xmlns:a16="http://schemas.microsoft.com/office/drawing/2014/main" id="{1C9562E7-A607-4AD3-91C2-78FF5FB48FCF}"/>
              </a:ext>
            </a:extLst>
          </p:cNvPr>
          <p:cNvSpPr txBox="1"/>
          <p:nvPr/>
        </p:nvSpPr>
        <p:spPr>
          <a:xfrm>
            <a:off x="2800416" y="1754512"/>
            <a:ext cx="3543168" cy="1928038"/>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rgbClr val="000000"/>
              </a:buClr>
              <a:buSzPts val="1400"/>
              <a:buFont typeface="Arial"/>
              <a:buNone/>
            </a:pPr>
            <a:r>
              <a:rPr lang="fr-FR" sz="2800" b="0" i="0" u="none" strike="noStrike" cap="none" dirty="0">
                <a:solidFill>
                  <a:schemeClr val="bg1"/>
                </a:solidFill>
                <a:latin typeface="Roboto Slab Light"/>
                <a:ea typeface="Roboto Slab Light"/>
                <a:cs typeface="Roboto Slab Light"/>
                <a:sym typeface="Roboto Slab Light"/>
              </a:rPr>
              <a:t>Big Data </a:t>
            </a:r>
          </a:p>
          <a:p>
            <a:pPr marL="0" marR="0" lvl="0" indent="0" algn="ctr" rtl="0">
              <a:lnSpc>
                <a:spcPct val="100000"/>
              </a:lnSpc>
              <a:spcBef>
                <a:spcPts val="0"/>
              </a:spcBef>
              <a:spcAft>
                <a:spcPts val="0"/>
              </a:spcAft>
              <a:buClr>
                <a:srgbClr val="000000"/>
              </a:buClr>
              <a:buSzPts val="1400"/>
              <a:buFont typeface="Arial"/>
              <a:buNone/>
            </a:pPr>
            <a:r>
              <a:rPr lang="fr-FR" sz="2800" dirty="0">
                <a:solidFill>
                  <a:schemeClr val="bg1"/>
                </a:solidFill>
                <a:latin typeface="Roboto Slab Light"/>
                <a:ea typeface="Roboto Slab Light"/>
                <a:cs typeface="Roboto Slab Light"/>
                <a:sym typeface="Roboto Slab Light"/>
              </a:rPr>
              <a:t>Dataviz</a:t>
            </a:r>
            <a:endParaRPr lang="fr-FR" sz="2800" b="0" i="0" u="none" strike="noStrike" cap="none" dirty="0">
              <a:solidFill>
                <a:schemeClr val="bg1"/>
              </a:solidFill>
              <a:latin typeface="Roboto Slab Light"/>
              <a:ea typeface="Roboto Slab Light"/>
              <a:cs typeface="Roboto Slab Light"/>
              <a:sym typeface="Roboto Slab Light"/>
            </a:endParaRPr>
          </a:p>
          <a:p>
            <a:pPr marL="0" marR="0" lvl="0" indent="0" algn="ctr" rtl="0">
              <a:lnSpc>
                <a:spcPct val="100000"/>
              </a:lnSpc>
              <a:spcBef>
                <a:spcPts val="0"/>
              </a:spcBef>
              <a:spcAft>
                <a:spcPts val="0"/>
              </a:spcAft>
              <a:buClr>
                <a:srgbClr val="000000"/>
              </a:buClr>
              <a:buSzPts val="1400"/>
              <a:buFont typeface="Arial"/>
              <a:buNone/>
            </a:pPr>
            <a:r>
              <a:rPr lang="fr-FR" sz="2800" dirty="0">
                <a:solidFill>
                  <a:schemeClr val="bg1"/>
                </a:solidFill>
                <a:latin typeface="Roboto Slab Light"/>
                <a:ea typeface="Roboto Slab Light"/>
                <a:cs typeface="Karla"/>
                <a:sym typeface="Roboto Slab Light"/>
              </a:rPr>
              <a:t>-</a:t>
            </a:r>
          </a:p>
          <a:p>
            <a:pPr marL="0" marR="0" lvl="0" indent="0" algn="ctr" rtl="0">
              <a:lnSpc>
                <a:spcPct val="100000"/>
              </a:lnSpc>
              <a:spcBef>
                <a:spcPts val="0"/>
              </a:spcBef>
              <a:spcAft>
                <a:spcPts val="0"/>
              </a:spcAft>
              <a:buClr>
                <a:srgbClr val="000000"/>
              </a:buClr>
              <a:buSzPts val="1400"/>
              <a:buFont typeface="Arial"/>
              <a:buNone/>
            </a:pPr>
            <a:r>
              <a:rPr lang="fr-FR" sz="2000" b="0" i="0" u="none" strike="noStrike" cap="none" dirty="0">
                <a:solidFill>
                  <a:schemeClr val="bg1"/>
                </a:solidFill>
                <a:latin typeface="Roboto Slab Light"/>
                <a:ea typeface="Roboto Slab Light"/>
                <a:cs typeface="Karla"/>
                <a:sym typeface="Roboto Slab Light"/>
              </a:rPr>
              <a:t>Florent PRADEL</a:t>
            </a:r>
          </a:p>
          <a:p>
            <a:pPr marL="0" marR="0" lvl="0" indent="0" algn="ctr" rtl="0">
              <a:lnSpc>
                <a:spcPct val="100000"/>
              </a:lnSpc>
              <a:spcBef>
                <a:spcPts val="0"/>
              </a:spcBef>
              <a:spcAft>
                <a:spcPts val="0"/>
              </a:spcAft>
              <a:buClr>
                <a:srgbClr val="000000"/>
              </a:buClr>
              <a:buSzPts val="1400"/>
              <a:buFont typeface="Arial"/>
              <a:buNone/>
            </a:pPr>
            <a:endParaRPr lang="fr-FR" sz="2000" dirty="0">
              <a:solidFill>
                <a:schemeClr val="bg1"/>
              </a:solidFill>
              <a:latin typeface="Roboto Slab Light"/>
              <a:ea typeface="Roboto Slab Light"/>
              <a:cs typeface="Karla"/>
              <a:sym typeface="Roboto Slab Light"/>
            </a:endParaRPr>
          </a:p>
        </p:txBody>
      </p:sp>
      <p:pic>
        <p:nvPicPr>
          <p:cNvPr id="1030" name="Picture 6" descr="RÃ©sultat de recherche d'images pour &quot;ceicom solution&quot;">
            <a:extLst>
              <a:ext uri="{FF2B5EF4-FFF2-40B4-BE49-F238E27FC236}">
                <a16:creationId xmlns:a16="http://schemas.microsoft.com/office/drawing/2014/main" id="{3C3E0ECF-BBD4-475C-988A-A0F7A3C33A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4716" y="3682550"/>
            <a:ext cx="2361534" cy="9562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7" name="Shape 522">
            <a:extLst>
              <a:ext uri="{FF2B5EF4-FFF2-40B4-BE49-F238E27FC236}">
                <a16:creationId xmlns:a16="http://schemas.microsoft.com/office/drawing/2014/main" id="{04AE6350-B5D9-424F-8FC3-5141FBE08204}"/>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 sz="1200" smtClean="0">
                <a:solidFill>
                  <a:srgbClr val="A6BCC9"/>
                </a:solidFill>
                <a:latin typeface="Lato Light"/>
                <a:ea typeface="Lato Light"/>
                <a:cs typeface="Lato Light"/>
                <a:sym typeface="Lato Light"/>
              </a:rPr>
              <a:pPr algn="r">
                <a:buSzPts val="1200"/>
              </a:pPr>
              <a:t>10</a:t>
            </a:fld>
            <a:endParaRPr lang="en" sz="1200" dirty="0">
              <a:solidFill>
                <a:srgbClr val="A6BCC9"/>
              </a:solidFill>
              <a:latin typeface="Lato Light"/>
              <a:ea typeface="Lato Light"/>
              <a:cs typeface="Lato Light"/>
              <a:sym typeface="Lato Light"/>
            </a:endParaRPr>
          </a:p>
        </p:txBody>
      </p:sp>
      <p:pic>
        <p:nvPicPr>
          <p:cNvPr id="4" name="Image 3">
            <a:extLst>
              <a:ext uri="{FF2B5EF4-FFF2-40B4-BE49-F238E27FC236}">
                <a16:creationId xmlns:a16="http://schemas.microsoft.com/office/drawing/2014/main" id="{DBBD399E-6E47-B909-3B7B-26B6317A39B2}"/>
              </a:ext>
            </a:extLst>
          </p:cNvPr>
          <p:cNvPicPr>
            <a:picLocks noChangeAspect="1"/>
          </p:cNvPicPr>
          <p:nvPr/>
        </p:nvPicPr>
        <p:blipFill>
          <a:blip r:embed="rId3"/>
          <a:stretch>
            <a:fillRect/>
          </a:stretch>
        </p:blipFill>
        <p:spPr>
          <a:xfrm>
            <a:off x="2345938" y="1181830"/>
            <a:ext cx="5349704" cy="3543607"/>
          </a:xfrm>
          <a:prstGeom prst="rect">
            <a:avLst/>
          </a:prstGeom>
        </p:spPr>
      </p:pic>
      <p:sp>
        <p:nvSpPr>
          <p:cNvPr id="5" name="Shape 672">
            <a:extLst>
              <a:ext uri="{FF2B5EF4-FFF2-40B4-BE49-F238E27FC236}">
                <a16:creationId xmlns:a16="http://schemas.microsoft.com/office/drawing/2014/main" id="{C3E58F47-7741-7742-7386-6DB9056EC84E}"/>
              </a:ext>
            </a:extLst>
          </p:cNvPr>
          <p:cNvSpPr txBox="1">
            <a:spLocks/>
          </p:cNvSpPr>
          <p:nvPr/>
        </p:nvSpPr>
        <p:spPr>
          <a:xfrm>
            <a:off x="2482672" y="418064"/>
            <a:ext cx="4487088" cy="56407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spcBef>
                <a:spcPts val="600"/>
              </a:spcBef>
              <a:buClr>
                <a:srgbClr val="A1BECC"/>
              </a:buClr>
              <a:buSzPts val="1800"/>
            </a:pPr>
            <a:r>
              <a:rPr lang="fr-FR" sz="2000" dirty="0">
                <a:solidFill>
                  <a:srgbClr val="617A86"/>
                </a:solidFill>
                <a:latin typeface="Varela Round"/>
                <a:cs typeface="Varela Round"/>
              </a:rPr>
              <a:t>Et pourquoi pas du SQL?</a:t>
            </a:r>
            <a:endParaRPr lang="fr-FR" sz="2400" dirty="0">
              <a:solidFill>
                <a:srgbClr val="617A86"/>
              </a:solidFill>
              <a:latin typeface="Varela Round"/>
              <a:ea typeface="Varela Round"/>
              <a:cs typeface="Varela Round"/>
              <a:sym typeface="Varela Round"/>
            </a:endParaRPr>
          </a:p>
        </p:txBody>
      </p:sp>
    </p:spTree>
    <p:extLst>
      <p:ext uri="{BB962C8B-B14F-4D97-AF65-F5344CB8AC3E}">
        <p14:creationId xmlns:p14="http://schemas.microsoft.com/office/powerpoint/2010/main" val="12759295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58242" y="277240"/>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La collecte de données</a:t>
            </a:r>
          </a:p>
        </p:txBody>
      </p:sp>
      <p:sp>
        <p:nvSpPr>
          <p:cNvPr id="11" name="Shape 672">
            <a:extLst>
              <a:ext uri="{FF2B5EF4-FFF2-40B4-BE49-F238E27FC236}">
                <a16:creationId xmlns:a16="http://schemas.microsoft.com/office/drawing/2014/main" id="{16C84EEC-8CE2-435B-9CAF-6973A030AE27}"/>
              </a:ext>
            </a:extLst>
          </p:cNvPr>
          <p:cNvSpPr txBox="1">
            <a:spLocks/>
          </p:cNvSpPr>
          <p:nvPr/>
        </p:nvSpPr>
        <p:spPr>
          <a:xfrm>
            <a:off x="1785980" y="945010"/>
            <a:ext cx="5909662" cy="3857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57200" indent="-228600">
              <a:spcBef>
                <a:spcPts val="600"/>
              </a:spcBef>
              <a:buClr>
                <a:srgbClr val="A1BECC"/>
              </a:buClr>
              <a:buSzPts val="1800"/>
              <a:buFont typeface="Varela Round"/>
              <a:buNone/>
            </a:pPr>
            <a:endParaRPr lang="fr-FR" sz="1800" dirty="0">
              <a:solidFill>
                <a:srgbClr val="617A86"/>
              </a:solidFill>
              <a:latin typeface="Varela Round"/>
              <a:ea typeface="Varela Round"/>
              <a:cs typeface="Varela Round"/>
              <a:sym typeface="Varela Round"/>
            </a:endParaRPr>
          </a:p>
        </p:txBody>
      </p:sp>
      <p:graphicFrame>
        <p:nvGraphicFramePr>
          <p:cNvPr id="2" name="Tableau 1">
            <a:extLst>
              <a:ext uri="{FF2B5EF4-FFF2-40B4-BE49-F238E27FC236}">
                <a16:creationId xmlns:a16="http://schemas.microsoft.com/office/drawing/2014/main" id="{D834962E-C0D5-C88B-957E-DFC4A24582AE}"/>
              </a:ext>
            </a:extLst>
          </p:cNvPr>
          <p:cNvGraphicFramePr>
            <a:graphicFrameLocks noGrp="1"/>
          </p:cNvGraphicFramePr>
          <p:nvPr>
            <p:extLst>
              <p:ext uri="{D42A27DB-BD31-4B8C-83A1-F6EECF244321}">
                <p14:modId xmlns:p14="http://schemas.microsoft.com/office/powerpoint/2010/main" val="1076128438"/>
              </p:ext>
            </p:extLst>
          </p:nvPr>
        </p:nvGraphicFramePr>
        <p:xfrm>
          <a:off x="1524000" y="834137"/>
          <a:ext cx="6096000" cy="4119880"/>
        </p:xfrm>
        <a:graphic>
          <a:graphicData uri="http://schemas.openxmlformats.org/drawingml/2006/table">
            <a:tbl>
              <a:tblPr firstRow="1" bandRow="1">
                <a:tableStyleId>{6D3C3DD0-CAD1-4107-8FEA-5C4A154266CE}</a:tableStyleId>
              </a:tblPr>
              <a:tblGrid>
                <a:gridCol w="2032000">
                  <a:extLst>
                    <a:ext uri="{9D8B030D-6E8A-4147-A177-3AD203B41FA5}">
                      <a16:colId xmlns:a16="http://schemas.microsoft.com/office/drawing/2014/main" val="1980340065"/>
                    </a:ext>
                  </a:extLst>
                </a:gridCol>
                <a:gridCol w="2032000">
                  <a:extLst>
                    <a:ext uri="{9D8B030D-6E8A-4147-A177-3AD203B41FA5}">
                      <a16:colId xmlns:a16="http://schemas.microsoft.com/office/drawing/2014/main" val="3999704272"/>
                    </a:ext>
                  </a:extLst>
                </a:gridCol>
                <a:gridCol w="2032000">
                  <a:extLst>
                    <a:ext uri="{9D8B030D-6E8A-4147-A177-3AD203B41FA5}">
                      <a16:colId xmlns:a16="http://schemas.microsoft.com/office/drawing/2014/main" val="995417332"/>
                    </a:ext>
                  </a:extLst>
                </a:gridCol>
              </a:tblGrid>
              <a:tr h="370840">
                <a:tc>
                  <a:txBody>
                    <a:bodyPr/>
                    <a:lstStyle/>
                    <a:p>
                      <a:r>
                        <a:rPr lang="fr-FR" sz="700" b="1" dirty="0"/>
                        <a:t>Critères</a:t>
                      </a:r>
                      <a:endParaRPr lang="fr-FR" sz="700" dirty="0"/>
                    </a:p>
                  </a:txBody>
                  <a:tcPr anchor="ctr"/>
                </a:tc>
                <a:tc>
                  <a:txBody>
                    <a:bodyPr/>
                    <a:lstStyle/>
                    <a:p>
                      <a:r>
                        <a:rPr lang="fr-FR" sz="700" b="1" dirty="0"/>
                        <a:t>Bases de données relationnelles (SQL)</a:t>
                      </a:r>
                      <a:endParaRPr lang="fr-FR" sz="700" dirty="0"/>
                    </a:p>
                  </a:txBody>
                  <a:tcPr anchor="ctr"/>
                </a:tc>
                <a:tc>
                  <a:txBody>
                    <a:bodyPr/>
                    <a:lstStyle/>
                    <a:p>
                      <a:r>
                        <a:rPr lang="fr-FR" sz="700" b="1" dirty="0"/>
                        <a:t>Bases de données NoSQL</a:t>
                      </a:r>
                      <a:endParaRPr lang="fr-FR" sz="700" dirty="0"/>
                    </a:p>
                  </a:txBody>
                  <a:tcPr anchor="ctr"/>
                </a:tc>
                <a:extLst>
                  <a:ext uri="{0D108BD9-81ED-4DB2-BD59-A6C34878D82A}">
                    <a16:rowId xmlns:a16="http://schemas.microsoft.com/office/drawing/2014/main" val="304578123"/>
                  </a:ext>
                </a:extLst>
              </a:tr>
              <a:tr h="370840">
                <a:tc>
                  <a:txBody>
                    <a:bodyPr/>
                    <a:lstStyle/>
                    <a:p>
                      <a:r>
                        <a:rPr lang="fr-FR" sz="700" b="1" dirty="0"/>
                        <a:t>Structure des données</a:t>
                      </a:r>
                      <a:endParaRPr lang="fr-FR" sz="700" dirty="0"/>
                    </a:p>
                  </a:txBody>
                  <a:tcPr anchor="ctr"/>
                </a:tc>
                <a:tc>
                  <a:txBody>
                    <a:bodyPr/>
                    <a:lstStyle/>
                    <a:p>
                      <a:r>
                        <a:rPr lang="fr-FR" sz="700" dirty="0"/>
                        <a:t>Données organisées en tables avec des lignes et colonnes (</a:t>
                      </a:r>
                      <a:r>
                        <a:rPr lang="fr-FR" sz="500" dirty="0"/>
                        <a:t>schéma</a:t>
                      </a:r>
                      <a:r>
                        <a:rPr lang="fr-FR" sz="700" dirty="0"/>
                        <a:t> fixe)</a:t>
                      </a:r>
                    </a:p>
                  </a:txBody>
                  <a:tcPr anchor="ctr"/>
                </a:tc>
                <a:tc>
                  <a:txBody>
                    <a:bodyPr/>
                    <a:lstStyle/>
                    <a:p>
                      <a:r>
                        <a:rPr lang="fr-FR" sz="700" dirty="0"/>
                        <a:t>Données stockées en documents, colonnes, graphes, ou clés-valeurs (schéma flexible)</a:t>
                      </a:r>
                    </a:p>
                  </a:txBody>
                  <a:tcPr anchor="ctr"/>
                </a:tc>
                <a:extLst>
                  <a:ext uri="{0D108BD9-81ED-4DB2-BD59-A6C34878D82A}">
                    <a16:rowId xmlns:a16="http://schemas.microsoft.com/office/drawing/2014/main" val="1578516254"/>
                  </a:ext>
                </a:extLst>
              </a:tr>
              <a:tr h="370840">
                <a:tc>
                  <a:txBody>
                    <a:bodyPr/>
                    <a:lstStyle/>
                    <a:p>
                      <a:r>
                        <a:rPr lang="fr-FR" sz="700" b="1" dirty="0"/>
                        <a:t>Type de schéma</a:t>
                      </a:r>
                      <a:endParaRPr lang="fr-FR" sz="700" dirty="0"/>
                    </a:p>
                  </a:txBody>
                  <a:tcPr anchor="ctr"/>
                </a:tc>
                <a:tc>
                  <a:txBody>
                    <a:bodyPr/>
                    <a:lstStyle/>
                    <a:p>
                      <a:r>
                        <a:rPr lang="fr-FR" sz="700"/>
                        <a:t>Schéma rigide, nécessite des modifications complexes pour les changements de structure</a:t>
                      </a:r>
                    </a:p>
                  </a:txBody>
                  <a:tcPr anchor="ctr"/>
                </a:tc>
                <a:tc>
                  <a:txBody>
                    <a:bodyPr/>
                    <a:lstStyle/>
                    <a:p>
                      <a:r>
                        <a:rPr lang="fr-FR" sz="700"/>
                        <a:t>Schéma flexible, permet des ajustements dynamiques des structures de données</a:t>
                      </a:r>
                    </a:p>
                  </a:txBody>
                  <a:tcPr anchor="ctr"/>
                </a:tc>
                <a:extLst>
                  <a:ext uri="{0D108BD9-81ED-4DB2-BD59-A6C34878D82A}">
                    <a16:rowId xmlns:a16="http://schemas.microsoft.com/office/drawing/2014/main" val="3201559067"/>
                  </a:ext>
                </a:extLst>
              </a:tr>
              <a:tr h="370840">
                <a:tc>
                  <a:txBody>
                    <a:bodyPr/>
                    <a:lstStyle/>
                    <a:p>
                      <a:r>
                        <a:rPr lang="fr-FR" sz="700" b="1"/>
                        <a:t>Langage de requête</a:t>
                      </a:r>
                      <a:endParaRPr lang="fr-FR" sz="700"/>
                    </a:p>
                  </a:txBody>
                  <a:tcPr anchor="ctr"/>
                </a:tc>
                <a:tc>
                  <a:txBody>
                    <a:bodyPr/>
                    <a:lstStyle/>
                    <a:p>
                      <a:r>
                        <a:rPr lang="fr-FR" sz="700"/>
                        <a:t>Utilise SQL (Structured Query Language) standardisé</a:t>
                      </a:r>
                    </a:p>
                  </a:txBody>
                  <a:tcPr anchor="ctr"/>
                </a:tc>
                <a:tc>
                  <a:txBody>
                    <a:bodyPr/>
                    <a:lstStyle/>
                    <a:p>
                      <a:r>
                        <a:rPr lang="fr-FR" sz="700"/>
                        <a:t>Varie selon la base de données : MongoDB (requêtes JSON), Cassandra (CQL), etc.</a:t>
                      </a:r>
                    </a:p>
                  </a:txBody>
                  <a:tcPr anchor="ctr"/>
                </a:tc>
                <a:extLst>
                  <a:ext uri="{0D108BD9-81ED-4DB2-BD59-A6C34878D82A}">
                    <a16:rowId xmlns:a16="http://schemas.microsoft.com/office/drawing/2014/main" val="1672295513"/>
                  </a:ext>
                </a:extLst>
              </a:tr>
              <a:tr h="370840">
                <a:tc>
                  <a:txBody>
                    <a:bodyPr/>
                    <a:lstStyle/>
                    <a:p>
                      <a:r>
                        <a:rPr lang="fr-FR" sz="700" b="1"/>
                        <a:t>Transactions</a:t>
                      </a:r>
                      <a:endParaRPr lang="fr-FR" sz="700"/>
                    </a:p>
                  </a:txBody>
                  <a:tcPr anchor="ctr"/>
                </a:tc>
                <a:tc>
                  <a:txBody>
                    <a:bodyPr/>
                    <a:lstStyle/>
                    <a:p>
                      <a:r>
                        <a:rPr lang="fr-FR" sz="700"/>
                        <a:t>Prise en charge des transactions ACID (Atomicité, Cohérence, Isolation, Durabilité)</a:t>
                      </a:r>
                    </a:p>
                  </a:txBody>
                  <a:tcPr anchor="ctr"/>
                </a:tc>
                <a:tc>
                  <a:txBody>
                    <a:bodyPr/>
                    <a:lstStyle/>
                    <a:p>
                      <a:r>
                        <a:rPr lang="fr-FR" sz="700"/>
                        <a:t>Prise en charge limitée des transactions, généralement BASE (Basically Available, Soft state, Eventually consistent)</a:t>
                      </a:r>
                    </a:p>
                  </a:txBody>
                  <a:tcPr anchor="ctr"/>
                </a:tc>
                <a:extLst>
                  <a:ext uri="{0D108BD9-81ED-4DB2-BD59-A6C34878D82A}">
                    <a16:rowId xmlns:a16="http://schemas.microsoft.com/office/drawing/2014/main" val="2908150908"/>
                  </a:ext>
                </a:extLst>
              </a:tr>
              <a:tr h="370840">
                <a:tc>
                  <a:txBody>
                    <a:bodyPr/>
                    <a:lstStyle/>
                    <a:p>
                      <a:r>
                        <a:rPr lang="fr-FR" sz="700" b="1"/>
                        <a:t>Scalabilité</a:t>
                      </a:r>
                      <a:endParaRPr lang="fr-FR" sz="700"/>
                    </a:p>
                  </a:txBody>
                  <a:tcPr anchor="ctr"/>
                </a:tc>
                <a:tc>
                  <a:txBody>
                    <a:bodyPr/>
                    <a:lstStyle/>
                    <a:p>
                      <a:r>
                        <a:rPr lang="fr-FR" sz="700"/>
                        <a:t>Scalabilité verticale (augmentation des ressources du serveur unique)</a:t>
                      </a:r>
                    </a:p>
                  </a:txBody>
                  <a:tcPr anchor="ctr"/>
                </a:tc>
                <a:tc>
                  <a:txBody>
                    <a:bodyPr/>
                    <a:lstStyle/>
                    <a:p>
                      <a:r>
                        <a:rPr lang="fr-FR" sz="700"/>
                        <a:t>Scalabilité horizontale (ajout de serveurs pour gérer les charges croissantes)</a:t>
                      </a:r>
                    </a:p>
                  </a:txBody>
                  <a:tcPr anchor="ctr"/>
                </a:tc>
                <a:extLst>
                  <a:ext uri="{0D108BD9-81ED-4DB2-BD59-A6C34878D82A}">
                    <a16:rowId xmlns:a16="http://schemas.microsoft.com/office/drawing/2014/main" val="1908710220"/>
                  </a:ext>
                </a:extLst>
              </a:tr>
              <a:tr h="370840">
                <a:tc>
                  <a:txBody>
                    <a:bodyPr/>
                    <a:lstStyle/>
                    <a:p>
                      <a:r>
                        <a:rPr lang="fr-FR" sz="700" b="1"/>
                        <a:t>Performance</a:t>
                      </a:r>
                      <a:endParaRPr lang="fr-FR" sz="700"/>
                    </a:p>
                  </a:txBody>
                  <a:tcPr anchor="ctr"/>
                </a:tc>
                <a:tc>
                  <a:txBody>
                    <a:bodyPr/>
                    <a:lstStyle/>
                    <a:p>
                      <a:r>
                        <a:rPr lang="fr-FR" sz="700"/>
                        <a:t>Efficace pour les transactions complexes et les relations entre les données</a:t>
                      </a:r>
                    </a:p>
                  </a:txBody>
                  <a:tcPr anchor="ctr"/>
                </a:tc>
                <a:tc>
                  <a:txBody>
                    <a:bodyPr/>
                    <a:lstStyle/>
                    <a:p>
                      <a:r>
                        <a:rPr lang="fr-FR" sz="700"/>
                        <a:t>Efficace pour les grandes quantités de données non structurées ou semi-structurées</a:t>
                      </a:r>
                    </a:p>
                  </a:txBody>
                  <a:tcPr anchor="ctr"/>
                </a:tc>
                <a:extLst>
                  <a:ext uri="{0D108BD9-81ED-4DB2-BD59-A6C34878D82A}">
                    <a16:rowId xmlns:a16="http://schemas.microsoft.com/office/drawing/2014/main" val="676524958"/>
                  </a:ext>
                </a:extLst>
              </a:tr>
              <a:tr h="370840">
                <a:tc>
                  <a:txBody>
                    <a:bodyPr/>
                    <a:lstStyle/>
                    <a:p>
                      <a:r>
                        <a:rPr lang="fr-FR" sz="700" b="1"/>
                        <a:t>Utilisation typique</a:t>
                      </a:r>
                      <a:endParaRPr lang="fr-FR" sz="700"/>
                    </a:p>
                  </a:txBody>
                  <a:tcPr anchor="ctr"/>
                </a:tc>
                <a:tc>
                  <a:txBody>
                    <a:bodyPr/>
                    <a:lstStyle/>
                    <a:p>
                      <a:r>
                        <a:rPr lang="fr-FR" sz="700"/>
                        <a:t>Systèmes d’entreprise, ERP, CRM, gestion des stocks, comptabilité</a:t>
                      </a:r>
                    </a:p>
                  </a:txBody>
                  <a:tcPr anchor="ctr"/>
                </a:tc>
                <a:tc>
                  <a:txBody>
                    <a:bodyPr/>
                    <a:lstStyle/>
                    <a:p>
                      <a:r>
                        <a:rPr lang="fr-FR" sz="700"/>
                        <a:t>Big Data, réseaux sociaux, IoT, gestion de contenu, applications en temps réel</a:t>
                      </a:r>
                    </a:p>
                  </a:txBody>
                  <a:tcPr anchor="ctr"/>
                </a:tc>
                <a:extLst>
                  <a:ext uri="{0D108BD9-81ED-4DB2-BD59-A6C34878D82A}">
                    <a16:rowId xmlns:a16="http://schemas.microsoft.com/office/drawing/2014/main" val="1401001553"/>
                  </a:ext>
                </a:extLst>
              </a:tr>
              <a:tr h="370840">
                <a:tc>
                  <a:txBody>
                    <a:bodyPr/>
                    <a:lstStyle/>
                    <a:p>
                      <a:r>
                        <a:rPr lang="fr-FR" sz="700" b="1"/>
                        <a:t>Exemples de bases de données</a:t>
                      </a:r>
                      <a:endParaRPr lang="fr-FR" sz="700"/>
                    </a:p>
                  </a:txBody>
                  <a:tcPr anchor="ctr"/>
                </a:tc>
                <a:tc>
                  <a:txBody>
                    <a:bodyPr/>
                    <a:lstStyle/>
                    <a:p>
                      <a:r>
                        <a:rPr lang="fr-FR" sz="700"/>
                        <a:t>MySQL, PostgreSQL, Oracle, SQL Server</a:t>
                      </a:r>
                    </a:p>
                  </a:txBody>
                  <a:tcPr anchor="ctr"/>
                </a:tc>
                <a:tc>
                  <a:txBody>
                    <a:bodyPr/>
                    <a:lstStyle/>
                    <a:p>
                      <a:r>
                        <a:rPr lang="fr-FR" sz="700"/>
                        <a:t>MongoDB, Cassandra, Couchbase, Redis</a:t>
                      </a:r>
                    </a:p>
                  </a:txBody>
                  <a:tcPr anchor="ctr"/>
                </a:tc>
                <a:extLst>
                  <a:ext uri="{0D108BD9-81ED-4DB2-BD59-A6C34878D82A}">
                    <a16:rowId xmlns:a16="http://schemas.microsoft.com/office/drawing/2014/main" val="3100770726"/>
                  </a:ext>
                </a:extLst>
              </a:tr>
              <a:tr h="370840">
                <a:tc>
                  <a:txBody>
                    <a:bodyPr/>
                    <a:lstStyle/>
                    <a:p>
                      <a:r>
                        <a:rPr lang="fr-FR" sz="700" b="1"/>
                        <a:t>Tolérance aux pannes</a:t>
                      </a:r>
                      <a:endParaRPr lang="fr-FR" sz="700"/>
                    </a:p>
                  </a:txBody>
                  <a:tcPr anchor="ctr"/>
                </a:tc>
                <a:tc>
                  <a:txBody>
                    <a:bodyPr/>
                    <a:lstStyle/>
                    <a:p>
                      <a:r>
                        <a:rPr lang="fr-FR" sz="700"/>
                        <a:t>Moins tolérantes aux pannes, redondance complexe à mettre en place</a:t>
                      </a:r>
                    </a:p>
                  </a:txBody>
                  <a:tcPr anchor="ctr"/>
                </a:tc>
                <a:tc>
                  <a:txBody>
                    <a:bodyPr/>
                    <a:lstStyle/>
                    <a:p>
                      <a:r>
                        <a:rPr lang="fr-FR" sz="700"/>
                        <a:t>Très tolérantes aux pannes, avec une architecture distribuée par défaut</a:t>
                      </a:r>
                    </a:p>
                  </a:txBody>
                  <a:tcPr anchor="ctr"/>
                </a:tc>
                <a:extLst>
                  <a:ext uri="{0D108BD9-81ED-4DB2-BD59-A6C34878D82A}">
                    <a16:rowId xmlns:a16="http://schemas.microsoft.com/office/drawing/2014/main" val="3434862455"/>
                  </a:ext>
                </a:extLst>
              </a:tr>
              <a:tr h="370840">
                <a:tc>
                  <a:txBody>
                    <a:bodyPr/>
                    <a:lstStyle/>
                    <a:p>
                      <a:r>
                        <a:rPr lang="fr-FR" sz="700" b="1"/>
                        <a:t>Coût</a:t>
                      </a:r>
                      <a:endParaRPr lang="fr-FR" sz="700"/>
                    </a:p>
                  </a:txBody>
                  <a:tcPr anchor="ctr"/>
                </a:tc>
                <a:tc>
                  <a:txBody>
                    <a:bodyPr/>
                    <a:lstStyle/>
                    <a:p>
                      <a:r>
                        <a:rPr lang="fr-FR" sz="700" dirty="0"/>
                        <a:t>Peut être coûteux en raison des licences et des exigences matérielles</a:t>
                      </a:r>
                    </a:p>
                  </a:txBody>
                  <a:tcPr anchor="ctr"/>
                </a:tc>
                <a:tc>
                  <a:txBody>
                    <a:bodyPr/>
                    <a:lstStyle/>
                    <a:p>
                      <a:r>
                        <a:rPr lang="fr-FR" sz="700" dirty="0"/>
                        <a:t>Généralement moins coûteux à grande échelle, surtout en open-source</a:t>
                      </a:r>
                    </a:p>
                  </a:txBody>
                  <a:tcPr anchor="ctr"/>
                </a:tc>
                <a:extLst>
                  <a:ext uri="{0D108BD9-81ED-4DB2-BD59-A6C34878D82A}">
                    <a16:rowId xmlns:a16="http://schemas.microsoft.com/office/drawing/2014/main" val="2245009064"/>
                  </a:ext>
                </a:extLst>
              </a:tr>
            </a:tbl>
          </a:graphicData>
        </a:graphic>
      </p:graphicFrame>
    </p:spTree>
    <p:extLst>
      <p:ext uri="{BB962C8B-B14F-4D97-AF65-F5344CB8AC3E}">
        <p14:creationId xmlns:p14="http://schemas.microsoft.com/office/powerpoint/2010/main" val="2333397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xfrm>
            <a:off x="1770893" y="288879"/>
            <a:ext cx="6137400" cy="522784"/>
          </a:xfrm>
          <a:prstGeom prst="rect">
            <a:avLst/>
          </a:prstGeom>
          <a:noFill/>
          <a:ln>
            <a:noFill/>
          </a:ln>
        </p:spPr>
        <p:txBody>
          <a:bodyPr spcFirstLastPara="1" wrap="square" lIns="91425" tIns="91425" rIns="91425" bIns="91425" anchor="b" anchorCtr="0">
            <a:noAutofit/>
          </a:bodyPr>
          <a:lstStyle/>
          <a:p>
            <a:pPr lvl="0" algn="ctr"/>
            <a:r>
              <a:rPr lang="fr-FR" sz="2400" dirty="0">
                <a:solidFill>
                  <a:srgbClr val="02BDC7"/>
                </a:solidFill>
                <a:latin typeface="Roboto Slab Light"/>
                <a:ea typeface="Roboto Slab Light"/>
                <a:sym typeface="Roboto Slab Light"/>
              </a:rPr>
              <a:t>Points clés</a:t>
            </a:r>
          </a:p>
        </p:txBody>
      </p:sp>
      <p:sp>
        <p:nvSpPr>
          <p:cNvPr id="7" name="Shape 522">
            <a:extLst>
              <a:ext uri="{FF2B5EF4-FFF2-40B4-BE49-F238E27FC236}">
                <a16:creationId xmlns:a16="http://schemas.microsoft.com/office/drawing/2014/main" id="{04AE6350-B5D9-424F-8FC3-5141FBE08204}"/>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 sz="1200" smtClean="0">
                <a:solidFill>
                  <a:srgbClr val="A6BCC9"/>
                </a:solidFill>
                <a:latin typeface="Lato Light"/>
                <a:ea typeface="Lato Light"/>
                <a:cs typeface="Lato Light"/>
                <a:sym typeface="Lato Light"/>
              </a:rPr>
              <a:pPr algn="r">
                <a:buSzPts val="1200"/>
              </a:pPr>
              <a:t>12</a:t>
            </a:fld>
            <a:endParaRPr lang="en" sz="1200" dirty="0">
              <a:solidFill>
                <a:srgbClr val="A6BCC9"/>
              </a:solidFill>
              <a:latin typeface="Lato Light"/>
              <a:ea typeface="Lato Light"/>
              <a:cs typeface="Lato Light"/>
              <a:sym typeface="Lato Light"/>
            </a:endParaRPr>
          </a:p>
        </p:txBody>
      </p:sp>
      <p:sp>
        <p:nvSpPr>
          <p:cNvPr id="9" name="Shape 672">
            <a:extLst>
              <a:ext uri="{FF2B5EF4-FFF2-40B4-BE49-F238E27FC236}">
                <a16:creationId xmlns:a16="http://schemas.microsoft.com/office/drawing/2014/main" id="{71002564-3984-45FF-8580-6203B3D57C60}"/>
              </a:ext>
            </a:extLst>
          </p:cNvPr>
          <p:cNvSpPr txBox="1">
            <a:spLocks/>
          </p:cNvSpPr>
          <p:nvPr/>
        </p:nvSpPr>
        <p:spPr>
          <a:xfrm>
            <a:off x="2244736" y="694372"/>
            <a:ext cx="5663558" cy="4529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rgbClr val="A1BECC"/>
              </a:buClr>
              <a:buSzPts val="1800"/>
              <a:buFont typeface="Courier New" panose="02070309020205020404" pitchFamily="49" charset="0"/>
              <a:buChar char="o"/>
            </a:pPr>
            <a:endParaRPr lang="fr-FR" sz="1600" dirty="0">
              <a:solidFill>
                <a:srgbClr val="617A86"/>
              </a:solidFill>
              <a:latin typeface="Varela Round"/>
              <a:cs typeface="Varela Round"/>
            </a:endParaRPr>
          </a:p>
          <a:p>
            <a:pPr marL="400050" indent="-285750">
              <a:spcBef>
                <a:spcPts val="600"/>
              </a:spcBef>
              <a:buClr>
                <a:srgbClr val="A1BECC"/>
              </a:buClr>
              <a:buSzPts val="1800"/>
              <a:buFont typeface="Courier New" panose="02070309020205020404" pitchFamily="49" charset="0"/>
              <a:buChar char="o"/>
            </a:pPr>
            <a:endParaRPr lang="fr-FR" sz="1600" dirty="0">
              <a:solidFill>
                <a:srgbClr val="617A86"/>
              </a:solidFill>
              <a:latin typeface="Varela Round"/>
              <a:cs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rPr>
              <a:t>SQL</a:t>
            </a:r>
            <a:r>
              <a:rPr lang="fr-FR" sz="1600" dirty="0">
                <a:solidFill>
                  <a:srgbClr val="617A86"/>
                </a:solidFill>
                <a:latin typeface="Varela Round"/>
                <a:cs typeface="Varela Round"/>
              </a:rPr>
              <a:t> : Adapté pour les systèmes qui nécessitent une structure fixe des données, des transactions fiables (ACID) et des relations complexes entre les tables.</a:t>
            </a:r>
            <a:endParaRPr lang="en-US" sz="1600" dirty="0">
              <a:solidFill>
                <a:srgbClr val="617A86"/>
              </a:solidFill>
              <a:latin typeface="Varela Round"/>
              <a:cs typeface="Varela Round"/>
              <a:sym typeface="Varela Round"/>
            </a:endParaRPr>
          </a:p>
          <a:p>
            <a:pPr marL="114300">
              <a:spcBef>
                <a:spcPts val="600"/>
              </a:spcBef>
              <a:buClr>
                <a:srgbClr val="A1BECC"/>
              </a:buClr>
              <a:buSzPts val="1800"/>
            </a:pPr>
            <a:endParaRPr lang="fr-FR" sz="1050" dirty="0">
              <a:solidFill>
                <a:srgbClr val="617A86"/>
              </a:solidFill>
              <a:latin typeface="Varela Round"/>
              <a:cs typeface="Varela Round"/>
            </a:endParaRPr>
          </a:p>
          <a:p>
            <a:pPr marL="114300">
              <a:spcBef>
                <a:spcPts val="600"/>
              </a:spcBef>
              <a:buClr>
                <a:srgbClr val="A1BECC"/>
              </a:buClr>
              <a:buSzPts val="1800"/>
            </a:pPr>
            <a:endParaRPr lang="fr-FR" sz="1050" dirty="0">
              <a:solidFill>
                <a:srgbClr val="617A86"/>
              </a:solidFill>
              <a:latin typeface="Varela Round"/>
              <a:cs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rPr>
              <a:t>NoSQL</a:t>
            </a:r>
            <a:r>
              <a:rPr lang="fr-FR" sz="1600" dirty="0">
                <a:solidFill>
                  <a:srgbClr val="617A86"/>
                </a:solidFill>
                <a:latin typeface="Varela Round"/>
                <a:cs typeface="Varela Round"/>
              </a:rPr>
              <a:t> : Meilleur choix pour les applications nécessitant une grande flexibilité dans la structure des données, avec une capacité à évoluer horizontalement pour gérer d’énormes volumes de données</a:t>
            </a:r>
            <a:endParaRPr lang="fr-FR" sz="1050" dirty="0">
              <a:solidFill>
                <a:srgbClr val="617A86"/>
              </a:solidFill>
              <a:latin typeface="Varela Round"/>
              <a:cs typeface="Varela Round"/>
            </a:endParaRPr>
          </a:p>
        </p:txBody>
      </p:sp>
    </p:spTree>
    <p:extLst>
      <p:ext uri="{BB962C8B-B14F-4D97-AF65-F5344CB8AC3E}">
        <p14:creationId xmlns:p14="http://schemas.microsoft.com/office/powerpoint/2010/main" val="14639542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58242" y="277240"/>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Hadoop</a:t>
            </a:r>
          </a:p>
        </p:txBody>
      </p:sp>
      <p:pic>
        <p:nvPicPr>
          <p:cNvPr id="3074" name="Picture 2" descr="YARN Web User Interface">
            <a:extLst>
              <a:ext uri="{FF2B5EF4-FFF2-40B4-BE49-F238E27FC236}">
                <a16:creationId xmlns:a16="http://schemas.microsoft.com/office/drawing/2014/main" id="{317FAC50-E378-7415-4DAD-B2CBAA1354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0885" y="1429174"/>
            <a:ext cx="6682229" cy="2636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25449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xfrm>
            <a:off x="1770893" y="288879"/>
            <a:ext cx="6137400" cy="522784"/>
          </a:xfrm>
          <a:prstGeom prst="rect">
            <a:avLst/>
          </a:prstGeom>
          <a:noFill/>
          <a:ln>
            <a:noFill/>
          </a:ln>
        </p:spPr>
        <p:txBody>
          <a:bodyPr spcFirstLastPara="1" wrap="square" lIns="91425" tIns="91425" rIns="91425" bIns="91425" anchor="b" anchorCtr="0">
            <a:noAutofit/>
          </a:bodyPr>
          <a:lstStyle/>
          <a:p>
            <a:pPr lvl="0" algn="ctr"/>
            <a:r>
              <a:rPr lang="fr-FR" sz="2400" dirty="0">
                <a:solidFill>
                  <a:srgbClr val="02BDC7"/>
                </a:solidFill>
                <a:latin typeface="Roboto Slab Light"/>
                <a:ea typeface="Roboto Slab Light"/>
                <a:sym typeface="Roboto Slab Light"/>
              </a:rPr>
              <a:t>Hadoop</a:t>
            </a:r>
          </a:p>
        </p:txBody>
      </p:sp>
      <p:sp>
        <p:nvSpPr>
          <p:cNvPr id="7" name="Shape 522">
            <a:extLst>
              <a:ext uri="{FF2B5EF4-FFF2-40B4-BE49-F238E27FC236}">
                <a16:creationId xmlns:a16="http://schemas.microsoft.com/office/drawing/2014/main" id="{04AE6350-B5D9-424F-8FC3-5141FBE08204}"/>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 sz="1200" smtClean="0">
                <a:solidFill>
                  <a:srgbClr val="A6BCC9"/>
                </a:solidFill>
                <a:latin typeface="Lato Light"/>
                <a:ea typeface="Lato Light"/>
                <a:cs typeface="Lato Light"/>
                <a:sym typeface="Lato Light"/>
              </a:rPr>
              <a:pPr algn="r">
                <a:buSzPts val="1200"/>
              </a:pPr>
              <a:t>14</a:t>
            </a:fld>
            <a:endParaRPr lang="en" sz="1200" dirty="0">
              <a:solidFill>
                <a:srgbClr val="A6BCC9"/>
              </a:solidFill>
              <a:latin typeface="Lato Light"/>
              <a:ea typeface="Lato Light"/>
              <a:cs typeface="Lato Light"/>
              <a:sym typeface="Lato Light"/>
            </a:endParaRPr>
          </a:p>
        </p:txBody>
      </p:sp>
      <p:sp>
        <p:nvSpPr>
          <p:cNvPr id="9" name="Shape 672">
            <a:extLst>
              <a:ext uri="{FF2B5EF4-FFF2-40B4-BE49-F238E27FC236}">
                <a16:creationId xmlns:a16="http://schemas.microsoft.com/office/drawing/2014/main" id="{71002564-3984-45FF-8580-6203B3D57C60}"/>
              </a:ext>
            </a:extLst>
          </p:cNvPr>
          <p:cNvSpPr txBox="1">
            <a:spLocks/>
          </p:cNvSpPr>
          <p:nvPr/>
        </p:nvSpPr>
        <p:spPr>
          <a:xfrm>
            <a:off x="2349581" y="288879"/>
            <a:ext cx="5663558" cy="4529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rgbClr val="A1BECC"/>
              </a:buClr>
              <a:buSzPts val="1800"/>
              <a:buFont typeface="Courier New" panose="02070309020205020404" pitchFamily="49" charset="0"/>
              <a:buChar char="o"/>
            </a:pPr>
            <a:endParaRPr lang="fr-FR" sz="1600" dirty="0">
              <a:solidFill>
                <a:srgbClr val="617A86"/>
              </a:solidFill>
              <a:latin typeface="Varela Round"/>
              <a:cs typeface="Varela Round"/>
            </a:endParaRPr>
          </a:p>
          <a:p>
            <a:pPr marL="400050" indent="-285750">
              <a:spcBef>
                <a:spcPts val="600"/>
              </a:spcBef>
              <a:buClr>
                <a:srgbClr val="A1BECC"/>
              </a:buClr>
              <a:buSzPts val="1800"/>
              <a:buFont typeface="Courier New" panose="02070309020205020404" pitchFamily="49" charset="0"/>
              <a:buChar char="o"/>
            </a:pPr>
            <a:endParaRPr lang="fr-FR" sz="1600" dirty="0">
              <a:solidFill>
                <a:srgbClr val="617A86"/>
              </a:solidFill>
              <a:latin typeface="Varela Round"/>
              <a:cs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rPr>
              <a:t>Framework open source</a:t>
            </a: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sym typeface="Varela Round"/>
              </a:rPr>
              <a:t>Java</a:t>
            </a: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sym typeface="Varela Round"/>
              </a:rPr>
              <a:t>Architecture distribuée</a:t>
            </a: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sym typeface="Varela Round"/>
              </a:rPr>
              <a:t>Forte résilience des données </a:t>
            </a: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sym typeface="Varela Round"/>
              </a:rPr>
              <a:t>Gestion de Po de données (Twitter, </a:t>
            </a:r>
            <a:r>
              <a:rPr lang="fr-FR" sz="1600" b="1" dirty="0" err="1">
                <a:solidFill>
                  <a:srgbClr val="617A86"/>
                </a:solidFill>
                <a:latin typeface="Varela Round"/>
                <a:cs typeface="Varela Round"/>
                <a:sym typeface="Varela Round"/>
              </a:rPr>
              <a:t>facebook</a:t>
            </a:r>
            <a:r>
              <a:rPr lang="fr-FR" sz="1600" b="1" dirty="0">
                <a:solidFill>
                  <a:srgbClr val="617A86"/>
                </a:solidFill>
                <a:latin typeface="Varela Round"/>
                <a:cs typeface="Varela Round"/>
                <a:sym typeface="Varela Round"/>
              </a:rPr>
              <a:t> …)</a:t>
            </a: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sym typeface="Varela Round"/>
              </a:rPr>
              <a:t>Principe de parallélisation de traitement HDFS</a:t>
            </a: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sym typeface="Varela Round"/>
              </a:rPr>
              <a:t>Données redondantes en cas de panne</a:t>
            </a: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sym typeface="Varela Round"/>
              </a:rPr>
              <a:t>Principe de </a:t>
            </a:r>
            <a:r>
              <a:rPr lang="fr-FR" sz="1600" b="1" dirty="0" err="1">
                <a:solidFill>
                  <a:srgbClr val="617A86"/>
                </a:solidFill>
                <a:latin typeface="Varela Round"/>
                <a:cs typeface="Varela Round"/>
                <a:sym typeface="Varela Round"/>
              </a:rPr>
              <a:t>map</a:t>
            </a:r>
            <a:r>
              <a:rPr lang="fr-FR" sz="1600" b="1" dirty="0">
                <a:solidFill>
                  <a:srgbClr val="617A86"/>
                </a:solidFill>
                <a:latin typeface="Varela Round"/>
                <a:cs typeface="Varela Round"/>
                <a:sym typeface="Varela Round"/>
              </a:rPr>
              <a:t>/</a:t>
            </a:r>
            <a:r>
              <a:rPr lang="fr-FR" sz="1600" b="1" dirty="0" err="1">
                <a:solidFill>
                  <a:srgbClr val="617A86"/>
                </a:solidFill>
                <a:latin typeface="Varela Round"/>
                <a:cs typeface="Varela Round"/>
                <a:sym typeface="Varela Round"/>
              </a:rPr>
              <a:t>reduce</a:t>
            </a:r>
            <a:endParaRPr lang="en-US" sz="1600" dirty="0">
              <a:solidFill>
                <a:srgbClr val="617A86"/>
              </a:solidFill>
              <a:latin typeface="Varela Round"/>
              <a:cs typeface="Varela Round"/>
              <a:sym typeface="Varela Round"/>
            </a:endParaRPr>
          </a:p>
          <a:p>
            <a:pPr marL="114300">
              <a:spcBef>
                <a:spcPts val="600"/>
              </a:spcBef>
              <a:buClr>
                <a:srgbClr val="A1BECC"/>
              </a:buClr>
              <a:buSzPts val="1800"/>
            </a:pPr>
            <a:endParaRPr lang="fr-FR" sz="1050" dirty="0">
              <a:solidFill>
                <a:srgbClr val="617A86"/>
              </a:solidFill>
              <a:latin typeface="Varela Round"/>
              <a:cs typeface="Varela Round"/>
            </a:endParaRPr>
          </a:p>
          <a:p>
            <a:pPr marL="114300">
              <a:spcBef>
                <a:spcPts val="600"/>
              </a:spcBef>
              <a:buClr>
                <a:srgbClr val="A1BECC"/>
              </a:buClr>
              <a:buSzPts val="1800"/>
            </a:pPr>
            <a:r>
              <a:rPr lang="fr-FR" sz="2000" b="1" dirty="0">
                <a:solidFill>
                  <a:srgbClr val="617A86"/>
                </a:solidFill>
                <a:latin typeface="Varela Round"/>
                <a:cs typeface="Varela Round"/>
              </a:rPr>
              <a:t>Repris par </a:t>
            </a:r>
            <a:r>
              <a:rPr lang="fr-FR" sz="2000" b="1" dirty="0">
                <a:solidFill>
                  <a:srgbClr val="FF0000"/>
                </a:solidFill>
                <a:latin typeface="Varela Round"/>
                <a:cs typeface="Varela Round"/>
              </a:rPr>
              <a:t>Apache</a:t>
            </a:r>
            <a:r>
              <a:rPr lang="fr-FR" sz="2000" b="1" dirty="0">
                <a:solidFill>
                  <a:srgbClr val="617A86"/>
                </a:solidFill>
                <a:latin typeface="Varela Round"/>
                <a:cs typeface="Varela Round"/>
              </a:rPr>
              <a:t> en 2009</a:t>
            </a:r>
          </a:p>
        </p:txBody>
      </p:sp>
    </p:spTree>
    <p:extLst>
      <p:ext uri="{BB962C8B-B14F-4D97-AF65-F5344CB8AC3E}">
        <p14:creationId xmlns:p14="http://schemas.microsoft.com/office/powerpoint/2010/main" val="37416130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03300" y="298505"/>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Le </a:t>
            </a:r>
            <a:r>
              <a:rPr lang="fr-FR" sz="2400" dirty="0" err="1">
                <a:solidFill>
                  <a:srgbClr val="02BDC7"/>
                </a:solidFill>
                <a:latin typeface="Roboto Slab Light"/>
                <a:ea typeface="Roboto Slab Light"/>
                <a:sym typeface="Nixie One"/>
              </a:rPr>
              <a:t>map</a:t>
            </a:r>
            <a:r>
              <a:rPr lang="fr-FR" sz="2400" dirty="0">
                <a:solidFill>
                  <a:srgbClr val="02BDC7"/>
                </a:solidFill>
                <a:latin typeface="Roboto Slab Light"/>
                <a:ea typeface="Roboto Slab Light"/>
                <a:sym typeface="Nixie One"/>
              </a:rPr>
              <a:t> </a:t>
            </a:r>
            <a:r>
              <a:rPr lang="fr-FR" sz="2400" dirty="0" err="1">
                <a:solidFill>
                  <a:srgbClr val="02BDC7"/>
                </a:solidFill>
                <a:latin typeface="Roboto Slab Light"/>
                <a:ea typeface="Roboto Slab Light"/>
                <a:sym typeface="Nixie One"/>
              </a:rPr>
              <a:t>reduce</a:t>
            </a:r>
            <a:endParaRPr lang="fr-FR" sz="2400" dirty="0">
              <a:solidFill>
                <a:srgbClr val="02BDC7"/>
              </a:solidFill>
              <a:latin typeface="Roboto Slab Light"/>
              <a:ea typeface="Roboto Slab Light"/>
              <a:sym typeface="Nixie One"/>
            </a:endParaRPr>
          </a:p>
        </p:txBody>
      </p:sp>
      <p:sp>
        <p:nvSpPr>
          <p:cNvPr id="4" name="Shape 672">
            <a:extLst>
              <a:ext uri="{FF2B5EF4-FFF2-40B4-BE49-F238E27FC236}">
                <a16:creationId xmlns:a16="http://schemas.microsoft.com/office/drawing/2014/main" id="{0E4F1E9C-97E3-4229-9060-6EE8DD610EAB}"/>
              </a:ext>
            </a:extLst>
          </p:cNvPr>
          <p:cNvSpPr txBox="1">
            <a:spLocks/>
          </p:cNvSpPr>
          <p:nvPr/>
        </p:nvSpPr>
        <p:spPr>
          <a:xfrm>
            <a:off x="2381284" y="1684994"/>
            <a:ext cx="3506399" cy="285833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rgbClr val="A1BECC"/>
              </a:buClr>
              <a:buSzPts val="1800"/>
              <a:buFont typeface="Courier New" panose="02070309020205020404" pitchFamily="49" charset="0"/>
              <a:buChar char="o"/>
            </a:pPr>
            <a:endParaRPr lang="fr-FR" dirty="0">
              <a:solidFill>
                <a:srgbClr val="617A86"/>
              </a:solidFill>
              <a:latin typeface="Varela Round"/>
              <a:ea typeface="Varela Round"/>
              <a:cs typeface="Varela Round"/>
              <a:sym typeface="Varela Round"/>
            </a:endParaRPr>
          </a:p>
        </p:txBody>
      </p:sp>
      <p:pic>
        <p:nvPicPr>
          <p:cNvPr id="6146" name="Picture 2" descr="Conceptual Overview of Map-Reduce and Hadoop">
            <a:extLst>
              <a:ext uri="{FF2B5EF4-FFF2-40B4-BE49-F238E27FC236}">
                <a16:creationId xmlns:a16="http://schemas.microsoft.com/office/drawing/2014/main" id="{DFA3F151-D353-AD77-9894-8460C00E60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7198" y="1085449"/>
            <a:ext cx="6074082" cy="34082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1329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58242" y="277240"/>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MongoDB</a:t>
            </a:r>
          </a:p>
        </p:txBody>
      </p:sp>
      <p:pic>
        <p:nvPicPr>
          <p:cNvPr id="4098" name="Picture 2" descr="The best MongoDB GUIs in 2024 | Retool Blog | Cache">
            <a:extLst>
              <a:ext uri="{FF2B5EF4-FFF2-40B4-BE49-F238E27FC236}">
                <a16:creationId xmlns:a16="http://schemas.microsoft.com/office/drawing/2014/main" id="{64D72951-39D6-7448-F65A-52E9CC32B5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92865" y="1008298"/>
            <a:ext cx="7044267" cy="34512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66405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58242" y="277240"/>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Et pourquoi pas?</a:t>
            </a:r>
          </a:p>
        </p:txBody>
      </p:sp>
      <p:pic>
        <p:nvPicPr>
          <p:cNvPr id="5122" name="Picture 2" descr="Microsoft Excel Interface Explained | by GlobalDee | Medium">
            <a:extLst>
              <a:ext uri="{FF2B5EF4-FFF2-40B4-BE49-F238E27FC236}">
                <a16:creationId xmlns:a16="http://schemas.microsoft.com/office/drawing/2014/main" id="{8B012241-EEC9-9B83-407D-F75E9C1A5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8528" y="1022773"/>
            <a:ext cx="7037206" cy="36676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81418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2110081" y="541400"/>
            <a:ext cx="4923838"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Exigences en matière de scalabilité et de sécurité</a:t>
            </a:r>
          </a:p>
        </p:txBody>
      </p:sp>
      <p:sp>
        <p:nvSpPr>
          <p:cNvPr id="2" name="Shape 672">
            <a:extLst>
              <a:ext uri="{FF2B5EF4-FFF2-40B4-BE49-F238E27FC236}">
                <a16:creationId xmlns:a16="http://schemas.microsoft.com/office/drawing/2014/main" id="{D3972B92-7C9A-DB94-DB33-D25A6B5CA279}"/>
              </a:ext>
            </a:extLst>
          </p:cNvPr>
          <p:cNvSpPr txBox="1">
            <a:spLocks/>
          </p:cNvSpPr>
          <p:nvPr/>
        </p:nvSpPr>
        <p:spPr>
          <a:xfrm>
            <a:off x="2110081" y="917892"/>
            <a:ext cx="5663558" cy="4529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rgbClr val="A1BECC"/>
              </a:buClr>
              <a:buSzPts val="1800"/>
              <a:buFont typeface="Courier New" panose="02070309020205020404" pitchFamily="49" charset="0"/>
              <a:buChar char="o"/>
            </a:pPr>
            <a:endParaRPr lang="fr-FR" sz="1600" dirty="0">
              <a:solidFill>
                <a:srgbClr val="617A86"/>
              </a:solidFill>
              <a:latin typeface="Varela Round"/>
              <a:cs typeface="Varela Round"/>
            </a:endParaRPr>
          </a:p>
          <a:p>
            <a:pPr marL="400050" indent="-285750">
              <a:spcBef>
                <a:spcPts val="600"/>
              </a:spcBef>
              <a:buClr>
                <a:srgbClr val="A1BECC"/>
              </a:buClr>
              <a:buSzPts val="1800"/>
              <a:buFont typeface="Courier New" panose="02070309020205020404" pitchFamily="49" charset="0"/>
              <a:buChar char="o"/>
            </a:pPr>
            <a:endParaRPr lang="fr-FR" sz="1600" dirty="0">
              <a:solidFill>
                <a:srgbClr val="617A86"/>
              </a:solidFill>
              <a:latin typeface="Varela Round"/>
              <a:cs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rPr>
              <a:t>Chiffrement</a:t>
            </a:r>
          </a:p>
          <a:p>
            <a:pPr marL="400050" indent="-285750">
              <a:spcBef>
                <a:spcPts val="600"/>
              </a:spcBef>
              <a:buClr>
                <a:srgbClr val="A1BECC"/>
              </a:buClr>
              <a:buSzPts val="1800"/>
              <a:buFont typeface="Courier New" panose="02070309020205020404" pitchFamily="49" charset="0"/>
              <a:buChar char="o"/>
            </a:pPr>
            <a:endParaRPr lang="fr-FR" sz="1600" b="1" dirty="0">
              <a:solidFill>
                <a:srgbClr val="617A86"/>
              </a:solidFill>
              <a:latin typeface="Varela Round"/>
              <a:cs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sym typeface="Varela Round"/>
              </a:rPr>
              <a:t>Authentification</a:t>
            </a:r>
          </a:p>
          <a:p>
            <a:pPr marL="400050" indent="-285750">
              <a:spcBef>
                <a:spcPts val="600"/>
              </a:spcBef>
              <a:buClr>
                <a:srgbClr val="A1BECC"/>
              </a:buClr>
              <a:buSzPts val="1800"/>
              <a:buFont typeface="Courier New" panose="02070309020205020404" pitchFamily="49" charset="0"/>
              <a:buChar char="o"/>
            </a:pPr>
            <a:endParaRPr lang="fr-FR" sz="1600" b="1" dirty="0">
              <a:solidFill>
                <a:srgbClr val="617A86"/>
              </a:solidFill>
              <a:latin typeface="Varela Round"/>
              <a:cs typeface="Varela Round"/>
              <a:sym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cs typeface="Varela Round"/>
                <a:sym typeface="Varela Round"/>
              </a:rPr>
              <a:t>Gestion administration système et utilisateurs</a:t>
            </a:r>
            <a:endParaRPr lang="en-US" sz="1600" dirty="0">
              <a:solidFill>
                <a:srgbClr val="617A86"/>
              </a:solidFill>
              <a:latin typeface="Varela Round"/>
              <a:cs typeface="Varela Round"/>
              <a:sym typeface="Varela Round"/>
            </a:endParaRPr>
          </a:p>
          <a:p>
            <a:pPr marL="114300">
              <a:spcBef>
                <a:spcPts val="600"/>
              </a:spcBef>
              <a:buClr>
                <a:srgbClr val="A1BECC"/>
              </a:buClr>
              <a:buSzPts val="1800"/>
            </a:pPr>
            <a:endParaRPr lang="fr-FR" sz="1050" dirty="0">
              <a:solidFill>
                <a:srgbClr val="617A86"/>
              </a:solidFill>
              <a:latin typeface="Varela Round"/>
              <a:cs typeface="Varela Round"/>
            </a:endParaRPr>
          </a:p>
          <a:p>
            <a:pPr marL="114300">
              <a:spcBef>
                <a:spcPts val="600"/>
              </a:spcBef>
              <a:buClr>
                <a:srgbClr val="A1BECC"/>
              </a:buClr>
              <a:buSzPts val="1800"/>
            </a:pPr>
            <a:endParaRPr lang="fr-FR" sz="1050" dirty="0">
              <a:solidFill>
                <a:srgbClr val="617A86"/>
              </a:solidFill>
              <a:latin typeface="Varela Round"/>
              <a:cs typeface="Varela Round"/>
            </a:endParaRPr>
          </a:p>
        </p:txBody>
      </p:sp>
    </p:spTree>
    <p:extLst>
      <p:ext uri="{BB962C8B-B14F-4D97-AF65-F5344CB8AC3E}">
        <p14:creationId xmlns:p14="http://schemas.microsoft.com/office/powerpoint/2010/main" val="6110736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2110081" y="541400"/>
            <a:ext cx="4923838"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Hadoop VS Spark</a:t>
            </a:r>
          </a:p>
        </p:txBody>
      </p:sp>
      <p:sp>
        <p:nvSpPr>
          <p:cNvPr id="2" name="Shape 672">
            <a:extLst>
              <a:ext uri="{FF2B5EF4-FFF2-40B4-BE49-F238E27FC236}">
                <a16:creationId xmlns:a16="http://schemas.microsoft.com/office/drawing/2014/main" id="{D3972B92-7C9A-DB94-DB33-D25A6B5CA279}"/>
              </a:ext>
            </a:extLst>
          </p:cNvPr>
          <p:cNvSpPr txBox="1">
            <a:spLocks/>
          </p:cNvSpPr>
          <p:nvPr/>
        </p:nvSpPr>
        <p:spPr>
          <a:xfrm>
            <a:off x="1490133" y="1064184"/>
            <a:ext cx="6642493" cy="4529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2"/>
            <a:r>
              <a:rPr lang="fr-FR" sz="1200" b="1" dirty="0">
                <a:solidFill>
                  <a:srgbClr val="617A86"/>
                </a:solidFill>
                <a:latin typeface="Varela Round"/>
                <a:cs typeface="Varela Round"/>
              </a:rPr>
              <a:t>Vitesse de traitement </a:t>
            </a:r>
            <a:r>
              <a:rPr lang="fr-FR" sz="1200" dirty="0">
                <a:solidFill>
                  <a:srgbClr val="617A86"/>
                </a:solidFill>
                <a:latin typeface="Varela Round"/>
                <a:cs typeface="Varela Round"/>
              </a:rPr>
              <a:t>: Apache Spark est beaucoup plus rapide que Hadoop MapReduce.</a:t>
            </a:r>
          </a:p>
          <a:p>
            <a:pPr lvl="2"/>
            <a:endParaRPr lang="fr-FR" sz="1200" dirty="0">
              <a:solidFill>
                <a:srgbClr val="617A86"/>
              </a:solidFill>
              <a:latin typeface="Varela Round"/>
              <a:cs typeface="Varela Round"/>
            </a:endParaRPr>
          </a:p>
          <a:p>
            <a:r>
              <a:rPr lang="fr-FR" sz="1200" b="1" dirty="0">
                <a:solidFill>
                  <a:srgbClr val="617A86"/>
                </a:solidFill>
                <a:latin typeface="Varela Round"/>
                <a:cs typeface="Varela Round"/>
              </a:rPr>
              <a:t>Paradigme de traitement des données : </a:t>
            </a:r>
            <a:r>
              <a:rPr lang="fr-FR" sz="1200" dirty="0">
                <a:solidFill>
                  <a:srgbClr val="617A86"/>
                </a:solidFill>
                <a:latin typeface="Varela Round"/>
                <a:cs typeface="Varela Round"/>
              </a:rPr>
              <a:t>Hadoop MapReduce est conçu pour le traitement par lots, tandis qu'Apache Spark est plus adapté au traitement des données en temps réel et aux analyses itératives.</a:t>
            </a:r>
          </a:p>
          <a:p>
            <a:endParaRPr lang="fr-FR" sz="1200" dirty="0">
              <a:solidFill>
                <a:srgbClr val="617A86"/>
              </a:solidFill>
              <a:latin typeface="Varela Round"/>
              <a:cs typeface="Varela Round"/>
            </a:endParaRPr>
          </a:p>
          <a:p>
            <a:r>
              <a:rPr lang="fr-FR" sz="1200" b="1" dirty="0">
                <a:solidFill>
                  <a:srgbClr val="617A86"/>
                </a:solidFill>
                <a:latin typeface="Varela Round"/>
                <a:cs typeface="Varela Round"/>
              </a:rPr>
              <a:t>Facilité d'utilisation </a:t>
            </a:r>
            <a:r>
              <a:rPr lang="fr-FR" sz="1200" dirty="0">
                <a:solidFill>
                  <a:srgbClr val="617A86"/>
                </a:solidFill>
                <a:latin typeface="Varela Round"/>
                <a:cs typeface="Varela Round"/>
              </a:rPr>
              <a:t>: Apache Spark dispose d'une interface de programmation plus conviviale et prend en charge plusieurs langages, tandis que Hadoop MapReduce oblige les développeurs à écrire du code en Java.</a:t>
            </a:r>
          </a:p>
          <a:p>
            <a:endParaRPr lang="fr-FR" sz="1200" dirty="0">
              <a:solidFill>
                <a:srgbClr val="617A86"/>
              </a:solidFill>
              <a:latin typeface="Varela Round"/>
              <a:cs typeface="Varela Round"/>
            </a:endParaRPr>
          </a:p>
          <a:p>
            <a:r>
              <a:rPr lang="fr-FR" sz="1200" b="1" dirty="0">
                <a:solidFill>
                  <a:srgbClr val="617A86"/>
                </a:solidFill>
                <a:latin typeface="Varela Round"/>
                <a:cs typeface="Varela Round"/>
              </a:rPr>
              <a:t>Tolérance aux pannes </a:t>
            </a:r>
            <a:r>
              <a:rPr lang="fr-FR" sz="1200" dirty="0">
                <a:solidFill>
                  <a:srgbClr val="617A86"/>
                </a:solidFill>
                <a:latin typeface="Varela Round"/>
                <a:cs typeface="Varela Round"/>
              </a:rPr>
              <a:t>: les ensembles de données distribués résilients (RDD) d'Apache Spark offrent une meilleure tolérance aux pannes que le système de fichiers distribués Hadoop MapReduce (HDFS).</a:t>
            </a:r>
          </a:p>
          <a:p>
            <a:endParaRPr lang="fr-FR" sz="1200" dirty="0">
              <a:solidFill>
                <a:srgbClr val="617A86"/>
              </a:solidFill>
              <a:latin typeface="Varela Round"/>
              <a:cs typeface="Varela Round"/>
            </a:endParaRPr>
          </a:p>
          <a:p>
            <a:r>
              <a:rPr lang="fr-FR" sz="1200" dirty="0">
                <a:solidFill>
                  <a:srgbClr val="617A86"/>
                </a:solidFill>
                <a:latin typeface="Varela Round"/>
                <a:cs typeface="Varela Round"/>
              </a:rPr>
              <a:t>I</a:t>
            </a:r>
            <a:r>
              <a:rPr lang="fr-FR" sz="1200" b="1" dirty="0">
                <a:solidFill>
                  <a:srgbClr val="617A86"/>
                </a:solidFill>
                <a:latin typeface="Varela Round"/>
                <a:cs typeface="Varela Round"/>
              </a:rPr>
              <a:t>ntégration</a:t>
            </a:r>
            <a:r>
              <a:rPr lang="fr-FR" sz="1200" dirty="0">
                <a:solidFill>
                  <a:srgbClr val="617A86"/>
                </a:solidFill>
                <a:latin typeface="Varela Round"/>
                <a:cs typeface="Varela Round"/>
              </a:rPr>
              <a:t> : Apache Spark dispose d'un écosystème plus étendu et s'intègre bien avec d'autres outils de Big Data, tandis que Hadoop MapReduce est principalement conçu pour fonctionner avec Hadoop Distributed File System (HDFS).</a:t>
            </a:r>
          </a:p>
        </p:txBody>
      </p:sp>
    </p:spTree>
    <p:extLst>
      <p:ext uri="{BB962C8B-B14F-4D97-AF65-F5344CB8AC3E}">
        <p14:creationId xmlns:p14="http://schemas.microsoft.com/office/powerpoint/2010/main" val="35257610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3"/>
        <p:cNvGrpSpPr/>
        <p:nvPr/>
      </p:nvGrpSpPr>
      <p:grpSpPr>
        <a:xfrm>
          <a:off x="0" y="0"/>
          <a:ext cx="0" cy="0"/>
          <a:chOff x="0" y="0"/>
          <a:chExt cx="0" cy="0"/>
        </a:xfrm>
      </p:grpSpPr>
      <p:sp>
        <p:nvSpPr>
          <p:cNvPr id="544" name="Shape 544"/>
          <p:cNvSpPr txBox="1">
            <a:spLocks noGrp="1"/>
          </p:cNvSpPr>
          <p:nvPr>
            <p:ph type="ctrTitle"/>
          </p:nvPr>
        </p:nvSpPr>
        <p:spPr>
          <a:xfrm>
            <a:off x="2886150" y="2493493"/>
            <a:ext cx="3371700" cy="644194"/>
          </a:xfrm>
          <a:prstGeom prst="rect">
            <a:avLst/>
          </a:prstGeom>
          <a:noFill/>
          <a:ln>
            <a:noFill/>
          </a:ln>
        </p:spPr>
        <p:txBody>
          <a:bodyPr spcFirstLastPara="1" wrap="square" lIns="91425" tIns="91425" rIns="91425" bIns="91425" anchor="b" anchorCtr="0">
            <a:noAutofit/>
          </a:bodyPr>
          <a:lstStyle/>
          <a:p>
            <a:pPr marL="0" marR="0" lvl="0" indent="0" algn="ctr" rtl="0">
              <a:lnSpc>
                <a:spcPct val="100000"/>
              </a:lnSpc>
              <a:spcBef>
                <a:spcPts val="0"/>
              </a:spcBef>
              <a:spcAft>
                <a:spcPts val="0"/>
              </a:spcAft>
              <a:buClr>
                <a:srgbClr val="02BDC7"/>
              </a:buClr>
              <a:buSzPts val="3000"/>
              <a:buFont typeface="Roboto Slab Light"/>
              <a:buNone/>
            </a:pPr>
            <a:r>
              <a:rPr lang="fr-FR" sz="3200" dirty="0"/>
              <a:t>La grosse donnée</a:t>
            </a:r>
            <a:endParaRPr lang="fr-FR" sz="5400" dirty="0"/>
          </a:p>
        </p:txBody>
      </p:sp>
      <p:sp>
        <p:nvSpPr>
          <p:cNvPr id="3" name="Shape 522">
            <a:extLst>
              <a:ext uri="{FF2B5EF4-FFF2-40B4-BE49-F238E27FC236}">
                <a16:creationId xmlns:a16="http://schemas.microsoft.com/office/drawing/2014/main" id="{CC6267DE-C841-48AB-85BB-E3273C17E32C}"/>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 sz="1200" smtClean="0">
                <a:solidFill>
                  <a:schemeClr val="bg1"/>
                </a:solidFill>
                <a:latin typeface="Lato Light"/>
                <a:ea typeface="Lato Light"/>
                <a:cs typeface="Lato Light"/>
                <a:sym typeface="Lato Light"/>
              </a:rPr>
              <a:pPr algn="r">
                <a:buSzPts val="1200"/>
              </a:pPr>
              <a:t>2</a:t>
            </a:fld>
            <a:endParaRPr lang="en" sz="1200" dirty="0">
              <a:solidFill>
                <a:schemeClr val="bg1"/>
              </a:solidFill>
              <a:latin typeface="Lato Light"/>
              <a:ea typeface="Lato Light"/>
              <a:cs typeface="Lato Light"/>
              <a:sym typeface="Lato Ligh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2110081" y="541400"/>
            <a:ext cx="4923838"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Choix de la techno</a:t>
            </a:r>
          </a:p>
        </p:txBody>
      </p:sp>
      <p:sp>
        <p:nvSpPr>
          <p:cNvPr id="2" name="Shape 672">
            <a:extLst>
              <a:ext uri="{FF2B5EF4-FFF2-40B4-BE49-F238E27FC236}">
                <a16:creationId xmlns:a16="http://schemas.microsoft.com/office/drawing/2014/main" id="{D3972B92-7C9A-DB94-DB33-D25A6B5CA279}"/>
              </a:ext>
            </a:extLst>
          </p:cNvPr>
          <p:cNvSpPr txBox="1">
            <a:spLocks/>
          </p:cNvSpPr>
          <p:nvPr/>
        </p:nvSpPr>
        <p:spPr>
          <a:xfrm>
            <a:off x="1490133" y="1064184"/>
            <a:ext cx="6642493" cy="4529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2"/>
            <a:r>
              <a:rPr lang="fr-FR" sz="1600" dirty="0">
                <a:solidFill>
                  <a:srgbClr val="617A86"/>
                </a:solidFill>
                <a:latin typeface="Varela Round"/>
                <a:cs typeface="Varela Round"/>
              </a:rPr>
              <a:t>Analyse </a:t>
            </a:r>
            <a:r>
              <a:rPr lang="fr-FR" sz="1600" dirty="0" err="1">
                <a:solidFill>
                  <a:srgbClr val="617A86"/>
                </a:solidFill>
                <a:latin typeface="Varela Round"/>
                <a:cs typeface="Varela Round"/>
              </a:rPr>
              <a:t>bottom</a:t>
            </a:r>
            <a:r>
              <a:rPr lang="fr-FR" sz="1600" dirty="0">
                <a:solidFill>
                  <a:srgbClr val="617A86"/>
                </a:solidFill>
                <a:latin typeface="Varela Round"/>
                <a:cs typeface="Varela Round"/>
              </a:rPr>
              <a:t> up du projet:</a:t>
            </a:r>
          </a:p>
          <a:p>
            <a:pPr lvl="2"/>
            <a:endParaRPr lang="fr-FR" sz="1600" dirty="0">
              <a:solidFill>
                <a:srgbClr val="617A86"/>
              </a:solidFill>
              <a:latin typeface="Varela Round"/>
              <a:cs typeface="Varela Round"/>
            </a:endParaRPr>
          </a:p>
          <a:p>
            <a:pPr lvl="2"/>
            <a:r>
              <a:rPr lang="fr-FR" sz="1600" dirty="0">
                <a:solidFill>
                  <a:srgbClr val="617A86"/>
                </a:solidFill>
                <a:latin typeface="Varela Round"/>
                <a:cs typeface="Varela Round"/>
              </a:rPr>
              <a:t>	Définition du besoin</a:t>
            </a:r>
          </a:p>
          <a:p>
            <a:pPr lvl="2"/>
            <a:endParaRPr lang="fr-FR" sz="1600" dirty="0">
              <a:solidFill>
                <a:srgbClr val="617A86"/>
              </a:solidFill>
              <a:latin typeface="Varela Round"/>
              <a:cs typeface="Varela Round"/>
            </a:endParaRPr>
          </a:p>
          <a:p>
            <a:pPr lvl="2"/>
            <a:r>
              <a:rPr lang="fr-FR" sz="1600" dirty="0">
                <a:solidFill>
                  <a:srgbClr val="617A86"/>
                </a:solidFill>
                <a:latin typeface="Varela Round"/>
                <a:cs typeface="Varela Round"/>
              </a:rPr>
              <a:t>	Analyse fonctionnelle </a:t>
            </a:r>
          </a:p>
          <a:p>
            <a:pPr lvl="2"/>
            <a:endParaRPr lang="fr-FR" sz="1600" dirty="0">
              <a:solidFill>
                <a:srgbClr val="617A86"/>
              </a:solidFill>
              <a:latin typeface="Varela Round"/>
              <a:cs typeface="Varela Round"/>
            </a:endParaRPr>
          </a:p>
          <a:p>
            <a:pPr lvl="2"/>
            <a:r>
              <a:rPr lang="fr-FR" sz="1600" dirty="0">
                <a:solidFill>
                  <a:srgbClr val="617A86"/>
                </a:solidFill>
                <a:latin typeface="Varela Round"/>
                <a:cs typeface="Varela Round"/>
              </a:rPr>
              <a:t>	Choix de la techno</a:t>
            </a:r>
          </a:p>
          <a:p>
            <a:pPr lvl="2"/>
            <a:endParaRPr lang="fr-FR" sz="1600" dirty="0">
              <a:solidFill>
                <a:srgbClr val="617A86"/>
              </a:solidFill>
              <a:latin typeface="Varela Round"/>
              <a:cs typeface="Varela Round"/>
            </a:endParaRPr>
          </a:p>
          <a:p>
            <a:pPr lvl="2"/>
            <a:r>
              <a:rPr lang="fr-FR" sz="1600" dirty="0">
                <a:solidFill>
                  <a:srgbClr val="617A86"/>
                </a:solidFill>
                <a:latin typeface="Varela Round"/>
                <a:cs typeface="Varela Round"/>
              </a:rPr>
              <a:t>	Implémentation</a:t>
            </a:r>
          </a:p>
          <a:p>
            <a:pPr lvl="2"/>
            <a:endParaRPr lang="fr-FR" sz="1600" dirty="0">
              <a:solidFill>
                <a:srgbClr val="617A86"/>
              </a:solidFill>
              <a:latin typeface="Varela Round"/>
              <a:cs typeface="Varela Round"/>
            </a:endParaRPr>
          </a:p>
          <a:p>
            <a:pPr lvl="2"/>
            <a:endParaRPr lang="fr-FR" sz="1600" dirty="0">
              <a:solidFill>
                <a:srgbClr val="617A86"/>
              </a:solidFill>
              <a:latin typeface="Varela Round"/>
              <a:cs typeface="Varela Round"/>
            </a:endParaRPr>
          </a:p>
          <a:p>
            <a:pPr lvl="2"/>
            <a:r>
              <a:rPr lang="fr-FR" sz="1600" dirty="0">
                <a:solidFill>
                  <a:srgbClr val="FF0000"/>
                </a:solidFill>
                <a:latin typeface="Varela Round"/>
                <a:cs typeface="Varela Round"/>
              </a:rPr>
              <a:t>On ne choisit pas la techno avant que le besoin ne soit établi!!!</a:t>
            </a:r>
          </a:p>
        </p:txBody>
      </p:sp>
    </p:spTree>
    <p:extLst>
      <p:ext uri="{BB962C8B-B14F-4D97-AF65-F5344CB8AC3E}">
        <p14:creationId xmlns:p14="http://schemas.microsoft.com/office/powerpoint/2010/main" val="3576704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2110081" y="541400"/>
            <a:ext cx="4923838"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Deux cas d’utilisation</a:t>
            </a:r>
          </a:p>
        </p:txBody>
      </p:sp>
      <p:sp>
        <p:nvSpPr>
          <p:cNvPr id="2" name="Shape 672">
            <a:extLst>
              <a:ext uri="{FF2B5EF4-FFF2-40B4-BE49-F238E27FC236}">
                <a16:creationId xmlns:a16="http://schemas.microsoft.com/office/drawing/2014/main" id="{D3972B92-7C9A-DB94-DB33-D25A6B5CA279}"/>
              </a:ext>
            </a:extLst>
          </p:cNvPr>
          <p:cNvSpPr txBox="1">
            <a:spLocks/>
          </p:cNvSpPr>
          <p:nvPr/>
        </p:nvSpPr>
        <p:spPr>
          <a:xfrm>
            <a:off x="1490133" y="1064184"/>
            <a:ext cx="6642493" cy="4529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2"/>
            <a:r>
              <a:rPr lang="fr-FR" sz="2000" dirty="0">
                <a:solidFill>
                  <a:srgbClr val="617A86"/>
                </a:solidFill>
                <a:latin typeface="Varela Round"/>
                <a:cs typeface="Varela Round"/>
              </a:rPr>
              <a:t>Projet Batch </a:t>
            </a:r>
            <a:r>
              <a:rPr lang="fr-FR" sz="1600" dirty="0">
                <a:solidFill>
                  <a:srgbClr val="617A86"/>
                </a:solidFill>
                <a:latin typeface="Varela Round"/>
                <a:cs typeface="Varela Round"/>
              </a:rPr>
              <a:t>:</a:t>
            </a:r>
          </a:p>
          <a:p>
            <a:pPr lvl="2"/>
            <a:endParaRPr lang="fr-FR" sz="1600" dirty="0">
              <a:solidFill>
                <a:srgbClr val="617A86"/>
              </a:solidFill>
              <a:latin typeface="Varela Round"/>
              <a:cs typeface="Varela Round"/>
            </a:endParaRPr>
          </a:p>
          <a:p>
            <a:pPr lvl="2"/>
            <a:r>
              <a:rPr lang="fr-FR" sz="1600" dirty="0">
                <a:solidFill>
                  <a:srgbClr val="617A86"/>
                </a:solidFill>
                <a:latin typeface="Varela Round"/>
                <a:cs typeface="Varela Round"/>
              </a:rPr>
              <a:t>Analyse à froids des données: rapports mensuels annuels </a:t>
            </a:r>
            <a:r>
              <a:rPr lang="fr-FR" sz="1600" dirty="0" err="1">
                <a:solidFill>
                  <a:srgbClr val="617A86"/>
                </a:solidFill>
                <a:latin typeface="Varela Round"/>
                <a:cs typeface="Varela Round"/>
              </a:rPr>
              <a:t>etc</a:t>
            </a:r>
            <a:endParaRPr lang="fr-FR" sz="1600" dirty="0">
              <a:solidFill>
                <a:srgbClr val="617A86"/>
              </a:solidFill>
              <a:latin typeface="Varela Round"/>
              <a:cs typeface="Varela Round"/>
            </a:endParaRPr>
          </a:p>
          <a:p>
            <a:pPr lvl="2"/>
            <a:endParaRPr lang="fr-FR" sz="1600" dirty="0">
              <a:solidFill>
                <a:srgbClr val="617A86"/>
              </a:solidFill>
              <a:latin typeface="Varela Round"/>
              <a:cs typeface="Varela Round"/>
              <a:sym typeface="Wingdings" panose="05000000000000000000" pitchFamily="2" charset="2"/>
            </a:endParaRPr>
          </a:p>
          <a:p>
            <a:pPr lvl="2"/>
            <a:r>
              <a:rPr lang="fr-FR" sz="1600" dirty="0">
                <a:solidFill>
                  <a:srgbClr val="617A86"/>
                </a:solidFill>
                <a:latin typeface="Varela Round"/>
                <a:cs typeface="Varela Round"/>
                <a:sym typeface="Wingdings" panose="05000000000000000000" pitchFamily="2" charset="2"/>
              </a:rPr>
              <a:t> </a:t>
            </a:r>
            <a:r>
              <a:rPr lang="fr-FR" sz="1600" b="1" dirty="0">
                <a:solidFill>
                  <a:srgbClr val="617A86"/>
                </a:solidFill>
                <a:latin typeface="Varela Round"/>
                <a:cs typeface="Varela Round"/>
                <a:sym typeface="Wingdings" panose="05000000000000000000" pitchFamily="2" charset="2"/>
              </a:rPr>
              <a:t>Analyse par lot </a:t>
            </a:r>
            <a:r>
              <a:rPr lang="fr-FR" sz="1600" dirty="0">
                <a:solidFill>
                  <a:srgbClr val="617A86"/>
                </a:solidFill>
                <a:latin typeface="Varela Round"/>
                <a:cs typeface="Varela Round"/>
                <a:sym typeface="Wingdings" panose="05000000000000000000" pitchFamily="2" charset="2"/>
              </a:rPr>
              <a:t>très volumineux </a:t>
            </a:r>
            <a:endParaRPr lang="fr-FR" sz="1600" dirty="0">
              <a:solidFill>
                <a:srgbClr val="617A86"/>
              </a:solidFill>
              <a:latin typeface="Varela Round"/>
              <a:cs typeface="Varela Round"/>
            </a:endParaRPr>
          </a:p>
          <a:p>
            <a:pPr lvl="2"/>
            <a:endParaRPr lang="fr-FR" sz="1600" dirty="0">
              <a:solidFill>
                <a:srgbClr val="617A86"/>
              </a:solidFill>
              <a:latin typeface="Varela Round"/>
              <a:cs typeface="Varela Round"/>
            </a:endParaRPr>
          </a:p>
          <a:p>
            <a:pPr lvl="2"/>
            <a:endParaRPr lang="fr-FR" sz="1600" dirty="0">
              <a:solidFill>
                <a:srgbClr val="617A86"/>
              </a:solidFill>
              <a:latin typeface="Varela Round"/>
              <a:cs typeface="Varela Round"/>
            </a:endParaRPr>
          </a:p>
          <a:p>
            <a:pPr lvl="2"/>
            <a:r>
              <a:rPr lang="fr-FR" sz="2000" dirty="0">
                <a:solidFill>
                  <a:srgbClr val="617A86"/>
                </a:solidFill>
                <a:latin typeface="Varela Round"/>
                <a:cs typeface="Varela Round"/>
              </a:rPr>
              <a:t>Projet temps réel : </a:t>
            </a:r>
          </a:p>
          <a:p>
            <a:pPr lvl="2"/>
            <a:endParaRPr lang="fr-FR" sz="1600" dirty="0">
              <a:solidFill>
                <a:srgbClr val="617A86"/>
              </a:solidFill>
              <a:latin typeface="Varela Round"/>
              <a:cs typeface="Varela Round"/>
            </a:endParaRPr>
          </a:p>
          <a:p>
            <a:pPr lvl="2"/>
            <a:r>
              <a:rPr lang="fr-FR" sz="1600" dirty="0">
                <a:solidFill>
                  <a:srgbClr val="617A86"/>
                </a:solidFill>
                <a:latin typeface="Varela Round"/>
                <a:cs typeface="Varela Round"/>
              </a:rPr>
              <a:t>Analyse en temps réel: Détection critique</a:t>
            </a:r>
          </a:p>
          <a:p>
            <a:pPr lvl="2"/>
            <a:endParaRPr lang="fr-FR" sz="1600" dirty="0">
              <a:solidFill>
                <a:srgbClr val="617A86"/>
              </a:solidFill>
              <a:latin typeface="Varela Round"/>
              <a:cs typeface="Varela Round"/>
              <a:sym typeface="Wingdings" panose="05000000000000000000" pitchFamily="2" charset="2"/>
            </a:endParaRPr>
          </a:p>
          <a:p>
            <a:pPr lvl="2"/>
            <a:r>
              <a:rPr lang="fr-FR" sz="1600" dirty="0">
                <a:solidFill>
                  <a:srgbClr val="617A86"/>
                </a:solidFill>
                <a:latin typeface="Varela Round"/>
                <a:cs typeface="Varela Round"/>
                <a:sym typeface="Wingdings" panose="05000000000000000000" pitchFamily="2" charset="2"/>
              </a:rPr>
              <a:t> </a:t>
            </a:r>
            <a:r>
              <a:rPr lang="fr-FR" sz="1600" b="1" dirty="0">
                <a:solidFill>
                  <a:srgbClr val="617A86"/>
                </a:solidFill>
                <a:latin typeface="Varela Round"/>
                <a:cs typeface="Varela Round"/>
                <a:sym typeface="Wingdings" panose="05000000000000000000" pitchFamily="2" charset="2"/>
              </a:rPr>
              <a:t>Analyse par flux </a:t>
            </a:r>
            <a:r>
              <a:rPr lang="fr-FR" sz="1600" dirty="0">
                <a:solidFill>
                  <a:srgbClr val="617A86"/>
                </a:solidFill>
                <a:latin typeface="Varela Round"/>
                <a:cs typeface="Varela Round"/>
                <a:sym typeface="Wingdings" panose="05000000000000000000" pitchFamily="2" charset="2"/>
              </a:rPr>
              <a:t>de données streaming</a:t>
            </a:r>
            <a:endParaRPr lang="fr-FR" sz="1600" dirty="0">
              <a:solidFill>
                <a:srgbClr val="FF0000"/>
              </a:solidFill>
              <a:latin typeface="Varela Round"/>
              <a:cs typeface="Varela Round"/>
            </a:endParaRPr>
          </a:p>
        </p:txBody>
      </p:sp>
    </p:spTree>
    <p:extLst>
      <p:ext uri="{BB962C8B-B14F-4D97-AF65-F5344CB8AC3E}">
        <p14:creationId xmlns:p14="http://schemas.microsoft.com/office/powerpoint/2010/main" val="6920074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2110081" y="541400"/>
            <a:ext cx="4923838"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Data </a:t>
            </a:r>
            <a:r>
              <a:rPr lang="fr-FR" sz="2400" dirty="0" err="1">
                <a:solidFill>
                  <a:srgbClr val="02BDC7"/>
                </a:solidFill>
                <a:latin typeface="Roboto Slab Light"/>
                <a:ea typeface="Roboto Slab Light"/>
                <a:sym typeface="Nixie One"/>
              </a:rPr>
              <a:t>cleaning</a:t>
            </a:r>
            <a:endParaRPr lang="fr-FR" sz="2400" dirty="0">
              <a:solidFill>
                <a:srgbClr val="02BDC7"/>
              </a:solidFill>
              <a:latin typeface="Roboto Slab Light"/>
              <a:ea typeface="Roboto Slab Light"/>
              <a:sym typeface="Nixie One"/>
            </a:endParaRPr>
          </a:p>
        </p:txBody>
      </p:sp>
      <p:sp>
        <p:nvSpPr>
          <p:cNvPr id="2" name="Shape 672">
            <a:extLst>
              <a:ext uri="{FF2B5EF4-FFF2-40B4-BE49-F238E27FC236}">
                <a16:creationId xmlns:a16="http://schemas.microsoft.com/office/drawing/2014/main" id="{D3972B92-7C9A-DB94-DB33-D25A6B5CA279}"/>
              </a:ext>
            </a:extLst>
          </p:cNvPr>
          <p:cNvSpPr txBox="1">
            <a:spLocks/>
          </p:cNvSpPr>
          <p:nvPr/>
        </p:nvSpPr>
        <p:spPr>
          <a:xfrm>
            <a:off x="1652693" y="1443491"/>
            <a:ext cx="6642493" cy="4529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2"/>
            <a:r>
              <a:rPr lang="fr-FR" sz="2000" b="1" dirty="0">
                <a:solidFill>
                  <a:srgbClr val="617A86"/>
                </a:solidFill>
                <a:latin typeface="Varela Round"/>
                <a:cs typeface="Varela Round"/>
              </a:rPr>
              <a:t>Suppression des observations indésirables</a:t>
            </a:r>
          </a:p>
          <a:p>
            <a:pPr lvl="2"/>
            <a:endParaRPr lang="fr-FR" sz="1600" dirty="0">
              <a:solidFill>
                <a:srgbClr val="617A86"/>
              </a:solidFill>
              <a:latin typeface="Varela Round"/>
              <a:cs typeface="Varela Round"/>
            </a:endParaRPr>
          </a:p>
          <a:p>
            <a:pPr marL="285750" lvl="2" indent="-285750">
              <a:buFont typeface="Arial" panose="020B0604020202020204" pitchFamily="34" charset="0"/>
              <a:buChar char="•"/>
            </a:pPr>
            <a:r>
              <a:rPr lang="fr-FR" sz="1600" dirty="0">
                <a:solidFill>
                  <a:srgbClr val="617A86"/>
                </a:solidFill>
                <a:latin typeface="Varela Round"/>
                <a:cs typeface="Varela Round"/>
              </a:rPr>
              <a:t>Nettoyage des observations en double</a:t>
            </a:r>
          </a:p>
          <a:p>
            <a:pPr lvl="2"/>
            <a:endParaRPr lang="fr-FR" sz="1600" dirty="0">
              <a:solidFill>
                <a:srgbClr val="617A86"/>
              </a:solidFill>
              <a:latin typeface="Varela Round"/>
              <a:cs typeface="Varela Round"/>
            </a:endParaRPr>
          </a:p>
          <a:p>
            <a:pPr marL="285750" lvl="2" indent="-285750">
              <a:buFont typeface="Arial" panose="020B0604020202020204" pitchFamily="34" charset="0"/>
              <a:buChar char="•"/>
            </a:pPr>
            <a:r>
              <a:rPr lang="fr-FR" sz="1600" dirty="0">
                <a:solidFill>
                  <a:srgbClr val="617A86"/>
                </a:solidFill>
                <a:latin typeface="Varela Round"/>
                <a:cs typeface="Varela Round"/>
              </a:rPr>
              <a:t>Nettoyage des observations non pertinentes		</a:t>
            </a:r>
          </a:p>
          <a:p>
            <a:pPr lvl="2"/>
            <a:endParaRPr lang="fr-FR" sz="1600" dirty="0">
              <a:solidFill>
                <a:srgbClr val="617A86"/>
              </a:solidFill>
              <a:latin typeface="Varela Round"/>
              <a:cs typeface="Varela Round"/>
            </a:endParaRPr>
          </a:p>
          <a:p>
            <a:pPr marL="285750" lvl="2" indent="-285750">
              <a:buFont typeface="Arial" panose="020B0604020202020204" pitchFamily="34" charset="0"/>
              <a:buChar char="•"/>
            </a:pPr>
            <a:r>
              <a:rPr lang="fr-FR" sz="1600" dirty="0">
                <a:solidFill>
                  <a:srgbClr val="617A86"/>
                </a:solidFill>
                <a:latin typeface="Varela Round"/>
                <a:cs typeface="Varela Round"/>
              </a:rPr>
              <a:t>Correction des erreurs structurelles / de manipulation</a:t>
            </a:r>
          </a:p>
          <a:p>
            <a:pPr marL="285750" lvl="2" indent="-285750">
              <a:buFont typeface="Arial" panose="020B0604020202020204" pitchFamily="34" charset="0"/>
              <a:buChar char="•"/>
            </a:pPr>
            <a:endParaRPr lang="fr-FR" sz="1600" dirty="0">
              <a:solidFill>
                <a:srgbClr val="617A86"/>
              </a:solidFill>
              <a:latin typeface="Varela Round"/>
              <a:cs typeface="Varela Round"/>
            </a:endParaRPr>
          </a:p>
          <a:p>
            <a:pPr marL="285750" lvl="2" indent="-285750">
              <a:buFont typeface="Arial" panose="020B0604020202020204" pitchFamily="34" charset="0"/>
              <a:buChar char="•"/>
            </a:pPr>
            <a:endParaRPr lang="fr-FR" sz="1600" dirty="0">
              <a:solidFill>
                <a:srgbClr val="617A86"/>
              </a:solidFill>
              <a:latin typeface="Varela Round"/>
              <a:cs typeface="Varela Round"/>
            </a:endParaRPr>
          </a:p>
          <a:p>
            <a:pPr lvl="2"/>
            <a:r>
              <a:rPr lang="fr-FR" sz="1800" dirty="0">
                <a:solidFill>
                  <a:srgbClr val="FF0000"/>
                </a:solidFill>
                <a:latin typeface="Varela Round"/>
                <a:cs typeface="Varela Round"/>
              </a:rPr>
              <a:t>	Partie la plus longue du projet</a:t>
            </a:r>
          </a:p>
          <a:p>
            <a:pPr lvl="2"/>
            <a:endParaRPr lang="fr-FR" sz="1600" dirty="0">
              <a:solidFill>
                <a:srgbClr val="617A86"/>
              </a:solidFill>
              <a:latin typeface="Varela Round"/>
              <a:cs typeface="Varela Round"/>
            </a:endParaRPr>
          </a:p>
        </p:txBody>
      </p:sp>
    </p:spTree>
    <p:extLst>
      <p:ext uri="{BB962C8B-B14F-4D97-AF65-F5344CB8AC3E}">
        <p14:creationId xmlns:p14="http://schemas.microsoft.com/office/powerpoint/2010/main" val="37989344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2110081" y="541400"/>
            <a:ext cx="4923838"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Data </a:t>
            </a:r>
            <a:r>
              <a:rPr lang="fr-FR" sz="2400" dirty="0" err="1">
                <a:solidFill>
                  <a:srgbClr val="02BDC7"/>
                </a:solidFill>
                <a:latin typeface="Roboto Slab Light"/>
                <a:ea typeface="Roboto Slab Light"/>
                <a:sym typeface="Nixie One"/>
              </a:rPr>
              <a:t>cleaning</a:t>
            </a:r>
            <a:endParaRPr lang="fr-FR" sz="2400" dirty="0">
              <a:solidFill>
                <a:srgbClr val="02BDC7"/>
              </a:solidFill>
              <a:latin typeface="Roboto Slab Light"/>
              <a:ea typeface="Roboto Slab Light"/>
              <a:sym typeface="Nixie One"/>
            </a:endParaRPr>
          </a:p>
        </p:txBody>
      </p:sp>
      <p:sp>
        <p:nvSpPr>
          <p:cNvPr id="2" name="Shape 672">
            <a:extLst>
              <a:ext uri="{FF2B5EF4-FFF2-40B4-BE49-F238E27FC236}">
                <a16:creationId xmlns:a16="http://schemas.microsoft.com/office/drawing/2014/main" id="{D3972B92-7C9A-DB94-DB33-D25A6B5CA279}"/>
              </a:ext>
            </a:extLst>
          </p:cNvPr>
          <p:cNvSpPr txBox="1">
            <a:spLocks/>
          </p:cNvSpPr>
          <p:nvPr/>
        </p:nvSpPr>
        <p:spPr>
          <a:xfrm>
            <a:off x="1652693" y="1443491"/>
            <a:ext cx="6642493" cy="4529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lvl="2"/>
            <a:r>
              <a:rPr lang="fr-FR" sz="2000" b="1" dirty="0">
                <a:solidFill>
                  <a:srgbClr val="617A86"/>
                </a:solidFill>
                <a:latin typeface="Varela Round"/>
                <a:cs typeface="Varela Round"/>
              </a:rPr>
              <a:t>Retirer les valeurs aberrantes indésirables</a:t>
            </a:r>
          </a:p>
          <a:p>
            <a:pPr lvl="2"/>
            <a:endParaRPr lang="fr-FR" sz="1600" dirty="0">
              <a:solidFill>
                <a:srgbClr val="617A86"/>
              </a:solidFill>
              <a:latin typeface="Varela Round"/>
              <a:cs typeface="Varela Round"/>
            </a:endParaRPr>
          </a:p>
          <a:p>
            <a:pPr marL="285750" lvl="2" indent="-285750">
              <a:buFont typeface="Arial" panose="020B0604020202020204" pitchFamily="34" charset="0"/>
              <a:buChar char="•"/>
            </a:pPr>
            <a:r>
              <a:rPr lang="fr-FR" sz="1600" dirty="0">
                <a:solidFill>
                  <a:srgbClr val="617A86"/>
                </a:solidFill>
                <a:latin typeface="Varela Round"/>
                <a:cs typeface="Varela Round"/>
              </a:rPr>
              <a:t>Repérage par box plot</a:t>
            </a:r>
          </a:p>
          <a:p>
            <a:pPr lvl="2"/>
            <a:endParaRPr lang="fr-FR" sz="1600" dirty="0">
              <a:solidFill>
                <a:srgbClr val="617A86"/>
              </a:solidFill>
              <a:latin typeface="Varela Round"/>
              <a:cs typeface="Varela Round"/>
            </a:endParaRPr>
          </a:p>
          <a:p>
            <a:pPr marL="285750" lvl="2" indent="-285750">
              <a:buFont typeface="Arial" panose="020B0604020202020204" pitchFamily="34" charset="0"/>
              <a:buChar char="•"/>
            </a:pPr>
            <a:r>
              <a:rPr lang="fr-FR" sz="1600" dirty="0">
                <a:solidFill>
                  <a:srgbClr val="617A86"/>
                </a:solidFill>
                <a:latin typeface="Varela Round"/>
                <a:cs typeface="Varela Round"/>
              </a:rPr>
              <a:t>Ne retirez </a:t>
            </a:r>
            <a:r>
              <a:rPr lang="fr-FR" sz="1600" dirty="0">
                <a:solidFill>
                  <a:srgbClr val="FF0000"/>
                </a:solidFill>
                <a:latin typeface="Varela Round"/>
                <a:cs typeface="Varela Round"/>
              </a:rPr>
              <a:t>que</a:t>
            </a:r>
            <a:r>
              <a:rPr lang="fr-FR" sz="1600" dirty="0">
                <a:solidFill>
                  <a:srgbClr val="617A86"/>
                </a:solidFill>
                <a:latin typeface="Varela Round"/>
                <a:cs typeface="Varela Round"/>
              </a:rPr>
              <a:t> les valeurs aberrantes indésirables</a:t>
            </a:r>
          </a:p>
          <a:p>
            <a:pPr lvl="2"/>
            <a:endParaRPr lang="fr-FR" sz="1600" dirty="0">
              <a:solidFill>
                <a:srgbClr val="617A86"/>
              </a:solidFill>
              <a:latin typeface="Varela Round"/>
              <a:cs typeface="Varela Round"/>
            </a:endParaRPr>
          </a:p>
          <a:p>
            <a:pPr lvl="2"/>
            <a:endParaRPr lang="fr-FR" sz="1600" dirty="0">
              <a:solidFill>
                <a:srgbClr val="617A86"/>
              </a:solidFill>
              <a:latin typeface="Varela Round"/>
              <a:cs typeface="Varela Round"/>
            </a:endParaRPr>
          </a:p>
          <a:p>
            <a:pPr lvl="2"/>
            <a:endParaRPr lang="fr-FR" sz="1600" dirty="0">
              <a:solidFill>
                <a:srgbClr val="617A86"/>
              </a:solidFill>
              <a:latin typeface="Varela Round"/>
              <a:cs typeface="Varela Round"/>
            </a:endParaRPr>
          </a:p>
          <a:p>
            <a:pPr lvl="2"/>
            <a:r>
              <a:rPr lang="fr-FR" sz="1600" dirty="0">
                <a:solidFill>
                  <a:srgbClr val="FF0000"/>
                </a:solidFill>
                <a:latin typeface="Varela Round"/>
                <a:cs typeface="Varela Round"/>
              </a:rPr>
              <a:t>Attention sur cette partie à bien définir le cadre fonctionnel</a:t>
            </a:r>
          </a:p>
        </p:txBody>
      </p:sp>
    </p:spTree>
    <p:extLst>
      <p:ext uri="{BB962C8B-B14F-4D97-AF65-F5344CB8AC3E}">
        <p14:creationId xmlns:p14="http://schemas.microsoft.com/office/powerpoint/2010/main" val="2205623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2110081" y="541400"/>
            <a:ext cx="4923838"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Data </a:t>
            </a:r>
            <a:r>
              <a:rPr lang="fr-FR" sz="2400" dirty="0" err="1">
                <a:solidFill>
                  <a:srgbClr val="02BDC7"/>
                </a:solidFill>
                <a:latin typeface="Roboto Slab Light"/>
                <a:ea typeface="Roboto Slab Light"/>
                <a:sym typeface="Nixie One"/>
              </a:rPr>
              <a:t>cleaning</a:t>
            </a:r>
            <a:endParaRPr lang="fr-FR" sz="2400" dirty="0">
              <a:solidFill>
                <a:srgbClr val="02BDC7"/>
              </a:solidFill>
              <a:latin typeface="Roboto Slab Light"/>
              <a:ea typeface="Roboto Slab Light"/>
              <a:sym typeface="Nixie One"/>
            </a:endParaRPr>
          </a:p>
        </p:txBody>
      </p:sp>
      <p:sp>
        <p:nvSpPr>
          <p:cNvPr id="2" name="Shape 672">
            <a:extLst>
              <a:ext uri="{FF2B5EF4-FFF2-40B4-BE49-F238E27FC236}">
                <a16:creationId xmlns:a16="http://schemas.microsoft.com/office/drawing/2014/main" id="{D3972B92-7C9A-DB94-DB33-D25A6B5CA279}"/>
              </a:ext>
            </a:extLst>
          </p:cNvPr>
          <p:cNvSpPr txBox="1">
            <a:spLocks/>
          </p:cNvSpPr>
          <p:nvPr/>
        </p:nvSpPr>
        <p:spPr>
          <a:xfrm>
            <a:off x="1776760" y="1436718"/>
            <a:ext cx="6642493" cy="4529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fr-FR" sz="2000" b="1" dirty="0">
                <a:solidFill>
                  <a:srgbClr val="617A86"/>
                </a:solidFill>
                <a:latin typeface="Varela Round"/>
                <a:cs typeface="Varela Round"/>
              </a:rPr>
              <a:t>Gérer les valeurs manquantes</a:t>
            </a:r>
          </a:p>
          <a:p>
            <a:pPr algn="l"/>
            <a:endParaRPr lang="fr-FR" sz="2000" b="1" dirty="0">
              <a:solidFill>
                <a:srgbClr val="617A86"/>
              </a:solidFill>
              <a:latin typeface="Varela Round"/>
              <a:cs typeface="Varela Round"/>
            </a:endParaRPr>
          </a:p>
          <a:p>
            <a:pPr marL="285750" lvl="2" indent="-285750">
              <a:buFont typeface="Arial" panose="020B0604020202020204" pitchFamily="34" charset="0"/>
              <a:buChar char="•"/>
            </a:pPr>
            <a:r>
              <a:rPr lang="fr-FR" sz="1600" dirty="0">
                <a:solidFill>
                  <a:srgbClr val="617A86"/>
                </a:solidFill>
                <a:latin typeface="Varela Round"/>
                <a:cs typeface="Varela Round"/>
              </a:rPr>
              <a:t>Données catégorielles manquantes</a:t>
            </a:r>
          </a:p>
          <a:p>
            <a:pPr marL="285750" lvl="2" indent="-285750">
              <a:buFont typeface="Arial" panose="020B0604020202020204" pitchFamily="34" charset="0"/>
              <a:buChar char="•"/>
            </a:pPr>
            <a:endParaRPr lang="fr-FR" sz="1600" dirty="0">
              <a:solidFill>
                <a:srgbClr val="617A86"/>
              </a:solidFill>
              <a:latin typeface="Varela Round"/>
              <a:cs typeface="Varela Round"/>
            </a:endParaRPr>
          </a:p>
          <a:p>
            <a:pPr marL="285750" lvl="2" indent="-285750">
              <a:buFont typeface="Arial" panose="020B0604020202020204" pitchFamily="34" charset="0"/>
              <a:buChar char="•"/>
            </a:pPr>
            <a:r>
              <a:rPr lang="fr-FR" sz="1600" dirty="0">
                <a:solidFill>
                  <a:srgbClr val="617A86"/>
                </a:solidFill>
                <a:latin typeface="Varela Round"/>
                <a:cs typeface="Varela Round"/>
              </a:rPr>
              <a:t>Données numériques manquantes</a:t>
            </a:r>
          </a:p>
          <a:p>
            <a:pPr lvl="2"/>
            <a:endParaRPr lang="fr-FR" sz="1600" dirty="0">
              <a:solidFill>
                <a:srgbClr val="617A86"/>
              </a:solidFill>
              <a:latin typeface="Varela Round"/>
              <a:cs typeface="Varela Round"/>
            </a:endParaRPr>
          </a:p>
          <a:p>
            <a:pPr lvl="2"/>
            <a:endParaRPr lang="fr-FR" sz="1600" dirty="0">
              <a:solidFill>
                <a:srgbClr val="617A86"/>
              </a:solidFill>
              <a:latin typeface="Varela Round"/>
              <a:cs typeface="Varela Round"/>
            </a:endParaRPr>
          </a:p>
          <a:p>
            <a:pPr lvl="2"/>
            <a:r>
              <a:rPr lang="fr-FR" sz="1600" dirty="0">
                <a:solidFill>
                  <a:srgbClr val="FF0000"/>
                </a:solidFill>
                <a:latin typeface="Varela Round"/>
                <a:cs typeface="Varela Round"/>
              </a:rPr>
              <a:t>Pas de bon choix, il faut argumenter ses décisions</a:t>
            </a:r>
          </a:p>
          <a:p>
            <a:pPr lvl="2"/>
            <a:endParaRPr lang="fr-FR" sz="1600" dirty="0">
              <a:solidFill>
                <a:srgbClr val="FF0000"/>
              </a:solidFill>
              <a:latin typeface="Varela Round"/>
              <a:cs typeface="Varela Round"/>
            </a:endParaRPr>
          </a:p>
          <a:p>
            <a:pPr lvl="2"/>
            <a:endParaRPr lang="fr-FR" sz="1600" dirty="0">
              <a:solidFill>
                <a:srgbClr val="FF0000"/>
              </a:solidFill>
              <a:latin typeface="Varela Round"/>
              <a:cs typeface="Varela Round"/>
            </a:endParaRPr>
          </a:p>
          <a:p>
            <a:pPr lvl="2"/>
            <a:endParaRPr lang="fr-FR" sz="1600" dirty="0">
              <a:solidFill>
                <a:srgbClr val="FF0000"/>
              </a:solidFill>
              <a:latin typeface="Varela Round"/>
              <a:cs typeface="Varela Round"/>
            </a:endParaRPr>
          </a:p>
        </p:txBody>
      </p:sp>
    </p:spTree>
    <p:extLst>
      <p:ext uri="{BB962C8B-B14F-4D97-AF65-F5344CB8AC3E}">
        <p14:creationId xmlns:p14="http://schemas.microsoft.com/office/powerpoint/2010/main" val="1809236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2110081" y="541400"/>
            <a:ext cx="4923838"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Choix des outils</a:t>
            </a:r>
          </a:p>
        </p:txBody>
      </p:sp>
      <p:sp>
        <p:nvSpPr>
          <p:cNvPr id="2" name="Shape 672">
            <a:extLst>
              <a:ext uri="{FF2B5EF4-FFF2-40B4-BE49-F238E27FC236}">
                <a16:creationId xmlns:a16="http://schemas.microsoft.com/office/drawing/2014/main" id="{D3972B92-7C9A-DB94-DB33-D25A6B5CA279}"/>
              </a:ext>
            </a:extLst>
          </p:cNvPr>
          <p:cNvSpPr txBox="1">
            <a:spLocks/>
          </p:cNvSpPr>
          <p:nvPr/>
        </p:nvSpPr>
        <p:spPr>
          <a:xfrm>
            <a:off x="1790307" y="1152238"/>
            <a:ext cx="6642493" cy="4529757"/>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l"/>
            <a:r>
              <a:rPr lang="fr-FR" sz="2000" b="1" dirty="0">
                <a:solidFill>
                  <a:srgbClr val="617A86"/>
                </a:solidFill>
                <a:latin typeface="Varela Round"/>
                <a:cs typeface="Varela Round"/>
              </a:rPr>
              <a:t>Local (limité par votre infra)</a:t>
            </a:r>
          </a:p>
          <a:p>
            <a:pPr algn="l"/>
            <a:endParaRPr lang="fr-FR" sz="2000" b="1" dirty="0">
              <a:solidFill>
                <a:srgbClr val="617A86"/>
              </a:solidFill>
              <a:latin typeface="Varela Round"/>
              <a:cs typeface="Varela Round"/>
            </a:endParaRPr>
          </a:p>
          <a:p>
            <a:pPr marL="342900" indent="-342900" algn="l">
              <a:buFont typeface="Arial" panose="020B0604020202020204" pitchFamily="34" charset="0"/>
              <a:buChar char="•"/>
            </a:pPr>
            <a:r>
              <a:rPr lang="fr-FR" sz="2000" dirty="0">
                <a:solidFill>
                  <a:srgbClr val="617A86"/>
                </a:solidFill>
                <a:latin typeface="Varela Round"/>
                <a:cs typeface="Varela Round"/>
              </a:rPr>
              <a:t>Python</a:t>
            </a:r>
          </a:p>
          <a:p>
            <a:pPr algn="l"/>
            <a:endParaRPr lang="fr-FR" sz="2000" b="1" dirty="0">
              <a:solidFill>
                <a:srgbClr val="617A86"/>
              </a:solidFill>
              <a:latin typeface="Varela Round"/>
              <a:cs typeface="Varela Round"/>
            </a:endParaRPr>
          </a:p>
          <a:p>
            <a:pPr algn="l"/>
            <a:r>
              <a:rPr lang="fr-FR" sz="2000" b="1" dirty="0">
                <a:solidFill>
                  <a:srgbClr val="617A86"/>
                </a:solidFill>
                <a:latin typeface="Varela Round"/>
                <a:cs typeface="Varela Round"/>
              </a:rPr>
              <a:t>Cloud (limité par votre plafond de CB)</a:t>
            </a:r>
          </a:p>
          <a:p>
            <a:pPr algn="l"/>
            <a:endParaRPr lang="fr-FR" sz="2000" b="1" dirty="0">
              <a:solidFill>
                <a:srgbClr val="617A86"/>
              </a:solidFill>
              <a:latin typeface="Varela Round"/>
              <a:cs typeface="Varela Round"/>
            </a:endParaRPr>
          </a:p>
          <a:p>
            <a:pPr marL="285750" indent="-285750" algn="l">
              <a:buFont typeface="Arial" panose="020B0604020202020204" pitchFamily="34" charset="0"/>
              <a:buChar char="•"/>
            </a:pPr>
            <a:r>
              <a:rPr lang="fr-FR" sz="1800" dirty="0">
                <a:solidFill>
                  <a:srgbClr val="617A86"/>
                </a:solidFill>
                <a:latin typeface="Varela Round"/>
                <a:cs typeface="Varela Round"/>
              </a:rPr>
              <a:t>AWS Data </a:t>
            </a:r>
            <a:r>
              <a:rPr lang="fr-FR" sz="1800" dirty="0" err="1">
                <a:solidFill>
                  <a:srgbClr val="617A86"/>
                </a:solidFill>
                <a:latin typeface="Varela Round"/>
                <a:cs typeface="Varela Round"/>
              </a:rPr>
              <a:t>wrangler</a:t>
            </a:r>
            <a:endParaRPr lang="fr-FR" sz="1800" dirty="0">
              <a:solidFill>
                <a:srgbClr val="617A86"/>
              </a:solidFill>
              <a:latin typeface="Varela Round"/>
              <a:cs typeface="Varela Round"/>
            </a:endParaRPr>
          </a:p>
          <a:p>
            <a:pPr marL="285750" indent="-285750" algn="l">
              <a:buFont typeface="Arial" panose="020B0604020202020204" pitchFamily="34" charset="0"/>
              <a:buChar char="•"/>
            </a:pPr>
            <a:endParaRPr lang="fr-FR" sz="1800" dirty="0">
              <a:solidFill>
                <a:srgbClr val="617A86"/>
              </a:solidFill>
              <a:latin typeface="Varela Round"/>
              <a:cs typeface="Varela Round"/>
            </a:endParaRPr>
          </a:p>
          <a:p>
            <a:pPr marL="285750" indent="-285750" algn="l">
              <a:buFont typeface="Arial" panose="020B0604020202020204" pitchFamily="34" charset="0"/>
              <a:buChar char="•"/>
            </a:pPr>
            <a:r>
              <a:rPr lang="fr-FR" sz="1800" dirty="0">
                <a:solidFill>
                  <a:srgbClr val="617A86"/>
                </a:solidFill>
                <a:latin typeface="Varela Round"/>
                <a:cs typeface="Varela Round"/>
              </a:rPr>
              <a:t>Azure Data </a:t>
            </a:r>
            <a:r>
              <a:rPr lang="fr-FR" sz="1800" dirty="0" err="1">
                <a:solidFill>
                  <a:srgbClr val="617A86"/>
                </a:solidFill>
                <a:latin typeface="Varela Round"/>
                <a:cs typeface="Varela Round"/>
              </a:rPr>
              <a:t>Cleansing</a:t>
            </a:r>
            <a:r>
              <a:rPr lang="fr-FR" sz="1800" dirty="0">
                <a:solidFill>
                  <a:srgbClr val="617A86"/>
                </a:solidFill>
                <a:latin typeface="Varela Round"/>
                <a:cs typeface="Varela Round"/>
              </a:rPr>
              <a:t> Tools</a:t>
            </a:r>
          </a:p>
          <a:p>
            <a:pPr marL="285750" indent="-285750" algn="l">
              <a:buFont typeface="Arial" panose="020B0604020202020204" pitchFamily="34" charset="0"/>
              <a:buChar char="•"/>
            </a:pPr>
            <a:endParaRPr lang="fr-FR" sz="1800" dirty="0">
              <a:solidFill>
                <a:srgbClr val="617A86"/>
              </a:solidFill>
              <a:latin typeface="Varela Round"/>
              <a:cs typeface="Varela Round"/>
            </a:endParaRPr>
          </a:p>
          <a:p>
            <a:pPr marL="285750" indent="-285750" algn="l">
              <a:buFont typeface="Arial" panose="020B0604020202020204" pitchFamily="34" charset="0"/>
              <a:buChar char="•"/>
            </a:pPr>
            <a:r>
              <a:rPr lang="fr-FR" sz="1800" dirty="0">
                <a:solidFill>
                  <a:srgbClr val="617A86"/>
                </a:solidFill>
                <a:latin typeface="Varela Round"/>
                <a:cs typeface="Varela Round"/>
              </a:rPr>
              <a:t>Open </a:t>
            </a:r>
            <a:r>
              <a:rPr lang="fr-FR" sz="1800" dirty="0" err="1">
                <a:solidFill>
                  <a:srgbClr val="617A86"/>
                </a:solidFill>
                <a:latin typeface="Varela Round"/>
                <a:cs typeface="Varela Round"/>
              </a:rPr>
              <a:t>refine</a:t>
            </a:r>
            <a:endParaRPr lang="fr-FR" sz="1800" dirty="0">
              <a:solidFill>
                <a:srgbClr val="617A86"/>
              </a:solidFill>
              <a:latin typeface="Varela Round"/>
              <a:cs typeface="Varela Round"/>
            </a:endParaRPr>
          </a:p>
          <a:p>
            <a:pPr marL="285750" indent="-285750" algn="l">
              <a:buFont typeface="Arial" panose="020B0604020202020204" pitchFamily="34" charset="0"/>
              <a:buChar char="•"/>
            </a:pPr>
            <a:endParaRPr lang="fr-FR" sz="1800" dirty="0">
              <a:solidFill>
                <a:srgbClr val="617A86"/>
              </a:solidFill>
              <a:latin typeface="Varela Round"/>
              <a:cs typeface="Varela Round"/>
            </a:endParaRPr>
          </a:p>
          <a:p>
            <a:pPr marL="285750" indent="-285750" algn="l">
              <a:buFont typeface="Arial" panose="020B0604020202020204" pitchFamily="34" charset="0"/>
              <a:buChar char="•"/>
            </a:pPr>
            <a:r>
              <a:rPr lang="fr-FR" sz="1800" dirty="0">
                <a:solidFill>
                  <a:srgbClr val="617A86"/>
                </a:solidFill>
                <a:latin typeface="Varela Round"/>
                <a:cs typeface="Varela Round"/>
              </a:rPr>
              <a:t>…</a:t>
            </a:r>
            <a:endParaRPr lang="fr-FR" dirty="0">
              <a:solidFill>
                <a:srgbClr val="FF0000"/>
              </a:solidFill>
              <a:latin typeface="Varela Round"/>
              <a:cs typeface="Varela Round"/>
            </a:endParaRPr>
          </a:p>
          <a:p>
            <a:pPr lvl="2"/>
            <a:endParaRPr lang="fr-FR" sz="1600" dirty="0">
              <a:solidFill>
                <a:srgbClr val="FF0000"/>
              </a:solidFill>
              <a:latin typeface="Varela Round"/>
              <a:cs typeface="Varela Round"/>
            </a:endParaRPr>
          </a:p>
          <a:p>
            <a:pPr lvl="2"/>
            <a:endParaRPr lang="fr-FR" sz="1600" dirty="0">
              <a:solidFill>
                <a:srgbClr val="FF0000"/>
              </a:solidFill>
              <a:latin typeface="Varela Round"/>
              <a:cs typeface="Varela Round"/>
            </a:endParaRPr>
          </a:p>
          <a:p>
            <a:pPr lvl="2"/>
            <a:endParaRPr lang="fr-FR" sz="1600" dirty="0">
              <a:solidFill>
                <a:srgbClr val="FF0000"/>
              </a:solidFill>
              <a:latin typeface="Varela Round"/>
              <a:cs typeface="Varela Round"/>
            </a:endParaRPr>
          </a:p>
        </p:txBody>
      </p:sp>
    </p:spTree>
    <p:extLst>
      <p:ext uri="{BB962C8B-B14F-4D97-AF65-F5344CB8AC3E}">
        <p14:creationId xmlns:p14="http://schemas.microsoft.com/office/powerpoint/2010/main" val="2423828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04371" y="193385"/>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Dataviz</a:t>
            </a:r>
          </a:p>
        </p:txBody>
      </p:sp>
      <p:sp>
        <p:nvSpPr>
          <p:cNvPr id="3" name="Shape 672">
            <a:extLst>
              <a:ext uri="{FF2B5EF4-FFF2-40B4-BE49-F238E27FC236}">
                <a16:creationId xmlns:a16="http://schemas.microsoft.com/office/drawing/2014/main" id="{3A9C108F-37E1-4CB0-AAC0-7671E9172CF6}"/>
              </a:ext>
            </a:extLst>
          </p:cNvPr>
          <p:cNvSpPr txBox="1">
            <a:spLocks/>
          </p:cNvSpPr>
          <p:nvPr/>
        </p:nvSpPr>
        <p:spPr>
          <a:xfrm>
            <a:off x="1423371" y="2015173"/>
            <a:ext cx="6297258" cy="4255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rgbClr val="A1BECC"/>
              </a:buClr>
              <a:buSzPts val="1800"/>
              <a:buFont typeface="Courier New" panose="02070309020205020404" pitchFamily="49" charset="0"/>
              <a:buChar char="o"/>
            </a:pPr>
            <a:r>
              <a:rPr lang="fr-FR" sz="2800" dirty="0">
                <a:solidFill>
                  <a:srgbClr val="617A86"/>
                </a:solidFill>
                <a:latin typeface="Varela Round"/>
                <a:ea typeface="Varela Round"/>
                <a:cs typeface="Varela Round"/>
                <a:sym typeface="Varela Round"/>
              </a:rPr>
              <a:t>Comment visualiser les résultats?</a:t>
            </a:r>
          </a:p>
        </p:txBody>
      </p:sp>
    </p:spTree>
    <p:extLst>
      <p:ext uri="{BB962C8B-B14F-4D97-AF65-F5344CB8AC3E}">
        <p14:creationId xmlns:p14="http://schemas.microsoft.com/office/powerpoint/2010/main" val="39442527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5" name="Shape 671">
            <a:extLst>
              <a:ext uri="{FF2B5EF4-FFF2-40B4-BE49-F238E27FC236}">
                <a16:creationId xmlns:a16="http://schemas.microsoft.com/office/drawing/2014/main" id="{0752FE57-79A4-6002-9A80-55BD5F841BCF}"/>
              </a:ext>
            </a:extLst>
          </p:cNvPr>
          <p:cNvSpPr txBox="1">
            <a:spLocks/>
          </p:cNvSpPr>
          <p:nvPr/>
        </p:nvSpPr>
        <p:spPr>
          <a:xfrm>
            <a:off x="1504371" y="193385"/>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Dataviz</a:t>
            </a:r>
          </a:p>
        </p:txBody>
      </p:sp>
      <p:pic>
        <p:nvPicPr>
          <p:cNvPr id="9" name="Image 8">
            <a:extLst>
              <a:ext uri="{FF2B5EF4-FFF2-40B4-BE49-F238E27FC236}">
                <a16:creationId xmlns:a16="http://schemas.microsoft.com/office/drawing/2014/main" id="{B9FB22DF-F5AA-494D-2FDE-0204CB63A658}"/>
              </a:ext>
            </a:extLst>
          </p:cNvPr>
          <p:cNvPicPr>
            <a:picLocks noChangeAspect="1"/>
          </p:cNvPicPr>
          <p:nvPr/>
        </p:nvPicPr>
        <p:blipFill>
          <a:blip r:embed="rId3"/>
          <a:stretch>
            <a:fillRect/>
          </a:stretch>
        </p:blipFill>
        <p:spPr>
          <a:xfrm>
            <a:off x="481331" y="554855"/>
            <a:ext cx="3824467" cy="2164793"/>
          </a:xfrm>
          <a:prstGeom prst="rect">
            <a:avLst/>
          </a:prstGeom>
        </p:spPr>
      </p:pic>
      <p:pic>
        <p:nvPicPr>
          <p:cNvPr id="8194" name="Picture 2" descr="Infographie sur l'apprentissage en ligne par TechSmith">
            <a:extLst>
              <a:ext uri="{FF2B5EF4-FFF2-40B4-BE49-F238E27FC236}">
                <a16:creationId xmlns:a16="http://schemas.microsoft.com/office/drawing/2014/main" id="{096DEC13-6A86-3650-FD27-84121F57D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78507" y="454777"/>
            <a:ext cx="3335973" cy="2208531"/>
          </a:xfrm>
          <a:prstGeom prst="rect">
            <a:avLst/>
          </a:prstGeom>
          <a:noFill/>
          <a:extLst>
            <a:ext uri="{909E8E84-426E-40DD-AFC4-6F175D3DCCD1}">
              <a14:hiddenFill xmlns:a14="http://schemas.microsoft.com/office/drawing/2010/main">
                <a:solidFill>
                  <a:srgbClr val="FFFFFF"/>
                </a:solidFill>
              </a14:hiddenFill>
            </a:ext>
          </a:extLst>
        </p:spPr>
      </p:pic>
      <p:pic>
        <p:nvPicPr>
          <p:cNvPr id="8198" name="Picture 6" descr="exemple de rapport financier sur les profits et les pertes par Datapine">
            <a:extLst>
              <a:ext uri="{FF2B5EF4-FFF2-40B4-BE49-F238E27FC236}">
                <a16:creationId xmlns:a16="http://schemas.microsoft.com/office/drawing/2014/main" id="{78C2332D-AEB8-D7EA-B4ED-3ED6C14BB36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558" y="2829922"/>
            <a:ext cx="4639841" cy="2211174"/>
          </a:xfrm>
          <a:prstGeom prst="rect">
            <a:avLst/>
          </a:prstGeom>
          <a:noFill/>
          <a:extLst>
            <a:ext uri="{909E8E84-426E-40DD-AFC4-6F175D3DCCD1}">
              <a14:hiddenFill xmlns:a14="http://schemas.microsoft.com/office/drawing/2010/main">
                <a:solidFill>
                  <a:srgbClr val="FFFFFF"/>
                </a:solidFill>
              </a14:hiddenFill>
            </a:ext>
          </a:extLst>
        </p:spPr>
      </p:pic>
      <p:pic>
        <p:nvPicPr>
          <p:cNvPr id="8202" name="Picture 10" descr="Tableau de bord du rapport L&amp;D par piktochart">
            <a:extLst>
              <a:ext uri="{FF2B5EF4-FFF2-40B4-BE49-F238E27FC236}">
                <a16:creationId xmlns:a16="http://schemas.microsoft.com/office/drawing/2014/main" id="{F1BC28F2-8B41-7E55-C376-A5284DB8114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38204" y="1943423"/>
            <a:ext cx="1941199" cy="274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69612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04371" y="193385"/>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Dataviz</a:t>
            </a:r>
          </a:p>
        </p:txBody>
      </p:sp>
      <p:sp>
        <p:nvSpPr>
          <p:cNvPr id="3" name="Shape 672">
            <a:extLst>
              <a:ext uri="{FF2B5EF4-FFF2-40B4-BE49-F238E27FC236}">
                <a16:creationId xmlns:a16="http://schemas.microsoft.com/office/drawing/2014/main" id="{3A9C108F-37E1-4CB0-AAC0-7671E9172CF6}"/>
              </a:ext>
            </a:extLst>
          </p:cNvPr>
          <p:cNvSpPr txBox="1">
            <a:spLocks/>
          </p:cNvSpPr>
          <p:nvPr/>
        </p:nvSpPr>
        <p:spPr>
          <a:xfrm>
            <a:off x="1423371" y="887758"/>
            <a:ext cx="6297258" cy="4255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rgbClr val="A1BECC"/>
              </a:buClr>
              <a:buSzPts val="1800"/>
              <a:buFont typeface="Courier New" panose="02070309020205020404" pitchFamily="49" charset="0"/>
              <a:buChar char="o"/>
            </a:pPr>
            <a:r>
              <a:rPr lang="fr-FR" sz="2800" dirty="0">
                <a:solidFill>
                  <a:srgbClr val="617A86"/>
                </a:solidFill>
                <a:latin typeface="Varela Round"/>
                <a:ea typeface="Varela Round"/>
                <a:cs typeface="Varela Round"/>
                <a:sym typeface="Varela Round"/>
              </a:rPr>
              <a:t>Comment visualiser les résultats?</a:t>
            </a:r>
          </a:p>
          <a:p>
            <a:pPr marL="400050" indent="-285750">
              <a:spcBef>
                <a:spcPts val="600"/>
              </a:spcBef>
              <a:buClr>
                <a:srgbClr val="A1BECC"/>
              </a:buClr>
              <a:buSzPts val="1800"/>
              <a:buFont typeface="Courier New" panose="02070309020205020404" pitchFamily="49" charset="0"/>
              <a:buChar char="o"/>
            </a:pPr>
            <a:r>
              <a:rPr lang="fr-FR" sz="1600" dirty="0">
                <a:solidFill>
                  <a:srgbClr val="617A86"/>
                </a:solidFill>
                <a:latin typeface="Varela Round"/>
                <a:ea typeface="Varela Round"/>
                <a:cs typeface="Varela Round"/>
                <a:sym typeface="Varela Round"/>
              </a:rPr>
              <a:t>Web</a:t>
            </a:r>
          </a:p>
          <a:p>
            <a:pPr marL="400050" indent="-285750">
              <a:spcBef>
                <a:spcPts val="600"/>
              </a:spcBef>
              <a:buClr>
                <a:srgbClr val="A1BECC"/>
              </a:buClr>
              <a:buSzPts val="1800"/>
              <a:buFont typeface="Courier New" panose="02070309020205020404" pitchFamily="49" charset="0"/>
              <a:buChar char="o"/>
            </a:pPr>
            <a:r>
              <a:rPr lang="fr-FR" sz="1600" dirty="0">
                <a:solidFill>
                  <a:srgbClr val="617A86"/>
                </a:solidFill>
                <a:latin typeface="Varela Round"/>
                <a:ea typeface="Varela Round"/>
                <a:cs typeface="Varela Round"/>
                <a:sym typeface="Varela Round"/>
              </a:rPr>
              <a:t>Infographie</a:t>
            </a:r>
          </a:p>
          <a:p>
            <a:pPr marL="400050" indent="-285750">
              <a:spcBef>
                <a:spcPts val="600"/>
              </a:spcBef>
              <a:buClr>
                <a:srgbClr val="A1BECC"/>
              </a:buClr>
              <a:buSzPts val="1800"/>
              <a:buFont typeface="Courier New" panose="02070309020205020404" pitchFamily="49" charset="0"/>
              <a:buChar char="o"/>
            </a:pPr>
            <a:r>
              <a:rPr lang="fr-FR" sz="1600" dirty="0" err="1">
                <a:solidFill>
                  <a:srgbClr val="617A86"/>
                </a:solidFill>
                <a:latin typeface="Varela Round"/>
                <a:ea typeface="Varela Round"/>
                <a:cs typeface="Varela Round"/>
                <a:sym typeface="Varela Round"/>
              </a:rPr>
              <a:t>Pdf</a:t>
            </a:r>
            <a:endParaRPr lang="fr-FR" sz="1600" dirty="0">
              <a:solidFill>
                <a:srgbClr val="617A86"/>
              </a:solidFill>
              <a:latin typeface="Varela Round"/>
              <a:ea typeface="Varela Round"/>
              <a:cs typeface="Varela Round"/>
              <a:sym typeface="Varela Round"/>
            </a:endParaRPr>
          </a:p>
          <a:p>
            <a:pPr marL="400050" indent="-285750">
              <a:spcBef>
                <a:spcPts val="600"/>
              </a:spcBef>
              <a:buClr>
                <a:srgbClr val="A1BECC"/>
              </a:buClr>
              <a:buSzPts val="1800"/>
              <a:buFont typeface="Courier New" panose="02070309020205020404" pitchFamily="49" charset="0"/>
              <a:buChar char="o"/>
            </a:pPr>
            <a:r>
              <a:rPr lang="fr-FR" sz="1600" dirty="0">
                <a:solidFill>
                  <a:srgbClr val="617A86"/>
                </a:solidFill>
                <a:latin typeface="Varela Round"/>
                <a:ea typeface="Varela Round"/>
                <a:cs typeface="Varela Round"/>
                <a:sym typeface="Varela Round"/>
              </a:rPr>
              <a:t>Excel</a:t>
            </a:r>
          </a:p>
          <a:p>
            <a:pPr marL="400050" indent="-285750">
              <a:spcBef>
                <a:spcPts val="600"/>
              </a:spcBef>
              <a:buClr>
                <a:srgbClr val="A1BECC"/>
              </a:buClr>
              <a:buSzPts val="1800"/>
              <a:buFont typeface="Courier New" panose="02070309020205020404" pitchFamily="49" charset="0"/>
              <a:buChar char="o"/>
            </a:pPr>
            <a:r>
              <a:rPr lang="fr-FR" sz="1600" dirty="0">
                <a:solidFill>
                  <a:srgbClr val="617A86"/>
                </a:solidFill>
                <a:latin typeface="Varela Round"/>
                <a:ea typeface="Varela Round"/>
                <a:cs typeface="Varela Round"/>
                <a:sym typeface="Varela Round"/>
              </a:rPr>
              <a:t>BI</a:t>
            </a:r>
          </a:p>
          <a:p>
            <a:pPr marL="400050" indent="-285750">
              <a:spcBef>
                <a:spcPts val="600"/>
              </a:spcBef>
              <a:buClr>
                <a:srgbClr val="A1BECC"/>
              </a:buClr>
              <a:buSzPts val="1800"/>
              <a:buFont typeface="Courier New" panose="02070309020205020404" pitchFamily="49" charset="0"/>
              <a:buChar char="o"/>
            </a:pPr>
            <a:r>
              <a:rPr lang="fr-FR" sz="1600" dirty="0">
                <a:solidFill>
                  <a:srgbClr val="617A86"/>
                </a:solidFill>
                <a:latin typeface="Varela Round"/>
                <a:ea typeface="Varela Round"/>
                <a:cs typeface="Varela Round"/>
                <a:sym typeface="Varela Round"/>
              </a:rPr>
              <a:t>Sculpture sur pierre </a:t>
            </a:r>
          </a:p>
          <a:p>
            <a:pPr marL="400050" indent="-285750">
              <a:spcBef>
                <a:spcPts val="600"/>
              </a:spcBef>
              <a:buClr>
                <a:srgbClr val="A1BECC"/>
              </a:buClr>
              <a:buSzPts val="1800"/>
              <a:buFont typeface="Courier New" panose="02070309020205020404" pitchFamily="49" charset="0"/>
              <a:buChar char="o"/>
            </a:pPr>
            <a:r>
              <a:rPr lang="fr-FR" sz="1600" dirty="0">
                <a:solidFill>
                  <a:srgbClr val="617A86"/>
                </a:solidFill>
                <a:latin typeface="Varela Round"/>
                <a:ea typeface="Varela Round"/>
                <a:cs typeface="Varela Round"/>
                <a:sym typeface="Varela Round"/>
              </a:rPr>
              <a:t>…</a:t>
            </a:r>
          </a:p>
          <a:p>
            <a:pPr marL="400050" indent="-285750">
              <a:spcBef>
                <a:spcPts val="600"/>
              </a:spcBef>
              <a:buClr>
                <a:srgbClr val="A1BECC"/>
              </a:buClr>
              <a:buSzPts val="1800"/>
              <a:buFont typeface="Courier New" panose="02070309020205020404" pitchFamily="49" charset="0"/>
              <a:buChar char="o"/>
            </a:pPr>
            <a:r>
              <a:rPr lang="fr-FR" sz="1600" dirty="0">
                <a:solidFill>
                  <a:srgbClr val="FF0000"/>
                </a:solidFill>
                <a:latin typeface="Varela Round"/>
                <a:ea typeface="Varela Round"/>
                <a:cs typeface="Varela Round"/>
                <a:sym typeface="Varela Round"/>
              </a:rPr>
              <a:t>Si l’analyse du besoin est correctement effectuée la question ne se pose pas</a:t>
            </a:r>
          </a:p>
          <a:p>
            <a:pPr marL="400050" indent="-285750">
              <a:spcBef>
                <a:spcPts val="600"/>
              </a:spcBef>
              <a:buClr>
                <a:srgbClr val="A1BECC"/>
              </a:buClr>
              <a:buSzPts val="1800"/>
              <a:buFont typeface="Courier New" panose="02070309020205020404" pitchFamily="49" charset="0"/>
              <a:buChar char="o"/>
            </a:pPr>
            <a:r>
              <a:rPr lang="fr-FR" sz="1600" dirty="0">
                <a:solidFill>
                  <a:srgbClr val="FF0000"/>
                </a:solidFill>
                <a:latin typeface="Varela Round"/>
                <a:ea typeface="Varela Round"/>
                <a:cs typeface="Varela Round"/>
                <a:sym typeface="Varela Round"/>
              </a:rPr>
              <a:t>Attention au cout associé à un affichage ou un filtre</a:t>
            </a:r>
          </a:p>
        </p:txBody>
      </p:sp>
    </p:spTree>
    <p:extLst>
      <p:ext uri="{BB962C8B-B14F-4D97-AF65-F5344CB8AC3E}">
        <p14:creationId xmlns:p14="http://schemas.microsoft.com/office/powerpoint/2010/main" val="24260311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2" name="Shape 671">
            <a:extLst>
              <a:ext uri="{FF2B5EF4-FFF2-40B4-BE49-F238E27FC236}">
                <a16:creationId xmlns:a16="http://schemas.microsoft.com/office/drawing/2014/main" id="{64A6AA14-77FE-6CE6-8836-2D135043F931}"/>
              </a:ext>
            </a:extLst>
          </p:cNvPr>
          <p:cNvSpPr txBox="1">
            <a:spLocks/>
          </p:cNvSpPr>
          <p:nvPr/>
        </p:nvSpPr>
        <p:spPr>
          <a:xfrm>
            <a:off x="1504371" y="193385"/>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Le projet</a:t>
            </a:r>
          </a:p>
        </p:txBody>
      </p:sp>
      <p:sp>
        <p:nvSpPr>
          <p:cNvPr id="7" name="Shape 672">
            <a:extLst>
              <a:ext uri="{FF2B5EF4-FFF2-40B4-BE49-F238E27FC236}">
                <a16:creationId xmlns:a16="http://schemas.microsoft.com/office/drawing/2014/main" id="{557098A0-041B-9C40-EC1F-E447D99307EA}"/>
              </a:ext>
            </a:extLst>
          </p:cNvPr>
          <p:cNvSpPr txBox="1">
            <a:spLocks/>
          </p:cNvSpPr>
          <p:nvPr/>
        </p:nvSpPr>
        <p:spPr>
          <a:xfrm>
            <a:off x="1504371" y="643918"/>
            <a:ext cx="6297258" cy="4255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ea typeface="Varela Round"/>
                <a:cs typeface="Varela Round"/>
                <a:sym typeface="Varela Round"/>
              </a:rPr>
              <a:t>Collecte</a:t>
            </a:r>
            <a:r>
              <a:rPr lang="fr-FR" sz="1600" dirty="0">
                <a:solidFill>
                  <a:srgbClr val="617A86"/>
                </a:solidFill>
                <a:latin typeface="Varela Round"/>
                <a:ea typeface="Varela Round"/>
                <a:cs typeface="Varela Round"/>
                <a:sym typeface="Varela Round"/>
              </a:rPr>
              <a:t> </a:t>
            </a:r>
          </a:p>
          <a:p>
            <a:pPr marL="400050" lvl="2" indent="-2857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Etablir un système de collecte (batch ou temps réel)</a:t>
            </a:r>
          </a:p>
          <a:p>
            <a:pPr marL="400050" lvl="2" indent="-285750">
              <a:spcBef>
                <a:spcPts val="600"/>
              </a:spcBef>
              <a:buClr>
                <a:srgbClr val="A1BECC"/>
              </a:buClr>
              <a:buSzPts val="1800"/>
              <a:buFont typeface="Arial" panose="020B0604020202020204" pitchFamily="34" charset="0"/>
              <a:buChar char="•"/>
            </a:pPr>
            <a:endParaRPr lang="fr-FR" sz="1600" dirty="0">
              <a:solidFill>
                <a:srgbClr val="617A86"/>
              </a:solidFill>
              <a:latin typeface="Varela Round"/>
              <a:ea typeface="Varela Round"/>
              <a:cs typeface="Varela Round"/>
              <a:sym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ea typeface="Varela Round"/>
                <a:cs typeface="Varela Round"/>
                <a:sym typeface="Varela Round"/>
              </a:rPr>
              <a:t>Stockage</a:t>
            </a:r>
            <a:r>
              <a:rPr lang="fr-FR" sz="1600" dirty="0">
                <a:solidFill>
                  <a:srgbClr val="617A86"/>
                </a:solidFill>
                <a:latin typeface="Varela Round"/>
                <a:ea typeface="Varela Round"/>
                <a:cs typeface="Varela Round"/>
                <a:sym typeface="Varela Round"/>
              </a:rPr>
              <a:t> </a:t>
            </a:r>
          </a:p>
          <a:p>
            <a:pPr marL="400050" indent="-2857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Stockage des données (NoSQL, papier, </a:t>
            </a:r>
            <a:r>
              <a:rPr lang="fr-FR" sz="1600" dirty="0" err="1">
                <a:solidFill>
                  <a:srgbClr val="617A86"/>
                </a:solidFill>
                <a:latin typeface="Varela Round"/>
                <a:ea typeface="Varela Round"/>
                <a:cs typeface="Varela Round"/>
                <a:sym typeface="Varela Round"/>
              </a:rPr>
              <a:t>hieroglyphes</a:t>
            </a:r>
            <a:r>
              <a:rPr lang="fr-FR" sz="1600" dirty="0">
                <a:solidFill>
                  <a:srgbClr val="617A86"/>
                </a:solidFill>
                <a:latin typeface="Varela Round"/>
                <a:ea typeface="Varela Round"/>
                <a:cs typeface="Varela Round"/>
                <a:sym typeface="Varela Round"/>
              </a:rPr>
              <a:t>…)</a:t>
            </a:r>
          </a:p>
          <a:p>
            <a:pPr marL="400050" indent="-285750">
              <a:spcBef>
                <a:spcPts val="600"/>
              </a:spcBef>
              <a:buClr>
                <a:srgbClr val="A1BECC"/>
              </a:buClr>
              <a:buSzPts val="1800"/>
              <a:buFont typeface="Arial" panose="020B0604020202020204" pitchFamily="34" charset="0"/>
              <a:buChar char="•"/>
            </a:pPr>
            <a:endParaRPr lang="fr-FR" sz="1600" dirty="0">
              <a:solidFill>
                <a:srgbClr val="617A86"/>
              </a:solidFill>
              <a:latin typeface="Varela Round"/>
              <a:ea typeface="Varela Round"/>
              <a:cs typeface="Varela Round"/>
              <a:sym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ea typeface="Varela Round"/>
                <a:cs typeface="Varela Round"/>
                <a:sym typeface="Varela Round"/>
              </a:rPr>
              <a:t>Analyse</a:t>
            </a:r>
            <a:r>
              <a:rPr lang="fr-FR" sz="1600" dirty="0">
                <a:solidFill>
                  <a:srgbClr val="617A86"/>
                </a:solidFill>
                <a:latin typeface="Varela Round"/>
                <a:ea typeface="Varela Round"/>
                <a:cs typeface="Varela Round"/>
                <a:sym typeface="Varela Round"/>
              </a:rPr>
              <a:t> </a:t>
            </a:r>
          </a:p>
          <a:p>
            <a:pPr marL="400050" indent="-2857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Nettoyage des données </a:t>
            </a:r>
          </a:p>
          <a:p>
            <a:pPr marL="400050" indent="-2857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Traitement algorithmique sur les données </a:t>
            </a:r>
          </a:p>
          <a:p>
            <a:pPr marL="400050" indent="-285750">
              <a:spcBef>
                <a:spcPts val="600"/>
              </a:spcBef>
              <a:buClr>
                <a:srgbClr val="A1BECC"/>
              </a:buClr>
              <a:buSzPts val="1800"/>
              <a:buFont typeface="Arial" panose="020B0604020202020204" pitchFamily="34" charset="0"/>
              <a:buChar char="•"/>
            </a:pPr>
            <a:endParaRPr lang="fr-FR" sz="1600" dirty="0">
              <a:solidFill>
                <a:srgbClr val="617A86"/>
              </a:solidFill>
              <a:latin typeface="Varela Round"/>
              <a:ea typeface="Varela Round"/>
              <a:cs typeface="Varela Round"/>
              <a:sym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ea typeface="Varela Round"/>
                <a:cs typeface="Varela Round"/>
                <a:sym typeface="Varela Round"/>
              </a:rPr>
              <a:t>Visualisation</a:t>
            </a:r>
          </a:p>
          <a:p>
            <a:pPr marL="285750" indent="-1714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Rendu visuel</a:t>
            </a:r>
          </a:p>
          <a:p>
            <a:pPr marL="285750" indent="-1714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Process de mise à jour des visuels</a:t>
            </a:r>
            <a:endParaRPr lang="fr-FR" sz="1050" dirty="0">
              <a:solidFill>
                <a:srgbClr val="FF0000"/>
              </a:solidFill>
              <a:latin typeface="Varela Round"/>
              <a:ea typeface="Varela Round"/>
              <a:cs typeface="Varela Round"/>
              <a:sym typeface="Varela Round"/>
            </a:endParaRPr>
          </a:p>
        </p:txBody>
      </p:sp>
    </p:spTree>
    <p:extLst>
      <p:ext uri="{BB962C8B-B14F-4D97-AF65-F5344CB8AC3E}">
        <p14:creationId xmlns:p14="http://schemas.microsoft.com/office/powerpoint/2010/main" val="59435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xfrm>
            <a:off x="1558242" y="277240"/>
            <a:ext cx="6137400" cy="522784"/>
          </a:xfrm>
          <a:prstGeom prst="rect">
            <a:avLst/>
          </a:prstGeom>
          <a:noFill/>
          <a:ln>
            <a:noFill/>
          </a:ln>
        </p:spPr>
        <p:txBody>
          <a:bodyPr spcFirstLastPara="1" wrap="square" lIns="91425" tIns="91425" rIns="91425" bIns="91425" anchor="b" anchorCtr="0">
            <a:noAutofit/>
          </a:bodyPr>
          <a:lstStyle/>
          <a:p>
            <a:pPr lvl="0" algn="ctr"/>
            <a:r>
              <a:rPr lang="fr-FR" sz="2400" dirty="0">
                <a:solidFill>
                  <a:srgbClr val="02BDC7"/>
                </a:solidFill>
                <a:latin typeface="Roboto Slab Light"/>
                <a:ea typeface="Roboto Slab Light"/>
              </a:rPr>
              <a:t>Introduction au Big Data</a:t>
            </a:r>
            <a:endParaRPr lang="fr-FR" sz="2400" dirty="0">
              <a:solidFill>
                <a:srgbClr val="02BDC7"/>
              </a:solidFill>
              <a:latin typeface="Roboto Slab Light"/>
              <a:ea typeface="Roboto Slab Light"/>
              <a:sym typeface="Roboto Slab Light"/>
            </a:endParaRPr>
          </a:p>
        </p:txBody>
      </p:sp>
      <p:sp>
        <p:nvSpPr>
          <p:cNvPr id="672" name="Shape 672"/>
          <p:cNvSpPr txBox="1">
            <a:spLocks noGrp="1"/>
          </p:cNvSpPr>
          <p:nvPr>
            <p:ph type="body" idx="1"/>
          </p:nvPr>
        </p:nvSpPr>
        <p:spPr>
          <a:xfrm>
            <a:off x="2593018" y="1084340"/>
            <a:ext cx="5909662" cy="1063437"/>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rgbClr val="A1BECC"/>
              </a:buClr>
              <a:buSzPts val="1800"/>
              <a:buNone/>
            </a:pPr>
            <a:r>
              <a:rPr lang="fr-FR" sz="1600" dirty="0"/>
              <a:t>Règle des 3 V</a:t>
            </a:r>
            <a:endParaRPr sz="1600" dirty="0"/>
          </a:p>
          <a:p>
            <a:pPr marL="457200" marR="0" lvl="0" indent="-228600" algn="l" rtl="0">
              <a:lnSpc>
                <a:spcPct val="100000"/>
              </a:lnSpc>
              <a:spcBef>
                <a:spcPts val="600"/>
              </a:spcBef>
              <a:spcAft>
                <a:spcPts val="0"/>
              </a:spcAft>
              <a:buClr>
                <a:srgbClr val="A1BECC"/>
              </a:buClr>
              <a:buSzPts val="1800"/>
              <a:buFont typeface="Varela Round"/>
              <a:buNone/>
            </a:pPr>
            <a:endParaRPr sz="1800" b="0" i="0" u="none" strike="noStrike" cap="none" dirty="0">
              <a:solidFill>
                <a:srgbClr val="617A86"/>
              </a:solidFill>
              <a:latin typeface="Varela Round"/>
              <a:ea typeface="Varela Round"/>
              <a:cs typeface="Varela Round"/>
              <a:sym typeface="Varela Round"/>
            </a:endParaRPr>
          </a:p>
        </p:txBody>
      </p:sp>
      <p:sp>
        <p:nvSpPr>
          <p:cNvPr id="7" name="Shape 522">
            <a:extLst>
              <a:ext uri="{FF2B5EF4-FFF2-40B4-BE49-F238E27FC236}">
                <a16:creationId xmlns:a16="http://schemas.microsoft.com/office/drawing/2014/main" id="{04AE6350-B5D9-424F-8FC3-5141FBE08204}"/>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 sz="1200" smtClean="0">
                <a:solidFill>
                  <a:srgbClr val="A6BCC9"/>
                </a:solidFill>
                <a:latin typeface="Lato Light"/>
                <a:ea typeface="Lato Light"/>
                <a:cs typeface="Lato Light"/>
                <a:sym typeface="Lato Light"/>
              </a:rPr>
              <a:pPr algn="r">
                <a:buSzPts val="1200"/>
              </a:pPr>
              <a:t>3</a:t>
            </a:fld>
            <a:endParaRPr lang="en" sz="1200" dirty="0">
              <a:solidFill>
                <a:srgbClr val="A6BCC9"/>
              </a:solidFill>
              <a:latin typeface="Lato Light"/>
              <a:ea typeface="Lato Light"/>
              <a:cs typeface="Lato Light"/>
              <a:sym typeface="Lato Light"/>
            </a:endParaRPr>
          </a:p>
        </p:txBody>
      </p:sp>
      <p:pic>
        <p:nvPicPr>
          <p:cNvPr id="2" name="Picture 2" descr="BIG DATA et biodiversité">
            <a:extLst>
              <a:ext uri="{FF2B5EF4-FFF2-40B4-BE49-F238E27FC236}">
                <a16:creationId xmlns:a16="http://schemas.microsoft.com/office/drawing/2014/main" id="{9BE7E052-20BF-29A3-2B67-C9D452F54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7013" y="1616058"/>
            <a:ext cx="4073313" cy="306634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2" name="Shape 671">
            <a:extLst>
              <a:ext uri="{FF2B5EF4-FFF2-40B4-BE49-F238E27FC236}">
                <a16:creationId xmlns:a16="http://schemas.microsoft.com/office/drawing/2014/main" id="{64A6AA14-77FE-6CE6-8836-2D135043F931}"/>
              </a:ext>
            </a:extLst>
          </p:cNvPr>
          <p:cNvSpPr txBox="1">
            <a:spLocks/>
          </p:cNvSpPr>
          <p:nvPr/>
        </p:nvSpPr>
        <p:spPr>
          <a:xfrm>
            <a:off x="1504371" y="193385"/>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Exemple comment gagner de la thune?</a:t>
            </a:r>
          </a:p>
        </p:txBody>
      </p:sp>
      <p:sp>
        <p:nvSpPr>
          <p:cNvPr id="7" name="Shape 672">
            <a:extLst>
              <a:ext uri="{FF2B5EF4-FFF2-40B4-BE49-F238E27FC236}">
                <a16:creationId xmlns:a16="http://schemas.microsoft.com/office/drawing/2014/main" id="{557098A0-041B-9C40-EC1F-E447D99307EA}"/>
              </a:ext>
            </a:extLst>
          </p:cNvPr>
          <p:cNvSpPr txBox="1">
            <a:spLocks/>
          </p:cNvSpPr>
          <p:nvPr/>
        </p:nvSpPr>
        <p:spPr>
          <a:xfrm>
            <a:off x="1504371" y="643918"/>
            <a:ext cx="6297258" cy="425574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ea typeface="Varela Round"/>
                <a:cs typeface="Varela Round"/>
                <a:sym typeface="Varela Round"/>
              </a:rPr>
              <a:t>Collecte</a:t>
            </a:r>
            <a:r>
              <a:rPr lang="fr-FR" sz="1600" dirty="0">
                <a:solidFill>
                  <a:srgbClr val="617A86"/>
                </a:solidFill>
                <a:latin typeface="Varela Round"/>
                <a:ea typeface="Varela Round"/>
                <a:cs typeface="Varela Round"/>
                <a:sym typeface="Varela Round"/>
              </a:rPr>
              <a:t> </a:t>
            </a:r>
          </a:p>
          <a:p>
            <a:pPr marL="400050" lvl="2" indent="-2857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Récupération batch des données Twitter via API</a:t>
            </a:r>
          </a:p>
          <a:p>
            <a:pPr marL="400050" lvl="2" indent="-285750">
              <a:spcBef>
                <a:spcPts val="600"/>
              </a:spcBef>
              <a:buClr>
                <a:srgbClr val="A1BECC"/>
              </a:buClr>
              <a:buSzPts val="1800"/>
              <a:buFont typeface="Arial" panose="020B0604020202020204" pitchFamily="34" charset="0"/>
              <a:buChar char="•"/>
            </a:pPr>
            <a:endParaRPr lang="fr-FR" sz="1600" dirty="0">
              <a:solidFill>
                <a:srgbClr val="617A86"/>
              </a:solidFill>
              <a:latin typeface="Varela Round"/>
              <a:ea typeface="Varela Round"/>
              <a:cs typeface="Varela Round"/>
              <a:sym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ea typeface="Varela Round"/>
                <a:cs typeface="Varela Round"/>
                <a:sym typeface="Varela Round"/>
              </a:rPr>
              <a:t>Stockage</a:t>
            </a:r>
            <a:r>
              <a:rPr lang="fr-FR" sz="1600" dirty="0">
                <a:solidFill>
                  <a:srgbClr val="617A86"/>
                </a:solidFill>
                <a:latin typeface="Varela Round"/>
                <a:ea typeface="Varela Round"/>
                <a:cs typeface="Varela Round"/>
                <a:sym typeface="Varela Round"/>
              </a:rPr>
              <a:t> </a:t>
            </a:r>
          </a:p>
          <a:p>
            <a:pPr marL="400050" indent="-2857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Stockage cloud MongoDB</a:t>
            </a:r>
          </a:p>
          <a:p>
            <a:pPr marL="400050" indent="-285750">
              <a:spcBef>
                <a:spcPts val="600"/>
              </a:spcBef>
              <a:buClr>
                <a:srgbClr val="A1BECC"/>
              </a:buClr>
              <a:buSzPts val="1800"/>
              <a:buFont typeface="Arial" panose="020B0604020202020204" pitchFamily="34" charset="0"/>
              <a:buChar char="•"/>
            </a:pPr>
            <a:endParaRPr lang="fr-FR" sz="1600" dirty="0">
              <a:solidFill>
                <a:srgbClr val="617A86"/>
              </a:solidFill>
              <a:latin typeface="Varela Round"/>
              <a:ea typeface="Varela Round"/>
              <a:cs typeface="Varela Round"/>
              <a:sym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ea typeface="Varela Round"/>
                <a:cs typeface="Varela Round"/>
                <a:sym typeface="Varela Round"/>
              </a:rPr>
              <a:t>Analyse</a:t>
            </a:r>
            <a:r>
              <a:rPr lang="fr-FR" sz="1600" dirty="0">
                <a:solidFill>
                  <a:srgbClr val="617A86"/>
                </a:solidFill>
                <a:latin typeface="Varela Round"/>
                <a:ea typeface="Varela Round"/>
                <a:cs typeface="Varela Round"/>
                <a:sym typeface="Varela Round"/>
              </a:rPr>
              <a:t> </a:t>
            </a:r>
          </a:p>
          <a:p>
            <a:pPr marL="400050" indent="-2857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Nettoyage des données via Python</a:t>
            </a:r>
          </a:p>
          <a:p>
            <a:pPr marL="400050" indent="-2857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Analyse des Trends et définition des niches potentielles</a:t>
            </a:r>
          </a:p>
          <a:p>
            <a:pPr marL="400050" indent="-285750">
              <a:spcBef>
                <a:spcPts val="600"/>
              </a:spcBef>
              <a:buClr>
                <a:srgbClr val="A1BECC"/>
              </a:buClr>
              <a:buSzPts val="1800"/>
              <a:buFont typeface="Arial" panose="020B0604020202020204" pitchFamily="34" charset="0"/>
              <a:buChar char="•"/>
            </a:pPr>
            <a:endParaRPr lang="fr-FR" sz="1600" dirty="0">
              <a:solidFill>
                <a:srgbClr val="617A86"/>
              </a:solidFill>
              <a:latin typeface="Varela Round"/>
              <a:ea typeface="Varela Round"/>
              <a:cs typeface="Varela Round"/>
              <a:sym typeface="Varela Round"/>
            </a:endParaRPr>
          </a:p>
          <a:p>
            <a:pPr marL="400050" indent="-285750">
              <a:spcBef>
                <a:spcPts val="600"/>
              </a:spcBef>
              <a:buClr>
                <a:srgbClr val="A1BECC"/>
              </a:buClr>
              <a:buSzPts val="1800"/>
              <a:buFont typeface="Courier New" panose="02070309020205020404" pitchFamily="49" charset="0"/>
              <a:buChar char="o"/>
            </a:pPr>
            <a:r>
              <a:rPr lang="fr-FR" sz="1600" b="1" dirty="0">
                <a:solidFill>
                  <a:srgbClr val="617A86"/>
                </a:solidFill>
                <a:latin typeface="Varela Round"/>
                <a:ea typeface="Varela Round"/>
                <a:cs typeface="Varela Round"/>
                <a:sym typeface="Varela Round"/>
              </a:rPr>
              <a:t>Visualisation</a:t>
            </a:r>
          </a:p>
          <a:p>
            <a:pPr marL="285750" indent="-1714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Tableau de bord général présentant les meilleurs trends</a:t>
            </a:r>
          </a:p>
          <a:p>
            <a:pPr marL="285750" indent="-171450">
              <a:spcBef>
                <a:spcPts val="600"/>
              </a:spcBef>
              <a:buClr>
                <a:srgbClr val="A1BECC"/>
              </a:buClr>
              <a:buSzPts val="1800"/>
              <a:buFont typeface="Arial" panose="020B0604020202020204" pitchFamily="34" charset="0"/>
              <a:buChar char="•"/>
            </a:pPr>
            <a:r>
              <a:rPr lang="fr-FR" sz="1600" dirty="0">
                <a:solidFill>
                  <a:srgbClr val="617A86"/>
                </a:solidFill>
                <a:latin typeface="Varela Round"/>
                <a:ea typeface="Varela Round"/>
                <a:cs typeface="Varela Round"/>
                <a:sym typeface="Varela Round"/>
              </a:rPr>
              <a:t>Mise à jour une fois par semaine </a:t>
            </a:r>
            <a:endParaRPr lang="fr-FR" sz="1050" dirty="0">
              <a:solidFill>
                <a:srgbClr val="FF0000"/>
              </a:solidFill>
              <a:latin typeface="Varela Round"/>
              <a:ea typeface="Varela Round"/>
              <a:cs typeface="Varela Round"/>
              <a:sym typeface="Varela Round"/>
            </a:endParaRPr>
          </a:p>
        </p:txBody>
      </p:sp>
    </p:spTree>
    <p:extLst>
      <p:ext uri="{BB962C8B-B14F-4D97-AF65-F5344CB8AC3E}">
        <p14:creationId xmlns:p14="http://schemas.microsoft.com/office/powerpoint/2010/main" val="811379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2" name="Shape 671">
            <a:extLst>
              <a:ext uri="{FF2B5EF4-FFF2-40B4-BE49-F238E27FC236}">
                <a16:creationId xmlns:a16="http://schemas.microsoft.com/office/drawing/2014/main" id="{64A6AA14-77FE-6CE6-8836-2D135043F931}"/>
              </a:ext>
            </a:extLst>
          </p:cNvPr>
          <p:cNvSpPr txBox="1">
            <a:spLocks/>
          </p:cNvSpPr>
          <p:nvPr/>
        </p:nvSpPr>
        <p:spPr>
          <a:xfrm>
            <a:off x="1504371" y="477865"/>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Parce que c’est VOTRE projet !!!</a:t>
            </a:r>
          </a:p>
        </p:txBody>
      </p:sp>
      <p:pic>
        <p:nvPicPr>
          <p:cNvPr id="1026" name="Picture 2" descr="France 2030 : 30 milliards parce que c'est « SON PROJEEEET » !!!!">
            <a:extLst>
              <a:ext uri="{FF2B5EF4-FFF2-40B4-BE49-F238E27FC236}">
                <a16:creationId xmlns:a16="http://schemas.microsoft.com/office/drawing/2014/main" id="{2BEC4174-1E1D-3B98-13B3-D6A39FF6FF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7350" y="1398905"/>
            <a:ext cx="5829300" cy="2914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9024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xfrm>
            <a:off x="1558242" y="277240"/>
            <a:ext cx="6137400" cy="522784"/>
          </a:xfrm>
          <a:prstGeom prst="rect">
            <a:avLst/>
          </a:prstGeom>
          <a:noFill/>
          <a:ln>
            <a:noFill/>
          </a:ln>
        </p:spPr>
        <p:txBody>
          <a:bodyPr spcFirstLastPara="1" wrap="square" lIns="91425" tIns="91425" rIns="91425" bIns="91425" anchor="b" anchorCtr="0">
            <a:noAutofit/>
          </a:bodyPr>
          <a:lstStyle/>
          <a:p>
            <a:pPr lvl="0" algn="ctr"/>
            <a:r>
              <a:rPr lang="fr-FR" sz="2400" dirty="0">
                <a:solidFill>
                  <a:srgbClr val="02BDC7"/>
                </a:solidFill>
                <a:latin typeface="Roboto Slab Light"/>
                <a:ea typeface="Roboto Slab Light"/>
              </a:rPr>
              <a:t>Introduction au Big Data</a:t>
            </a:r>
            <a:endParaRPr lang="fr-FR" sz="2400" dirty="0">
              <a:solidFill>
                <a:srgbClr val="02BDC7"/>
              </a:solidFill>
              <a:latin typeface="Roboto Slab Light"/>
              <a:ea typeface="Roboto Slab Light"/>
              <a:sym typeface="Roboto Slab Light"/>
            </a:endParaRPr>
          </a:p>
        </p:txBody>
      </p:sp>
      <p:sp>
        <p:nvSpPr>
          <p:cNvPr id="672" name="Shape 672"/>
          <p:cNvSpPr txBox="1">
            <a:spLocks noGrp="1"/>
          </p:cNvSpPr>
          <p:nvPr>
            <p:ph type="body" idx="1"/>
          </p:nvPr>
        </p:nvSpPr>
        <p:spPr>
          <a:xfrm>
            <a:off x="2593017" y="1084340"/>
            <a:ext cx="6198769" cy="373150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rgbClr val="A1BECC"/>
              </a:buClr>
              <a:buSzPts val="1800"/>
              <a:buNone/>
            </a:pPr>
            <a:r>
              <a:rPr lang="fr-FR" sz="2000" dirty="0"/>
              <a:t>Règle des 3 V:</a:t>
            </a:r>
          </a:p>
          <a:p>
            <a:pPr marL="114300" marR="0" lvl="0" indent="0" algn="l" rtl="0">
              <a:lnSpc>
                <a:spcPct val="100000"/>
              </a:lnSpc>
              <a:spcBef>
                <a:spcPts val="600"/>
              </a:spcBef>
              <a:spcAft>
                <a:spcPts val="0"/>
              </a:spcAft>
              <a:buClr>
                <a:srgbClr val="A1BECC"/>
              </a:buClr>
              <a:buSzPts val="1800"/>
              <a:buNone/>
            </a:pPr>
            <a:endParaRPr sz="1600" dirty="0"/>
          </a:p>
          <a:p>
            <a:pPr marL="457200" marR="0" lvl="0" indent="-228600" algn="l" rtl="0">
              <a:lnSpc>
                <a:spcPct val="100000"/>
              </a:lnSpc>
              <a:spcBef>
                <a:spcPts val="600"/>
              </a:spcBef>
              <a:spcAft>
                <a:spcPts val="0"/>
              </a:spcAft>
              <a:buClr>
                <a:srgbClr val="A1BECC"/>
              </a:buClr>
              <a:buSzPts val="1800"/>
              <a:buFont typeface="Varela Round"/>
              <a:buNone/>
            </a:pPr>
            <a:r>
              <a:rPr lang="fr-FR" sz="2000" dirty="0">
                <a:solidFill>
                  <a:srgbClr val="02BDC7"/>
                </a:solidFill>
                <a:latin typeface="Varela Round" panose="020B0604020202020204" charset="-79"/>
                <a:ea typeface="Roboto Slab Light"/>
                <a:cs typeface="Varela Round" panose="020B0604020202020204" charset="-79"/>
              </a:rPr>
              <a:t>Volume</a:t>
            </a:r>
            <a:r>
              <a:rPr lang="fr-FR" sz="1800" b="0" i="0" u="none" strike="noStrike" cap="none" dirty="0">
                <a:solidFill>
                  <a:srgbClr val="617A86"/>
                </a:solidFill>
                <a:latin typeface="Varela Round"/>
                <a:ea typeface="Varela Round"/>
                <a:cs typeface="Varela Round"/>
                <a:sym typeface="Varela Round"/>
              </a:rPr>
              <a:t> : Quantité colossale de données à traiter</a:t>
            </a:r>
          </a:p>
          <a:p>
            <a:pPr marL="457200" marR="0" lvl="0" indent="-228600" algn="l" rtl="0">
              <a:lnSpc>
                <a:spcPct val="100000"/>
              </a:lnSpc>
              <a:spcBef>
                <a:spcPts val="600"/>
              </a:spcBef>
              <a:spcAft>
                <a:spcPts val="0"/>
              </a:spcAft>
              <a:buClr>
                <a:srgbClr val="A1BECC"/>
              </a:buClr>
              <a:buSzPts val="1800"/>
              <a:buFont typeface="Varela Round"/>
              <a:buNone/>
            </a:pPr>
            <a:endParaRPr lang="fr-FR" sz="1800" b="0" i="0" u="none" strike="noStrike" cap="none" dirty="0">
              <a:solidFill>
                <a:srgbClr val="617A86"/>
              </a:solidFill>
              <a:latin typeface="Varela Round"/>
              <a:ea typeface="Varela Round"/>
              <a:cs typeface="Varela Round"/>
              <a:sym typeface="Varela Round"/>
            </a:endParaRPr>
          </a:p>
          <a:p>
            <a:pPr marL="457200" marR="0" lvl="0" indent="-228600" algn="l" rtl="0">
              <a:lnSpc>
                <a:spcPct val="100000"/>
              </a:lnSpc>
              <a:spcBef>
                <a:spcPts val="600"/>
              </a:spcBef>
              <a:spcAft>
                <a:spcPts val="0"/>
              </a:spcAft>
              <a:buClr>
                <a:srgbClr val="A1BECC"/>
              </a:buClr>
              <a:buSzPts val="1800"/>
              <a:buFont typeface="Varela Round"/>
              <a:buNone/>
            </a:pPr>
            <a:r>
              <a:rPr lang="fr-FR" sz="2000" dirty="0">
                <a:solidFill>
                  <a:srgbClr val="02BDC7"/>
                </a:solidFill>
                <a:latin typeface="Varela Round" panose="020B0604020202020204" charset="-79"/>
                <a:ea typeface="Roboto Slab Light"/>
                <a:cs typeface="Varela Round" panose="020B0604020202020204" charset="-79"/>
              </a:rPr>
              <a:t>Vitesse</a:t>
            </a:r>
            <a:r>
              <a:rPr lang="fr-FR" dirty="0"/>
              <a:t> : Vitesse de génération des données</a:t>
            </a:r>
          </a:p>
          <a:p>
            <a:pPr marL="457200" marR="0" lvl="0" indent="-228600" algn="l" rtl="0">
              <a:lnSpc>
                <a:spcPct val="100000"/>
              </a:lnSpc>
              <a:spcBef>
                <a:spcPts val="600"/>
              </a:spcBef>
              <a:spcAft>
                <a:spcPts val="0"/>
              </a:spcAft>
              <a:buClr>
                <a:srgbClr val="A1BECC"/>
              </a:buClr>
              <a:buSzPts val="1800"/>
              <a:buFont typeface="Varela Round"/>
              <a:buNone/>
            </a:pPr>
            <a:endParaRPr lang="fr-FR" dirty="0"/>
          </a:p>
          <a:p>
            <a:pPr marL="457200" marR="0" lvl="0" indent="-228600" algn="l" rtl="0">
              <a:lnSpc>
                <a:spcPct val="100000"/>
              </a:lnSpc>
              <a:spcBef>
                <a:spcPts val="600"/>
              </a:spcBef>
              <a:spcAft>
                <a:spcPts val="0"/>
              </a:spcAft>
              <a:buClr>
                <a:srgbClr val="A1BECC"/>
              </a:buClr>
              <a:buSzPts val="1800"/>
              <a:buFont typeface="Varela Round"/>
              <a:buNone/>
            </a:pPr>
            <a:r>
              <a:rPr lang="fr-FR" sz="2000" dirty="0">
                <a:solidFill>
                  <a:srgbClr val="02BDC7"/>
                </a:solidFill>
                <a:latin typeface="Varela Round" panose="020B0604020202020204" charset="-79"/>
                <a:ea typeface="Roboto Slab Light"/>
                <a:cs typeface="Varela Round" panose="020B0604020202020204" charset="-79"/>
              </a:rPr>
              <a:t>Variété</a:t>
            </a:r>
            <a:r>
              <a:rPr lang="fr-FR" sz="1800" b="0" i="0" u="none" strike="noStrike" cap="none" dirty="0">
                <a:solidFill>
                  <a:srgbClr val="617A86"/>
                </a:solidFill>
                <a:latin typeface="Varela Round"/>
                <a:ea typeface="Varela Round"/>
                <a:cs typeface="Varela Round"/>
                <a:sym typeface="Varela Round"/>
              </a:rPr>
              <a:t> : Pluralité des types de données</a:t>
            </a:r>
          </a:p>
          <a:p>
            <a:pPr marL="457200" marR="0" lvl="0" indent="-228600" algn="l" rtl="0">
              <a:lnSpc>
                <a:spcPct val="100000"/>
              </a:lnSpc>
              <a:spcBef>
                <a:spcPts val="600"/>
              </a:spcBef>
              <a:spcAft>
                <a:spcPts val="0"/>
              </a:spcAft>
              <a:buClr>
                <a:srgbClr val="A1BECC"/>
              </a:buClr>
              <a:buSzPts val="1800"/>
              <a:buFont typeface="Varela Round"/>
              <a:buNone/>
            </a:pPr>
            <a:endParaRPr lang="fr-FR" dirty="0"/>
          </a:p>
          <a:p>
            <a:pPr marL="457200" marR="0" lvl="0" indent="-228600" algn="l" rtl="0">
              <a:lnSpc>
                <a:spcPct val="100000"/>
              </a:lnSpc>
              <a:spcBef>
                <a:spcPts val="600"/>
              </a:spcBef>
              <a:spcAft>
                <a:spcPts val="0"/>
              </a:spcAft>
              <a:buClr>
                <a:srgbClr val="A1BECC"/>
              </a:buClr>
              <a:buSzPts val="1800"/>
              <a:buFont typeface="Varela Round"/>
              <a:buNone/>
            </a:pPr>
            <a:r>
              <a:rPr lang="fr-FR" sz="1800" b="0" i="0" u="none" strike="noStrike" cap="none" dirty="0">
                <a:solidFill>
                  <a:srgbClr val="617A86"/>
                </a:solidFill>
                <a:latin typeface="Varela Round"/>
                <a:ea typeface="Varela Round"/>
                <a:cs typeface="Varela Round"/>
                <a:sym typeface="Varela Round"/>
              </a:rPr>
              <a:t>Si le système est soumis à ces 3 conditions</a:t>
            </a:r>
          </a:p>
          <a:p>
            <a:pPr marL="457200" marR="0" lvl="0" indent="-228600" algn="l" rtl="0">
              <a:lnSpc>
                <a:spcPct val="100000"/>
              </a:lnSpc>
              <a:spcBef>
                <a:spcPts val="600"/>
              </a:spcBef>
              <a:spcAft>
                <a:spcPts val="0"/>
              </a:spcAft>
              <a:buClr>
                <a:srgbClr val="A1BECC"/>
              </a:buClr>
              <a:buSzPts val="1800"/>
              <a:buFont typeface="Varela Round"/>
              <a:buNone/>
            </a:pPr>
            <a:r>
              <a:rPr lang="fr-FR" dirty="0"/>
              <a:t>			</a:t>
            </a:r>
            <a:r>
              <a:rPr lang="fr-FR" dirty="0">
                <a:sym typeface="Wingdings" panose="05000000000000000000" pitchFamily="2" charset="2"/>
              </a:rPr>
              <a:t> </a:t>
            </a:r>
            <a:r>
              <a:rPr lang="fr-FR" sz="2000" dirty="0">
                <a:solidFill>
                  <a:srgbClr val="02BDC7"/>
                </a:solidFill>
                <a:latin typeface="Varela Round" panose="020B0604020202020204" charset="-79"/>
                <a:ea typeface="Roboto Slab Light"/>
                <a:cs typeface="Varela Round" panose="020B0604020202020204" charset="-79"/>
                <a:sym typeface="Wingdings" panose="05000000000000000000" pitchFamily="2" charset="2"/>
              </a:rPr>
              <a:t>BIG DATA</a:t>
            </a:r>
            <a:endParaRPr sz="2000" dirty="0">
              <a:solidFill>
                <a:srgbClr val="02BDC7"/>
              </a:solidFill>
              <a:latin typeface="Varela Round" panose="020B0604020202020204" charset="-79"/>
              <a:ea typeface="Roboto Slab Light"/>
              <a:cs typeface="Varela Round" panose="020B0604020202020204" charset="-79"/>
            </a:endParaRPr>
          </a:p>
        </p:txBody>
      </p:sp>
      <p:sp>
        <p:nvSpPr>
          <p:cNvPr id="7" name="Shape 522">
            <a:extLst>
              <a:ext uri="{FF2B5EF4-FFF2-40B4-BE49-F238E27FC236}">
                <a16:creationId xmlns:a16="http://schemas.microsoft.com/office/drawing/2014/main" id="{04AE6350-B5D9-424F-8FC3-5141FBE08204}"/>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 sz="1200" smtClean="0">
                <a:solidFill>
                  <a:srgbClr val="A6BCC9"/>
                </a:solidFill>
                <a:latin typeface="Lato Light"/>
                <a:ea typeface="Lato Light"/>
                <a:cs typeface="Lato Light"/>
                <a:sym typeface="Lato Light"/>
              </a:rPr>
              <a:pPr algn="r">
                <a:buSzPts val="1200"/>
              </a:pPr>
              <a:t>4</a:t>
            </a:fld>
            <a:endParaRPr lang="en" sz="1200" dirty="0">
              <a:solidFill>
                <a:srgbClr val="A6BCC9"/>
              </a:solidFill>
              <a:latin typeface="Lato Light"/>
              <a:ea typeface="Lato Light"/>
              <a:cs typeface="Lato Light"/>
              <a:sym typeface="Lato Light"/>
            </a:endParaRPr>
          </a:p>
        </p:txBody>
      </p:sp>
    </p:spTree>
    <p:extLst>
      <p:ext uri="{BB962C8B-B14F-4D97-AF65-F5344CB8AC3E}">
        <p14:creationId xmlns:p14="http://schemas.microsoft.com/office/powerpoint/2010/main" val="167902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70"/>
        <p:cNvGrpSpPr/>
        <p:nvPr/>
      </p:nvGrpSpPr>
      <p:grpSpPr>
        <a:xfrm>
          <a:off x="0" y="0"/>
          <a:ext cx="0" cy="0"/>
          <a:chOff x="0" y="0"/>
          <a:chExt cx="0" cy="0"/>
        </a:xfrm>
      </p:grpSpPr>
      <p:sp>
        <p:nvSpPr>
          <p:cNvPr id="671" name="Shape 671"/>
          <p:cNvSpPr txBox="1">
            <a:spLocks noGrp="1"/>
          </p:cNvSpPr>
          <p:nvPr>
            <p:ph type="title"/>
          </p:nvPr>
        </p:nvSpPr>
        <p:spPr>
          <a:xfrm>
            <a:off x="1558242" y="277240"/>
            <a:ext cx="6137400" cy="522784"/>
          </a:xfrm>
          <a:prstGeom prst="rect">
            <a:avLst/>
          </a:prstGeom>
          <a:noFill/>
          <a:ln>
            <a:noFill/>
          </a:ln>
        </p:spPr>
        <p:txBody>
          <a:bodyPr spcFirstLastPara="1" wrap="square" lIns="91425" tIns="91425" rIns="91425" bIns="91425" anchor="b" anchorCtr="0">
            <a:noAutofit/>
          </a:bodyPr>
          <a:lstStyle/>
          <a:p>
            <a:pPr lvl="0" algn="ctr"/>
            <a:r>
              <a:rPr lang="fr-FR" sz="2400" dirty="0">
                <a:solidFill>
                  <a:srgbClr val="02BDC7"/>
                </a:solidFill>
                <a:latin typeface="Roboto Slab Light"/>
                <a:ea typeface="Roboto Slab Light"/>
              </a:rPr>
              <a:t>Introduction au Big Data</a:t>
            </a:r>
            <a:endParaRPr lang="fr-FR" sz="2400" dirty="0">
              <a:solidFill>
                <a:srgbClr val="02BDC7"/>
              </a:solidFill>
              <a:latin typeface="Roboto Slab Light"/>
              <a:ea typeface="Roboto Slab Light"/>
              <a:sym typeface="Roboto Slab Light"/>
            </a:endParaRPr>
          </a:p>
        </p:txBody>
      </p:sp>
      <p:sp>
        <p:nvSpPr>
          <p:cNvPr id="672" name="Shape 672"/>
          <p:cNvSpPr txBox="1">
            <a:spLocks noGrp="1"/>
          </p:cNvSpPr>
          <p:nvPr>
            <p:ph type="body" idx="1"/>
          </p:nvPr>
        </p:nvSpPr>
        <p:spPr>
          <a:xfrm>
            <a:off x="2593017" y="1084340"/>
            <a:ext cx="6198769" cy="3731500"/>
          </a:xfrm>
          <a:prstGeom prst="rect">
            <a:avLst/>
          </a:prstGeom>
          <a:noFill/>
          <a:ln>
            <a:noFill/>
          </a:ln>
        </p:spPr>
        <p:txBody>
          <a:bodyPr spcFirstLastPara="1" wrap="square" lIns="91425" tIns="91425" rIns="91425" bIns="91425" anchor="t" anchorCtr="0">
            <a:noAutofit/>
          </a:bodyPr>
          <a:lstStyle/>
          <a:p>
            <a:pPr marL="114300" marR="0" lvl="0" indent="0" algn="l" rtl="0">
              <a:lnSpc>
                <a:spcPct val="100000"/>
              </a:lnSpc>
              <a:spcBef>
                <a:spcPts val="600"/>
              </a:spcBef>
              <a:spcAft>
                <a:spcPts val="0"/>
              </a:spcAft>
              <a:buClr>
                <a:srgbClr val="A1BECC"/>
              </a:buClr>
              <a:buSzPts val="1800"/>
              <a:buNone/>
            </a:pPr>
            <a:r>
              <a:rPr lang="fr-FR" sz="2000" dirty="0"/>
              <a:t>2 Règles de plus :</a:t>
            </a:r>
          </a:p>
          <a:p>
            <a:pPr marL="114300" marR="0" lvl="0" indent="0" algn="l" rtl="0">
              <a:lnSpc>
                <a:spcPct val="100000"/>
              </a:lnSpc>
              <a:spcBef>
                <a:spcPts val="600"/>
              </a:spcBef>
              <a:spcAft>
                <a:spcPts val="0"/>
              </a:spcAft>
              <a:buClr>
                <a:srgbClr val="A1BECC"/>
              </a:buClr>
              <a:buSzPts val="1800"/>
              <a:buNone/>
            </a:pPr>
            <a:endParaRPr sz="1600" dirty="0"/>
          </a:p>
          <a:p>
            <a:pPr marL="457200" marR="0" lvl="0" indent="-228600" algn="l" rtl="0">
              <a:lnSpc>
                <a:spcPct val="100000"/>
              </a:lnSpc>
              <a:spcBef>
                <a:spcPts val="600"/>
              </a:spcBef>
              <a:spcAft>
                <a:spcPts val="0"/>
              </a:spcAft>
              <a:buClr>
                <a:srgbClr val="A1BECC"/>
              </a:buClr>
              <a:buSzPts val="1800"/>
              <a:buFont typeface="Varela Round"/>
              <a:buNone/>
            </a:pPr>
            <a:r>
              <a:rPr lang="fr-FR" sz="2000" dirty="0">
                <a:solidFill>
                  <a:srgbClr val="02BDC7"/>
                </a:solidFill>
                <a:latin typeface="Varela Round" panose="020B0604020202020204" charset="-79"/>
                <a:ea typeface="Roboto Slab Light"/>
                <a:cs typeface="Varela Round" panose="020B0604020202020204" charset="-79"/>
              </a:rPr>
              <a:t>Véracité</a:t>
            </a:r>
            <a:r>
              <a:rPr lang="fr-FR" sz="1800" b="0" i="0" u="none" strike="noStrike" cap="none" dirty="0">
                <a:solidFill>
                  <a:srgbClr val="617A86"/>
                </a:solidFill>
                <a:latin typeface="Varela Round"/>
                <a:ea typeface="Varela Round"/>
                <a:cs typeface="Varela Round"/>
                <a:sym typeface="Varela Round"/>
              </a:rPr>
              <a:t> : La plus grande difficulté due à la pluralité des systèmes d’alimentation des données</a:t>
            </a:r>
          </a:p>
          <a:p>
            <a:pPr marL="457200" marR="0" lvl="0" indent="-228600" algn="l" rtl="0">
              <a:lnSpc>
                <a:spcPct val="100000"/>
              </a:lnSpc>
              <a:spcBef>
                <a:spcPts val="600"/>
              </a:spcBef>
              <a:spcAft>
                <a:spcPts val="0"/>
              </a:spcAft>
              <a:buClr>
                <a:srgbClr val="A1BECC"/>
              </a:buClr>
              <a:buSzPts val="1800"/>
              <a:buFont typeface="Varela Round"/>
              <a:buNone/>
            </a:pPr>
            <a:endParaRPr lang="fr-FR" sz="1800" b="0" i="0" u="none" strike="noStrike" cap="none" dirty="0">
              <a:solidFill>
                <a:srgbClr val="617A86"/>
              </a:solidFill>
              <a:latin typeface="Varela Round"/>
              <a:ea typeface="Varela Round"/>
              <a:cs typeface="Varela Round"/>
              <a:sym typeface="Varela Round"/>
            </a:endParaRPr>
          </a:p>
          <a:p>
            <a:pPr marL="457200" marR="0" lvl="0" indent="-228600" algn="l" rtl="0">
              <a:lnSpc>
                <a:spcPct val="100000"/>
              </a:lnSpc>
              <a:spcBef>
                <a:spcPts val="600"/>
              </a:spcBef>
              <a:spcAft>
                <a:spcPts val="0"/>
              </a:spcAft>
              <a:buClr>
                <a:srgbClr val="A1BECC"/>
              </a:buClr>
              <a:buSzPts val="1800"/>
              <a:buFont typeface="Varela Round"/>
              <a:buNone/>
            </a:pPr>
            <a:r>
              <a:rPr lang="fr-FR" sz="2000" dirty="0">
                <a:solidFill>
                  <a:srgbClr val="02BDC7"/>
                </a:solidFill>
                <a:latin typeface="Varela Round" panose="020B0604020202020204" charset="-79"/>
                <a:ea typeface="Roboto Slab Light"/>
                <a:cs typeface="Varela Round" panose="020B0604020202020204" charset="-79"/>
              </a:rPr>
              <a:t>Valeur</a:t>
            </a:r>
            <a:r>
              <a:rPr lang="fr-FR" dirty="0"/>
              <a:t> : On va prioriser les valeurs utiles plutôt que de tout stocker aléatoirement</a:t>
            </a:r>
          </a:p>
          <a:p>
            <a:pPr marL="457200" marR="0" lvl="0" indent="-228600" algn="l" rtl="0">
              <a:lnSpc>
                <a:spcPct val="100000"/>
              </a:lnSpc>
              <a:spcBef>
                <a:spcPts val="600"/>
              </a:spcBef>
              <a:spcAft>
                <a:spcPts val="0"/>
              </a:spcAft>
              <a:buClr>
                <a:srgbClr val="A1BECC"/>
              </a:buClr>
              <a:buSzPts val="1800"/>
              <a:buFont typeface="Varela Round"/>
              <a:buNone/>
            </a:pPr>
            <a:endParaRPr lang="fr-FR" dirty="0"/>
          </a:p>
        </p:txBody>
      </p:sp>
      <p:sp>
        <p:nvSpPr>
          <p:cNvPr id="7" name="Shape 522">
            <a:extLst>
              <a:ext uri="{FF2B5EF4-FFF2-40B4-BE49-F238E27FC236}">
                <a16:creationId xmlns:a16="http://schemas.microsoft.com/office/drawing/2014/main" id="{04AE6350-B5D9-424F-8FC3-5141FBE08204}"/>
              </a:ext>
            </a:extLst>
          </p:cNvPr>
          <p:cNvSpPr txBox="1">
            <a:spLocks/>
          </p:cNvSpPr>
          <p:nvPr/>
        </p:nvSpPr>
        <p:spPr>
          <a:xfrm>
            <a:off x="8117984" y="418063"/>
            <a:ext cx="548700" cy="393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r">
              <a:buSzPts val="1200"/>
            </a:pPr>
            <a:fld id="{00000000-1234-1234-1234-123412341234}" type="slidenum">
              <a:rPr lang="en" sz="1200" smtClean="0">
                <a:solidFill>
                  <a:srgbClr val="A6BCC9"/>
                </a:solidFill>
                <a:latin typeface="Lato Light"/>
                <a:ea typeface="Lato Light"/>
                <a:cs typeface="Lato Light"/>
                <a:sym typeface="Lato Light"/>
              </a:rPr>
              <a:pPr algn="r">
                <a:buSzPts val="1200"/>
              </a:pPr>
              <a:t>5</a:t>
            </a:fld>
            <a:endParaRPr lang="en" sz="1200" dirty="0">
              <a:solidFill>
                <a:srgbClr val="A6BCC9"/>
              </a:solidFill>
              <a:latin typeface="Lato Light"/>
              <a:ea typeface="Lato Light"/>
              <a:cs typeface="Lato Light"/>
              <a:sym typeface="Lato Light"/>
            </a:endParaRPr>
          </a:p>
        </p:txBody>
      </p:sp>
    </p:spTree>
    <p:extLst>
      <p:ext uri="{BB962C8B-B14F-4D97-AF65-F5344CB8AC3E}">
        <p14:creationId xmlns:p14="http://schemas.microsoft.com/office/powerpoint/2010/main" val="6172622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58242" y="277240"/>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Les cas d’usages</a:t>
            </a:r>
          </a:p>
        </p:txBody>
      </p:sp>
      <p:sp>
        <p:nvSpPr>
          <p:cNvPr id="11" name="Shape 672">
            <a:extLst>
              <a:ext uri="{FF2B5EF4-FFF2-40B4-BE49-F238E27FC236}">
                <a16:creationId xmlns:a16="http://schemas.microsoft.com/office/drawing/2014/main" id="{16C84EEC-8CE2-435B-9CAF-6973A030AE27}"/>
              </a:ext>
            </a:extLst>
          </p:cNvPr>
          <p:cNvSpPr txBox="1">
            <a:spLocks/>
          </p:cNvSpPr>
          <p:nvPr/>
        </p:nvSpPr>
        <p:spPr>
          <a:xfrm>
            <a:off x="1785980" y="1068924"/>
            <a:ext cx="5909662" cy="3857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spcBef>
                <a:spcPts val="600"/>
              </a:spcBef>
              <a:buClr>
                <a:srgbClr val="A1BECC"/>
              </a:buClr>
              <a:buSzPts val="1800"/>
            </a:pPr>
            <a:endParaRPr lang="fr-FR" sz="1600" dirty="0">
              <a:solidFill>
                <a:srgbClr val="617A86"/>
              </a:solidFill>
              <a:latin typeface="Varela Round"/>
              <a:cs typeface="Varela Round"/>
            </a:endParaRPr>
          </a:p>
          <a:p>
            <a:pPr marL="457200" indent="-228600">
              <a:spcBef>
                <a:spcPts val="600"/>
              </a:spcBef>
              <a:buClr>
                <a:srgbClr val="A1BECC"/>
              </a:buClr>
              <a:buSzPts val="1800"/>
              <a:buFont typeface="Varela Round"/>
              <a:buNone/>
            </a:pPr>
            <a:endParaRPr lang="fr-FR" sz="1800" dirty="0">
              <a:solidFill>
                <a:srgbClr val="617A86"/>
              </a:solidFill>
              <a:latin typeface="Varela Round"/>
              <a:ea typeface="Varela Round"/>
              <a:cs typeface="Varela Round"/>
              <a:sym typeface="Varela Round"/>
            </a:endParaRPr>
          </a:p>
        </p:txBody>
      </p:sp>
      <p:graphicFrame>
        <p:nvGraphicFramePr>
          <p:cNvPr id="3" name="Tableau 2">
            <a:extLst>
              <a:ext uri="{FF2B5EF4-FFF2-40B4-BE49-F238E27FC236}">
                <a16:creationId xmlns:a16="http://schemas.microsoft.com/office/drawing/2014/main" id="{C7F63588-104B-A155-84C5-1E2156969927}"/>
              </a:ext>
            </a:extLst>
          </p:cNvPr>
          <p:cNvGraphicFramePr>
            <a:graphicFrameLocks noGrp="1"/>
          </p:cNvGraphicFramePr>
          <p:nvPr>
            <p:extLst>
              <p:ext uri="{D42A27DB-BD31-4B8C-83A1-F6EECF244321}">
                <p14:modId xmlns:p14="http://schemas.microsoft.com/office/powerpoint/2010/main" val="1521517202"/>
              </p:ext>
            </p:extLst>
          </p:nvPr>
        </p:nvGraphicFramePr>
        <p:xfrm>
          <a:off x="1578942" y="1068924"/>
          <a:ext cx="6096000" cy="28702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221531847"/>
                    </a:ext>
                  </a:extLst>
                </a:gridCol>
                <a:gridCol w="2032000">
                  <a:extLst>
                    <a:ext uri="{9D8B030D-6E8A-4147-A177-3AD203B41FA5}">
                      <a16:colId xmlns:a16="http://schemas.microsoft.com/office/drawing/2014/main" val="2297871481"/>
                    </a:ext>
                  </a:extLst>
                </a:gridCol>
                <a:gridCol w="2032000">
                  <a:extLst>
                    <a:ext uri="{9D8B030D-6E8A-4147-A177-3AD203B41FA5}">
                      <a16:colId xmlns:a16="http://schemas.microsoft.com/office/drawing/2014/main" val="2316405489"/>
                    </a:ext>
                  </a:extLst>
                </a:gridCol>
              </a:tblGrid>
              <a:tr h="370840">
                <a:tc>
                  <a:txBody>
                    <a:bodyPr/>
                    <a:lstStyle/>
                    <a:p>
                      <a:pPr algn="ctr"/>
                      <a:r>
                        <a:rPr lang="fr-FR" sz="2000" b="0" u="none" strike="noStrike" cap="none" dirty="0">
                          <a:solidFill>
                            <a:schemeClr val="bg1"/>
                          </a:solidFill>
                          <a:sym typeface="Varela Round"/>
                        </a:rPr>
                        <a:t>Secteur</a:t>
                      </a:r>
                      <a:endParaRPr lang="fr-FR" sz="2000" b="0" i="0" u="none" strike="noStrike" cap="none" dirty="0">
                        <a:solidFill>
                          <a:schemeClr val="bg1"/>
                        </a:solidFill>
                        <a:latin typeface="Varela Round"/>
                        <a:cs typeface="Varela Round"/>
                        <a:sym typeface="Varela Round"/>
                      </a:endParaRPr>
                    </a:p>
                  </a:txBody>
                  <a:tcPr/>
                </a:tc>
                <a:tc>
                  <a:txBody>
                    <a:bodyPr/>
                    <a:lstStyle/>
                    <a:p>
                      <a:pPr algn="ctr"/>
                      <a:r>
                        <a:rPr lang="fr-FR" sz="2000" b="0" u="none" strike="noStrike" cap="none" dirty="0">
                          <a:solidFill>
                            <a:schemeClr val="bg1"/>
                          </a:solidFill>
                          <a:sym typeface="Varela Round"/>
                        </a:rPr>
                        <a:t>Cas d’usage</a:t>
                      </a:r>
                      <a:endParaRPr lang="fr-FR" sz="2000" b="0" i="0" u="none" strike="noStrike" cap="none" dirty="0">
                        <a:solidFill>
                          <a:schemeClr val="bg1"/>
                        </a:solidFill>
                        <a:latin typeface="Varela Round"/>
                        <a:cs typeface="Varela Round"/>
                        <a:sym typeface="Varela Round"/>
                      </a:endParaRPr>
                    </a:p>
                  </a:txBody>
                  <a:tcPr/>
                </a:tc>
                <a:tc>
                  <a:txBody>
                    <a:bodyPr/>
                    <a:lstStyle/>
                    <a:p>
                      <a:pPr algn="ctr"/>
                      <a:r>
                        <a:rPr lang="fr-FR" sz="2000" b="0" u="none" strike="noStrike" cap="none" dirty="0">
                          <a:solidFill>
                            <a:schemeClr val="bg1"/>
                          </a:solidFill>
                          <a:sym typeface="Varela Round"/>
                        </a:rPr>
                        <a:t>impact</a:t>
                      </a:r>
                      <a:endParaRPr lang="fr-FR" sz="2000" b="0" i="0" u="none" strike="noStrike" cap="none" dirty="0">
                        <a:solidFill>
                          <a:schemeClr val="bg1"/>
                        </a:solidFill>
                        <a:latin typeface="Varela Round"/>
                        <a:cs typeface="Varela Round"/>
                        <a:sym typeface="Varela Round"/>
                      </a:endParaRPr>
                    </a:p>
                  </a:txBody>
                  <a:tcPr/>
                </a:tc>
                <a:extLst>
                  <a:ext uri="{0D108BD9-81ED-4DB2-BD59-A6C34878D82A}">
                    <a16:rowId xmlns:a16="http://schemas.microsoft.com/office/drawing/2014/main" val="3530659735"/>
                  </a:ext>
                </a:extLst>
              </a:tr>
              <a:tr h="370840">
                <a:tc>
                  <a:txBody>
                    <a:bodyPr/>
                    <a:lstStyle/>
                    <a:p>
                      <a:r>
                        <a:rPr lang="fr-FR" sz="2000" b="0" u="none" strike="noStrike" cap="none" dirty="0">
                          <a:solidFill>
                            <a:srgbClr val="617A86"/>
                          </a:solidFill>
                          <a:sym typeface="Varela Round"/>
                        </a:rPr>
                        <a:t>Finance</a:t>
                      </a:r>
                      <a:endParaRPr lang="fr-FR" sz="2000" b="0" i="0" u="none" strike="noStrike" cap="none" dirty="0">
                        <a:solidFill>
                          <a:srgbClr val="617A86"/>
                        </a:solidFill>
                        <a:latin typeface="Varela Round"/>
                        <a:cs typeface="Varela Round"/>
                        <a:sym typeface="Varela Round"/>
                      </a:endParaRPr>
                    </a:p>
                  </a:txBody>
                  <a:tcPr/>
                </a:tc>
                <a:tc>
                  <a:txBody>
                    <a:bodyPr/>
                    <a:lstStyle/>
                    <a:p>
                      <a:r>
                        <a:rPr lang="fr-FR" sz="2000" b="0" u="none" strike="noStrike" cap="none" dirty="0">
                          <a:solidFill>
                            <a:srgbClr val="617A86"/>
                          </a:solidFill>
                          <a:sym typeface="Varela Round"/>
                        </a:rPr>
                        <a:t>Détection des fraudes</a:t>
                      </a:r>
                      <a:endParaRPr lang="fr-FR" sz="2000" b="0" i="0" u="none" strike="noStrike" cap="none" dirty="0">
                        <a:solidFill>
                          <a:srgbClr val="617A86"/>
                        </a:solidFill>
                        <a:latin typeface="Varela Round"/>
                        <a:cs typeface="Varela Round"/>
                        <a:sym typeface="Varela Round"/>
                      </a:endParaRPr>
                    </a:p>
                  </a:txBody>
                  <a:tcPr/>
                </a:tc>
                <a:tc>
                  <a:txBody>
                    <a:bodyPr/>
                    <a:lstStyle/>
                    <a:p>
                      <a:r>
                        <a:rPr lang="fr-FR" sz="2000" b="0" u="none" strike="noStrike" cap="none" dirty="0">
                          <a:solidFill>
                            <a:srgbClr val="617A86"/>
                          </a:solidFill>
                          <a:sym typeface="Varela Round"/>
                        </a:rPr>
                        <a:t>Réduction des couts</a:t>
                      </a:r>
                      <a:endParaRPr lang="fr-FR" sz="2000" b="0" i="0" u="none" strike="noStrike" cap="none" dirty="0">
                        <a:solidFill>
                          <a:srgbClr val="617A86"/>
                        </a:solidFill>
                        <a:latin typeface="Varela Round"/>
                        <a:cs typeface="Varela Round"/>
                        <a:sym typeface="Varela Round"/>
                      </a:endParaRPr>
                    </a:p>
                  </a:txBody>
                  <a:tcPr/>
                </a:tc>
                <a:extLst>
                  <a:ext uri="{0D108BD9-81ED-4DB2-BD59-A6C34878D82A}">
                    <a16:rowId xmlns:a16="http://schemas.microsoft.com/office/drawing/2014/main" val="3446445744"/>
                  </a:ext>
                </a:extLst>
              </a:tr>
              <a:tr h="370840">
                <a:tc>
                  <a:txBody>
                    <a:bodyPr/>
                    <a:lstStyle/>
                    <a:p>
                      <a:r>
                        <a:rPr lang="fr-FR" sz="2000" b="0" u="none" strike="noStrike" cap="none" dirty="0">
                          <a:solidFill>
                            <a:srgbClr val="617A86"/>
                          </a:solidFill>
                          <a:sym typeface="Varela Round"/>
                        </a:rPr>
                        <a:t>Santé</a:t>
                      </a:r>
                      <a:endParaRPr lang="fr-FR" sz="2000" b="0" i="0" u="none" strike="noStrike" cap="none" dirty="0">
                        <a:solidFill>
                          <a:srgbClr val="617A86"/>
                        </a:solidFill>
                        <a:latin typeface="Varela Round"/>
                        <a:cs typeface="Varela Round"/>
                        <a:sym typeface="Varela Round"/>
                      </a:endParaRPr>
                    </a:p>
                  </a:txBody>
                  <a:tcPr/>
                </a:tc>
                <a:tc>
                  <a:txBody>
                    <a:bodyPr/>
                    <a:lstStyle/>
                    <a:p>
                      <a:r>
                        <a:rPr lang="fr-FR" sz="2000" b="0" u="none" strike="noStrike" cap="none" dirty="0">
                          <a:solidFill>
                            <a:srgbClr val="617A86"/>
                          </a:solidFill>
                          <a:sym typeface="Varela Round"/>
                        </a:rPr>
                        <a:t>Méta analyses</a:t>
                      </a:r>
                      <a:endParaRPr lang="fr-FR" sz="2000" b="0" i="0" u="none" strike="noStrike" cap="none" dirty="0">
                        <a:solidFill>
                          <a:srgbClr val="617A86"/>
                        </a:solidFill>
                        <a:latin typeface="Varela Round"/>
                        <a:cs typeface="Varela Round"/>
                        <a:sym typeface="Varela Round"/>
                      </a:endParaRPr>
                    </a:p>
                  </a:txBody>
                  <a:tcPr/>
                </a:tc>
                <a:tc>
                  <a:txBody>
                    <a:bodyPr/>
                    <a:lstStyle/>
                    <a:p>
                      <a:r>
                        <a:rPr lang="fr-FR" sz="2000" b="0" u="none" strike="noStrike" cap="none" dirty="0">
                          <a:solidFill>
                            <a:srgbClr val="617A86"/>
                          </a:solidFill>
                          <a:sym typeface="Varela Round"/>
                        </a:rPr>
                        <a:t>Optimisation des process</a:t>
                      </a:r>
                      <a:endParaRPr lang="fr-FR" sz="2000" b="0" i="0" u="none" strike="noStrike" cap="none" dirty="0">
                        <a:solidFill>
                          <a:srgbClr val="617A86"/>
                        </a:solidFill>
                        <a:latin typeface="Varela Round"/>
                        <a:cs typeface="Varela Round"/>
                        <a:sym typeface="Varela Round"/>
                      </a:endParaRPr>
                    </a:p>
                  </a:txBody>
                  <a:tcPr/>
                </a:tc>
                <a:extLst>
                  <a:ext uri="{0D108BD9-81ED-4DB2-BD59-A6C34878D82A}">
                    <a16:rowId xmlns:a16="http://schemas.microsoft.com/office/drawing/2014/main" val="1802408816"/>
                  </a:ext>
                </a:extLst>
              </a:tr>
              <a:tr h="370840">
                <a:tc>
                  <a:txBody>
                    <a:bodyPr/>
                    <a:lstStyle/>
                    <a:p>
                      <a:r>
                        <a:rPr lang="fr-FR" sz="2000" b="0" u="none" strike="noStrike" cap="none" dirty="0">
                          <a:solidFill>
                            <a:srgbClr val="617A86"/>
                          </a:solidFill>
                          <a:sym typeface="Varela Round"/>
                        </a:rPr>
                        <a:t>Marketing</a:t>
                      </a:r>
                      <a:endParaRPr lang="fr-FR" sz="2000" b="0" i="0" u="none" strike="noStrike" cap="none" dirty="0">
                        <a:solidFill>
                          <a:srgbClr val="617A86"/>
                        </a:solidFill>
                        <a:latin typeface="Varela Round"/>
                        <a:cs typeface="Varela Round"/>
                        <a:sym typeface="Varela Round"/>
                      </a:endParaRPr>
                    </a:p>
                  </a:txBody>
                  <a:tcPr/>
                </a:tc>
                <a:tc>
                  <a:txBody>
                    <a:bodyPr/>
                    <a:lstStyle/>
                    <a:p>
                      <a:r>
                        <a:rPr lang="fr-FR" sz="2000" b="0" u="none" strike="noStrike" cap="none" dirty="0">
                          <a:solidFill>
                            <a:srgbClr val="617A86"/>
                          </a:solidFill>
                          <a:sym typeface="Varela Round"/>
                        </a:rPr>
                        <a:t>Catégorisation clients</a:t>
                      </a:r>
                      <a:endParaRPr lang="fr-FR" sz="2000" b="0" i="0" u="none" strike="noStrike" cap="none" dirty="0">
                        <a:solidFill>
                          <a:srgbClr val="617A86"/>
                        </a:solidFill>
                        <a:latin typeface="Varela Round"/>
                        <a:cs typeface="Varela Round"/>
                        <a:sym typeface="Varela Round"/>
                      </a:endParaRPr>
                    </a:p>
                  </a:txBody>
                  <a:tcPr/>
                </a:tc>
                <a:tc>
                  <a:txBody>
                    <a:bodyPr/>
                    <a:lstStyle/>
                    <a:p>
                      <a:r>
                        <a:rPr lang="fr-FR" sz="2000" b="0" u="none" strike="noStrike" cap="none" dirty="0">
                          <a:solidFill>
                            <a:srgbClr val="617A86"/>
                          </a:solidFill>
                          <a:sym typeface="Varela Round"/>
                        </a:rPr>
                        <a:t>Augmentation des ventes</a:t>
                      </a:r>
                      <a:endParaRPr lang="fr-FR" sz="2000" b="0" i="0" u="none" strike="noStrike" cap="none" dirty="0">
                        <a:solidFill>
                          <a:srgbClr val="617A86"/>
                        </a:solidFill>
                        <a:latin typeface="Varela Round"/>
                        <a:cs typeface="Varela Round"/>
                        <a:sym typeface="Varela Round"/>
                      </a:endParaRPr>
                    </a:p>
                  </a:txBody>
                  <a:tcPr/>
                </a:tc>
                <a:extLst>
                  <a:ext uri="{0D108BD9-81ED-4DB2-BD59-A6C34878D82A}">
                    <a16:rowId xmlns:a16="http://schemas.microsoft.com/office/drawing/2014/main" val="446447623"/>
                  </a:ext>
                </a:extLst>
              </a:tr>
              <a:tr h="370840">
                <a:tc>
                  <a:txBody>
                    <a:bodyPr/>
                    <a:lstStyle/>
                    <a:p>
                      <a:r>
                        <a:rPr lang="fr-FR" dirty="0"/>
                        <a:t>….</a:t>
                      </a:r>
                    </a:p>
                  </a:txBody>
                  <a:tcPr/>
                </a:tc>
                <a:tc>
                  <a:txBody>
                    <a:bodyPr/>
                    <a:lstStyle/>
                    <a:p>
                      <a:endParaRPr lang="fr-FR"/>
                    </a:p>
                  </a:txBody>
                  <a:tcPr/>
                </a:tc>
                <a:tc>
                  <a:txBody>
                    <a:bodyPr/>
                    <a:lstStyle/>
                    <a:p>
                      <a:endParaRPr lang="fr-FR" dirty="0"/>
                    </a:p>
                  </a:txBody>
                  <a:tcPr/>
                </a:tc>
                <a:extLst>
                  <a:ext uri="{0D108BD9-81ED-4DB2-BD59-A6C34878D82A}">
                    <a16:rowId xmlns:a16="http://schemas.microsoft.com/office/drawing/2014/main" val="1361225440"/>
                  </a:ext>
                </a:extLst>
              </a:tr>
            </a:tbl>
          </a:graphicData>
        </a:graphic>
      </p:graphicFrame>
    </p:spTree>
    <p:extLst>
      <p:ext uri="{BB962C8B-B14F-4D97-AF65-F5344CB8AC3E}">
        <p14:creationId xmlns:p14="http://schemas.microsoft.com/office/powerpoint/2010/main" val="22534938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58242" y="277240"/>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Un beau bordel</a:t>
            </a:r>
          </a:p>
        </p:txBody>
      </p:sp>
      <p:pic>
        <p:nvPicPr>
          <p:cNvPr id="2050" name="Picture 2">
            <a:extLst>
              <a:ext uri="{FF2B5EF4-FFF2-40B4-BE49-F238E27FC236}">
                <a16:creationId xmlns:a16="http://schemas.microsoft.com/office/drawing/2014/main" id="{CAA044F6-2649-DBFD-CB55-570FBD287D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0292" y="800024"/>
            <a:ext cx="5975350" cy="4071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661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58242" y="277240"/>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La collecte de données</a:t>
            </a:r>
          </a:p>
        </p:txBody>
      </p:sp>
      <p:sp>
        <p:nvSpPr>
          <p:cNvPr id="11" name="Shape 672">
            <a:extLst>
              <a:ext uri="{FF2B5EF4-FFF2-40B4-BE49-F238E27FC236}">
                <a16:creationId xmlns:a16="http://schemas.microsoft.com/office/drawing/2014/main" id="{16C84EEC-8CE2-435B-9CAF-6973A030AE27}"/>
              </a:ext>
            </a:extLst>
          </p:cNvPr>
          <p:cNvSpPr txBox="1">
            <a:spLocks/>
          </p:cNvSpPr>
          <p:nvPr/>
        </p:nvSpPr>
        <p:spPr>
          <a:xfrm>
            <a:off x="1785980" y="945010"/>
            <a:ext cx="5909662" cy="3857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spcBef>
                <a:spcPts val="600"/>
              </a:spcBef>
              <a:buClr>
                <a:srgbClr val="A1BECC"/>
              </a:buClr>
              <a:buSzPts val="1800"/>
            </a:pPr>
            <a:r>
              <a:rPr lang="fr-FR" sz="1600" dirty="0">
                <a:solidFill>
                  <a:srgbClr val="617A86"/>
                </a:solidFill>
                <a:latin typeface="Varela Round"/>
                <a:cs typeface="Varela Round"/>
              </a:rPr>
              <a:t>Sources multiples d’information</a:t>
            </a:r>
          </a:p>
          <a:p>
            <a:pPr marL="457200" indent="-228600">
              <a:spcBef>
                <a:spcPts val="600"/>
              </a:spcBef>
              <a:buClr>
                <a:srgbClr val="A1BECC"/>
              </a:buClr>
              <a:buSzPts val="1800"/>
              <a:buFont typeface="Varela Round"/>
              <a:buNone/>
            </a:pPr>
            <a:endParaRPr lang="fr-FR" sz="1800" dirty="0">
              <a:solidFill>
                <a:srgbClr val="617A86"/>
              </a:solidFill>
              <a:latin typeface="Varela Round"/>
              <a:ea typeface="Varela Round"/>
              <a:cs typeface="Varela Round"/>
              <a:sym typeface="Varela Round"/>
            </a:endParaRPr>
          </a:p>
        </p:txBody>
      </p:sp>
      <p:pic>
        <p:nvPicPr>
          <p:cNvPr id="3074" name="Picture 2" descr="Big Data: The Next Frontier for Business | SAP">
            <a:extLst>
              <a:ext uri="{FF2B5EF4-FFF2-40B4-BE49-F238E27FC236}">
                <a16:creationId xmlns:a16="http://schemas.microsoft.com/office/drawing/2014/main" id="{7F688B3C-F92D-B972-AE31-D5DC32B255E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10978" y="1767840"/>
            <a:ext cx="4414308" cy="26485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85052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21"/>
        <p:cNvGrpSpPr/>
        <p:nvPr/>
      </p:nvGrpSpPr>
      <p:grpSpPr>
        <a:xfrm>
          <a:off x="0" y="0"/>
          <a:ext cx="0" cy="0"/>
          <a:chOff x="0" y="0"/>
          <a:chExt cx="0" cy="0"/>
        </a:xfrm>
      </p:grpSpPr>
      <p:sp>
        <p:nvSpPr>
          <p:cNvPr id="10" name="Shape 671">
            <a:extLst>
              <a:ext uri="{FF2B5EF4-FFF2-40B4-BE49-F238E27FC236}">
                <a16:creationId xmlns:a16="http://schemas.microsoft.com/office/drawing/2014/main" id="{A4BB76A6-FCF5-4540-9C7E-14AF8A5EE250}"/>
              </a:ext>
            </a:extLst>
          </p:cNvPr>
          <p:cNvSpPr txBox="1">
            <a:spLocks/>
          </p:cNvSpPr>
          <p:nvPr/>
        </p:nvSpPr>
        <p:spPr>
          <a:xfrm>
            <a:off x="1558242" y="277240"/>
            <a:ext cx="6137400" cy="522784"/>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r>
              <a:rPr lang="fr-FR" sz="2400" dirty="0">
                <a:solidFill>
                  <a:srgbClr val="02BDC7"/>
                </a:solidFill>
                <a:latin typeface="Roboto Slab Light"/>
                <a:ea typeface="Roboto Slab Light"/>
                <a:sym typeface="Nixie One"/>
              </a:rPr>
              <a:t>La collecte de données</a:t>
            </a:r>
          </a:p>
        </p:txBody>
      </p:sp>
      <p:sp>
        <p:nvSpPr>
          <p:cNvPr id="11" name="Shape 672">
            <a:extLst>
              <a:ext uri="{FF2B5EF4-FFF2-40B4-BE49-F238E27FC236}">
                <a16:creationId xmlns:a16="http://schemas.microsoft.com/office/drawing/2014/main" id="{16C84EEC-8CE2-435B-9CAF-6973A030AE27}"/>
              </a:ext>
            </a:extLst>
          </p:cNvPr>
          <p:cNvSpPr txBox="1">
            <a:spLocks/>
          </p:cNvSpPr>
          <p:nvPr/>
        </p:nvSpPr>
        <p:spPr>
          <a:xfrm>
            <a:off x="1785980" y="945010"/>
            <a:ext cx="5909662" cy="385749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14300">
              <a:spcBef>
                <a:spcPts val="600"/>
              </a:spcBef>
              <a:buClr>
                <a:srgbClr val="A1BECC"/>
              </a:buClr>
              <a:buSzPts val="1800"/>
            </a:pPr>
            <a:r>
              <a:rPr lang="fr-FR" sz="1600" dirty="0">
                <a:solidFill>
                  <a:srgbClr val="617A86"/>
                </a:solidFill>
                <a:latin typeface="Varela Round"/>
                <a:cs typeface="Varela Round"/>
              </a:rPr>
              <a:t>BDD</a:t>
            </a:r>
          </a:p>
          <a:p>
            <a:pPr marL="114300">
              <a:spcBef>
                <a:spcPts val="600"/>
              </a:spcBef>
              <a:buClr>
                <a:srgbClr val="A1BECC"/>
              </a:buClr>
              <a:buSzPts val="1800"/>
            </a:pPr>
            <a:r>
              <a:rPr lang="fr-FR" sz="1600" dirty="0">
                <a:solidFill>
                  <a:srgbClr val="617A86"/>
                </a:solidFill>
                <a:latin typeface="Varela Round"/>
                <a:cs typeface="Varela Round"/>
              </a:rPr>
              <a:t>API</a:t>
            </a:r>
          </a:p>
          <a:p>
            <a:pPr marL="114300">
              <a:spcBef>
                <a:spcPts val="600"/>
              </a:spcBef>
              <a:buClr>
                <a:srgbClr val="A1BECC"/>
              </a:buClr>
              <a:buSzPts val="1800"/>
            </a:pPr>
            <a:r>
              <a:rPr lang="fr-FR" sz="1600" dirty="0">
                <a:solidFill>
                  <a:srgbClr val="617A86"/>
                </a:solidFill>
                <a:latin typeface="Varela Round"/>
                <a:cs typeface="Varela Round"/>
              </a:rPr>
              <a:t>IoT</a:t>
            </a:r>
          </a:p>
          <a:p>
            <a:pPr marL="114300">
              <a:spcBef>
                <a:spcPts val="600"/>
              </a:spcBef>
              <a:buClr>
                <a:srgbClr val="A1BECC"/>
              </a:buClr>
              <a:buSzPts val="1800"/>
            </a:pPr>
            <a:r>
              <a:rPr lang="fr-FR" sz="1600" dirty="0">
                <a:solidFill>
                  <a:srgbClr val="617A86"/>
                </a:solidFill>
                <a:latin typeface="Varela Round"/>
                <a:cs typeface="Varela Round"/>
              </a:rPr>
              <a:t>Web</a:t>
            </a:r>
          </a:p>
          <a:p>
            <a:pPr marL="114300">
              <a:spcBef>
                <a:spcPts val="600"/>
              </a:spcBef>
              <a:buClr>
                <a:srgbClr val="A1BECC"/>
              </a:buClr>
              <a:buSzPts val="1800"/>
            </a:pPr>
            <a:r>
              <a:rPr lang="fr-FR" sz="1600" dirty="0">
                <a:solidFill>
                  <a:srgbClr val="617A86"/>
                </a:solidFill>
                <a:latin typeface="Varela Round"/>
                <a:cs typeface="Varela Round"/>
              </a:rPr>
              <a:t>Log</a:t>
            </a:r>
          </a:p>
          <a:p>
            <a:pPr marL="114300">
              <a:spcBef>
                <a:spcPts val="600"/>
              </a:spcBef>
              <a:buClr>
                <a:srgbClr val="A1BECC"/>
              </a:buClr>
              <a:buSzPts val="1800"/>
            </a:pPr>
            <a:r>
              <a:rPr lang="fr-FR" sz="1600" dirty="0">
                <a:solidFill>
                  <a:srgbClr val="617A86"/>
                </a:solidFill>
                <a:latin typeface="Varela Round"/>
                <a:cs typeface="Varela Round"/>
              </a:rPr>
              <a:t>Image</a:t>
            </a:r>
          </a:p>
          <a:p>
            <a:pPr marL="114300">
              <a:spcBef>
                <a:spcPts val="600"/>
              </a:spcBef>
              <a:buClr>
                <a:srgbClr val="A1BECC"/>
              </a:buClr>
              <a:buSzPts val="1800"/>
            </a:pPr>
            <a:r>
              <a:rPr lang="fr-FR" sz="1600" dirty="0">
                <a:solidFill>
                  <a:srgbClr val="617A86"/>
                </a:solidFill>
                <a:latin typeface="Varela Round"/>
                <a:cs typeface="Varela Round"/>
              </a:rPr>
              <a:t>…</a:t>
            </a:r>
          </a:p>
          <a:p>
            <a:pPr marL="114300">
              <a:spcBef>
                <a:spcPts val="600"/>
              </a:spcBef>
              <a:buClr>
                <a:srgbClr val="A1BECC"/>
              </a:buClr>
              <a:buSzPts val="1800"/>
            </a:pPr>
            <a:endParaRPr lang="fr-FR" sz="1600" dirty="0">
              <a:solidFill>
                <a:srgbClr val="617A86"/>
              </a:solidFill>
              <a:latin typeface="Varela Round"/>
              <a:cs typeface="Varela Round"/>
            </a:endParaRPr>
          </a:p>
          <a:p>
            <a:pPr marL="114300">
              <a:spcBef>
                <a:spcPts val="600"/>
              </a:spcBef>
              <a:buClr>
                <a:srgbClr val="A1BECC"/>
              </a:buClr>
              <a:buSzPts val="1800"/>
            </a:pPr>
            <a:r>
              <a:rPr lang="fr-FR" sz="1600" dirty="0">
                <a:solidFill>
                  <a:srgbClr val="617A86"/>
                </a:solidFill>
                <a:latin typeface="Varela Round"/>
                <a:cs typeface="Varela Round"/>
              </a:rPr>
              <a:t>Comment stocker tout ce beau monde?</a:t>
            </a:r>
          </a:p>
          <a:p>
            <a:pPr marL="457200" indent="-228600">
              <a:spcBef>
                <a:spcPts val="600"/>
              </a:spcBef>
              <a:buClr>
                <a:srgbClr val="A1BECC"/>
              </a:buClr>
              <a:buSzPts val="1800"/>
              <a:buFont typeface="Varela Round"/>
              <a:buNone/>
            </a:pPr>
            <a:endParaRPr lang="fr-FR" sz="1800" dirty="0">
              <a:solidFill>
                <a:srgbClr val="617A86"/>
              </a:solidFill>
              <a:latin typeface="Varela Round"/>
              <a:ea typeface="Varela Round"/>
              <a:cs typeface="Varela Round"/>
              <a:sym typeface="Varela Round"/>
            </a:endParaRPr>
          </a:p>
        </p:txBody>
      </p:sp>
    </p:spTree>
    <p:extLst>
      <p:ext uri="{BB962C8B-B14F-4D97-AF65-F5344CB8AC3E}">
        <p14:creationId xmlns:p14="http://schemas.microsoft.com/office/powerpoint/2010/main" val="1330096935"/>
      </p:ext>
    </p:extLst>
  </p:cSld>
  <p:clrMapOvr>
    <a:masterClrMapping/>
  </p:clrMapOvr>
</p:sld>
</file>

<file path=ppt/theme/theme1.xml><?xml version="1.0" encoding="utf-8"?>
<a:theme xmlns:a="http://schemas.openxmlformats.org/drawingml/2006/main" name="Kent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uck template">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1061</Words>
  <Application>Microsoft Office PowerPoint</Application>
  <PresentationFormat>Affichage à l'écran (16:9)</PresentationFormat>
  <Paragraphs>250</Paragraphs>
  <Slides>31</Slides>
  <Notes>31</Notes>
  <HiddenSlides>0</HiddenSlides>
  <MMClips>0</MMClips>
  <ScaleCrop>false</ScaleCrop>
  <HeadingPairs>
    <vt:vector size="6" baseType="variant">
      <vt:variant>
        <vt:lpstr>Polices utilisées</vt:lpstr>
      </vt:variant>
      <vt:variant>
        <vt:i4>7</vt:i4>
      </vt:variant>
      <vt:variant>
        <vt:lpstr>Thème</vt:lpstr>
      </vt:variant>
      <vt:variant>
        <vt:i4>2</vt:i4>
      </vt:variant>
      <vt:variant>
        <vt:lpstr>Titres des diapositives</vt:lpstr>
      </vt:variant>
      <vt:variant>
        <vt:i4>31</vt:i4>
      </vt:variant>
    </vt:vector>
  </HeadingPairs>
  <TitlesOfParts>
    <vt:vector size="40" baseType="lpstr">
      <vt:lpstr>Roboto Slab Light</vt:lpstr>
      <vt:lpstr>Lato Light</vt:lpstr>
      <vt:lpstr>Nixie One</vt:lpstr>
      <vt:lpstr>Varela Round</vt:lpstr>
      <vt:lpstr>Wingdings</vt:lpstr>
      <vt:lpstr>Courier New</vt:lpstr>
      <vt:lpstr>Arial</vt:lpstr>
      <vt:lpstr>Kent template</vt:lpstr>
      <vt:lpstr>Puck template</vt:lpstr>
      <vt:lpstr>Présentation PowerPoint</vt:lpstr>
      <vt:lpstr>La grosse donnée</vt:lpstr>
      <vt:lpstr>Introduction au Big Data</vt:lpstr>
      <vt:lpstr>Introduction au Big Data</vt:lpstr>
      <vt:lpstr>Introduction au Big Data</vt:lpstr>
      <vt:lpstr>Présentation PowerPoint</vt:lpstr>
      <vt:lpstr>Présentation PowerPoint</vt:lpstr>
      <vt:lpstr>Présentation PowerPoint</vt:lpstr>
      <vt:lpstr>Présentation PowerPoint</vt:lpstr>
      <vt:lpstr>Présentation PowerPoint</vt:lpstr>
      <vt:lpstr>Présentation PowerPoint</vt:lpstr>
      <vt:lpstr>Points clés</vt:lpstr>
      <vt:lpstr>Présentation PowerPoint</vt:lpstr>
      <vt:lpstr>Hadoop</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Florent Pradel</dc:creator>
  <cp:lastModifiedBy>Florent Pradel</cp:lastModifiedBy>
  <cp:revision>184</cp:revision>
  <dcterms:modified xsi:type="dcterms:W3CDTF">2024-10-08T09:58:30Z</dcterms:modified>
</cp:coreProperties>
</file>