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1AAB7-00D5-F9AE-6C7A-872A8EC2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4F9D33-DA16-2AA7-39DB-93C86B826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2A9B2C-B1E8-C1AC-874B-A5C8F48D8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AA316B-1849-2116-9E54-1AFC2896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502E0-4643-DC4C-FE6D-763EE789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2356F4-B4FC-BB4C-92A9-16AD07C7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36F412-BD10-1C35-38D2-5F1A2155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4F741F-587C-1B8F-F330-F8897D41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332D9-683F-27D7-DE41-A8B5C79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86568-0CE3-642B-75C0-1177C1BA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4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47CFC0C-1A22-482F-5E35-9ED96107F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3854183-D40E-2CF0-8A7B-58FA2152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9022AC-BCBA-48D2-18DB-C88DA0377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8EBF5D-31CE-834B-778E-A0669749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A3D880-7F80-8FE9-25EC-A7FFD2DE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9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31DBD-2953-66AD-2A81-F524E997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67C8F8-C88D-98B8-87C7-0BECBBE1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40A701-B2C5-54AC-990D-45CEB75B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BF840-66AC-2162-C910-96DD1645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C32D970-263E-F23E-6D98-2560C851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936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47D77C-3AC9-572F-BFA7-EEA6B68B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E46AEB-8619-262E-8DD7-7E7AB43DB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FC3653-3428-E73E-E8CA-711D3629F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E43396-50A1-E63C-59BF-A1FC5E4C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28ED0-59C5-AB04-8FE0-2DA3ACD2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4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4D5BD-2F79-140F-8217-9534E199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75116-D273-0B7F-706A-AC2013591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405790-4D4A-2EE9-E364-054E2B7BE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E9237D-9CE7-D509-428D-8C76BE5C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1E476D-F30D-5CB2-6DF1-F273590A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C25FE1-8E6D-7DAD-E286-89494C9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8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B320B-1618-E4FF-EFA5-1EEF03ED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ECE43-4389-E85F-731C-34578AAB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4FE7A8-8C5E-65BA-591B-5C2DBD9BC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3F8E3B-7106-D15E-B905-E8C4A854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F4E13B-5852-5AA3-0ACB-9DB231667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01526B-4A82-50D6-114F-2FD55C4F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CC4928-716A-1506-787E-1E579278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04D39E-9338-5DF2-8DE9-88CCD377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7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71148-AADC-C07A-26ED-EF1A3399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169D42C-613B-CA97-BDC3-1AC5D5EEC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9FFD0A-A694-31D3-724F-41E5B2FB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52BAC-DA27-466D-CDE7-75AEBEB6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7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C7EE57-6F86-ECA8-D4D3-94C96D27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B9BA6E-4CCC-01B7-28ED-5C8F85D9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922190-E97D-1A63-AA3A-6AD0C36B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72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3FB650-C47E-255B-6B9F-E60C64077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98E1EF-AFBD-699A-5B59-2242BB837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843058-BD4B-3249-25FF-B842F3667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E6AAE5-82BD-7BDD-0216-EE6B6F939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0DC8C3-47CD-FCC8-2F44-E9BE7372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4A19D7-AD9B-2CDF-6954-52F73F9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840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EAD45-281B-29F4-5071-AD3D8EC5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5D1E8D-BF37-B65E-11A7-8BBD05CEB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4F9D2-AFE0-9A91-9052-692DF3FCF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242FC-2BD6-223D-E9ED-FA34B3D19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11CC8-3C3D-C397-D34C-793A29F8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3197A-2AB6-4892-8ECF-88FBE813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67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5A30BB-8791-A1AC-C2B1-9C26BFF7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50C23F-F231-CA4E-05A8-D474CD9A4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3E580F-B336-9C82-5368-26318D891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93486-22D9-4214-B603-E48A8B630329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87066F-9EE3-D97B-2FA3-9558DC412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EFDA3-F181-6AA6-A490-F3633AB61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BC2CA-EE2C-4BDC-9359-278AE32532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94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tutorials?hl=fr" TargetMode="External"/><Relationship Id="rId2" Type="http://schemas.openxmlformats.org/officeDocument/2006/relationships/hyperlink" Target="https://github.com/ageron/handson-ml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91FA3-B085-E23E-5089-C63367F26C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TD en équipe : réseau de neurones profonds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7540FA-8110-FA9F-0ECD-D7E1E3C1F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62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C14EB5-9B89-E766-40B4-834EBB436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3" y="1760379"/>
            <a:ext cx="7086599" cy="385811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D46689A-377D-2A9C-E79C-5E158E174325}"/>
              </a:ext>
            </a:extLst>
          </p:cNvPr>
          <p:cNvSpPr txBox="1"/>
          <p:nvPr/>
        </p:nvSpPr>
        <p:spPr>
          <a:xfrm>
            <a:off x="1391920" y="716290"/>
            <a:ext cx="9408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F.U.Th.A.R.K</a:t>
            </a:r>
            <a:r>
              <a:rPr lang="fr-FR" sz="2800" dirty="0"/>
              <a:t>. : exemples de runes germaniques simplifiées</a:t>
            </a:r>
          </a:p>
        </p:txBody>
      </p:sp>
    </p:spTree>
    <p:extLst>
      <p:ext uri="{BB962C8B-B14F-4D97-AF65-F5344CB8AC3E}">
        <p14:creationId xmlns:p14="http://schemas.microsoft.com/office/powerpoint/2010/main" val="42354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51850-B38C-67E2-FFCB-0168BC77F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2541014-3EA8-3819-14EF-17658FC4AB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486" b="66625"/>
          <a:stretch/>
        </p:blipFill>
        <p:spPr bwMode="auto">
          <a:xfrm>
            <a:off x="1618828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D85F23-B0A0-A735-26D9-56CA300E3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1" r="78255" b="66625"/>
          <a:stretch/>
        </p:blipFill>
        <p:spPr bwMode="auto">
          <a:xfrm>
            <a:off x="2677160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D0B99AD-CBD6-7867-1219-313BCA1B0F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1" r="67145" b="66625"/>
          <a:stretch/>
        </p:blipFill>
        <p:spPr bwMode="auto">
          <a:xfrm>
            <a:off x="3786294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30A2F2F-432C-BAAF-3C65-527AA9BA47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72" r="55915" b="66625"/>
          <a:stretch/>
        </p:blipFill>
        <p:spPr bwMode="auto">
          <a:xfrm>
            <a:off x="4946230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77C0F5-4842-918C-E28F-56179E5DC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2" r="44444" b="66625"/>
          <a:stretch/>
        </p:blipFill>
        <p:spPr bwMode="auto">
          <a:xfrm>
            <a:off x="6021498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BE9B6DA-6CF4-41EE-3B93-53EDAE616C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1" r="32975" b="66625"/>
          <a:stretch/>
        </p:blipFill>
        <p:spPr bwMode="auto">
          <a:xfrm>
            <a:off x="7096766" y="4545913"/>
            <a:ext cx="745065" cy="12876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BC9A9E0-7B76-75BB-206A-BE7FF6F989D5}"/>
              </a:ext>
            </a:extLst>
          </p:cNvPr>
          <p:cNvSpPr txBox="1"/>
          <p:nvPr/>
        </p:nvSpPr>
        <p:spPr>
          <a:xfrm>
            <a:off x="1391920" y="716290"/>
            <a:ext cx="9408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L’objectif du TD en équipe est de construire un réseau de neurone capable de :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Projet 1 : reconnaître ces runes (et éventuellement les repérer dans une image) </a:t>
            </a:r>
          </a:p>
          <a:p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Projet 2 : générer ces runes  (grâce uniquement à un réseau de neurone)</a:t>
            </a:r>
          </a:p>
        </p:txBody>
      </p:sp>
    </p:spTree>
    <p:extLst>
      <p:ext uri="{BB962C8B-B14F-4D97-AF65-F5344CB8AC3E}">
        <p14:creationId xmlns:p14="http://schemas.microsoft.com/office/powerpoint/2010/main" val="38755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E8AD67C-84EE-310D-7C72-11B426F5AC80}"/>
              </a:ext>
            </a:extLst>
          </p:cNvPr>
          <p:cNvSpPr txBox="1"/>
          <p:nvPr/>
        </p:nvSpPr>
        <p:spPr>
          <a:xfrm>
            <a:off x="1391920" y="716290"/>
            <a:ext cx="94081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Déroulée du TD en équipe :</a:t>
            </a:r>
          </a:p>
          <a:p>
            <a:endParaRPr lang="fr-FR" sz="2800" dirty="0"/>
          </a:p>
          <a:p>
            <a:pPr marL="514350" indent="-514350">
              <a:buAutoNum type="arabicParenR"/>
            </a:pPr>
            <a:r>
              <a:rPr lang="fr-FR" sz="2800" dirty="0"/>
              <a:t>Formation de deux équipes par projet </a:t>
            </a:r>
          </a:p>
          <a:p>
            <a:pPr marL="514350" indent="-514350">
              <a:buAutoNum type="arabicParenR"/>
            </a:pPr>
            <a:endParaRPr lang="fr-FR" sz="2800" dirty="0"/>
          </a:p>
          <a:p>
            <a:pPr marL="514350" indent="-514350">
              <a:buAutoNum type="arabicParenR"/>
            </a:pPr>
            <a:r>
              <a:rPr lang="fr-FR" sz="2800" dirty="0"/>
              <a:t>Chaque équipe doit identifier, sur internet ou dans un livre, une architecture de réseau de neurone capable de résoudre un problème similaire à celui de son projet </a:t>
            </a:r>
          </a:p>
          <a:p>
            <a:pPr marL="514350" indent="-514350">
              <a:buAutoNum type="arabicParenR"/>
            </a:pPr>
            <a:endParaRPr lang="fr-FR" sz="2800" dirty="0"/>
          </a:p>
          <a:p>
            <a:pPr marL="514350" indent="-514350">
              <a:buAutoNum type="arabicParenR"/>
            </a:pPr>
            <a:r>
              <a:rPr lang="fr-FR" sz="2800" dirty="0"/>
              <a:t>Dans un second temps, il faudra adapter le réseau de neurone aux données (les runes fournies en exemple) et l’entraîner jusqu’à ce qu’il atteigne son objectif</a:t>
            </a:r>
          </a:p>
        </p:txBody>
      </p:sp>
    </p:spTree>
    <p:extLst>
      <p:ext uri="{BB962C8B-B14F-4D97-AF65-F5344CB8AC3E}">
        <p14:creationId xmlns:p14="http://schemas.microsoft.com/office/powerpoint/2010/main" val="271052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770E-03A3-CB5B-B80B-33B0893D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9777A1D-535D-4D5C-4643-9A4212D21C12}"/>
              </a:ext>
            </a:extLst>
          </p:cNvPr>
          <p:cNvSpPr txBox="1"/>
          <p:nvPr/>
        </p:nvSpPr>
        <p:spPr>
          <a:xfrm>
            <a:off x="1391920" y="716290"/>
            <a:ext cx="940816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Déroulée du TD en équipe :</a:t>
            </a:r>
          </a:p>
          <a:p>
            <a:endParaRPr lang="fr-FR" sz="2800" dirty="0"/>
          </a:p>
          <a:p>
            <a:r>
              <a:rPr lang="fr-FR" sz="2800" dirty="0"/>
              <a:t>4) Préparer une présentation permettant aux autres étudiants de comprendre votre travail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Présentation du réseau de base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Présentation des modifications apportées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Schéma du réseau final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Description de l’entraînement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Présentation des résultats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0000"/>
                </a:solidFill>
              </a:rPr>
              <a:t>Difficultés rencontrées et limites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rgbClr val="FF0000"/>
                </a:solidFill>
              </a:rPr>
              <a:t>Vulgarisation : trouver une métaphore, une façon simple d’expliquer comment fonctionne votre réseau. 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56F2F5-6D5E-04F7-087F-FDF643BE6216}"/>
              </a:ext>
            </a:extLst>
          </p:cNvPr>
          <p:cNvSpPr txBox="1"/>
          <p:nvPr/>
        </p:nvSpPr>
        <p:spPr>
          <a:xfrm>
            <a:off x="8331200" y="3728720"/>
            <a:ext cx="26619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Temps de présentation : 20 minutes par groupe </a:t>
            </a:r>
          </a:p>
          <a:p>
            <a:r>
              <a:rPr lang="fr-FR" dirty="0"/>
              <a:t>+ questions</a:t>
            </a:r>
          </a:p>
          <a:p>
            <a:endParaRPr lang="fr-FR" dirty="0"/>
          </a:p>
          <a:p>
            <a:r>
              <a:rPr lang="fr-FR" b="1" dirty="0"/>
              <a:t>Compte pour l’évaluation </a:t>
            </a:r>
          </a:p>
        </p:txBody>
      </p:sp>
    </p:spTree>
    <p:extLst>
      <p:ext uri="{BB962C8B-B14F-4D97-AF65-F5344CB8AC3E}">
        <p14:creationId xmlns:p14="http://schemas.microsoft.com/office/powerpoint/2010/main" val="157198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043B1A5-84F0-1B23-7AE9-DD60F2ECB0DE}"/>
              </a:ext>
            </a:extLst>
          </p:cNvPr>
          <p:cNvSpPr txBox="1"/>
          <p:nvPr/>
        </p:nvSpPr>
        <p:spPr>
          <a:xfrm>
            <a:off x="1117600" y="782320"/>
            <a:ext cx="94284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Sources documentaires :</a:t>
            </a:r>
          </a:p>
          <a:p>
            <a:endParaRPr lang="fr-FR" dirty="0"/>
          </a:p>
          <a:p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ageron</a:t>
            </a:r>
            <a:r>
              <a:rPr lang="en-US" dirty="0">
                <a:hlinkClick r:id="rId2"/>
              </a:rPr>
              <a:t>/handson-ml2: A series of </a:t>
            </a:r>
            <a:r>
              <a:rPr lang="en-US" dirty="0" err="1">
                <a:hlinkClick r:id="rId2"/>
              </a:rPr>
              <a:t>Jupyter</a:t>
            </a:r>
            <a:r>
              <a:rPr lang="en-US" dirty="0">
                <a:hlinkClick r:id="rId2"/>
              </a:rPr>
              <a:t> notebooks that walk you through the fundamentals of Machine Learning and Deep Learning in Python using Scikit-Learn, </a:t>
            </a:r>
            <a:r>
              <a:rPr lang="en-US" dirty="0" err="1">
                <a:hlinkClick r:id="rId2"/>
              </a:rPr>
              <a:t>Keras</a:t>
            </a:r>
            <a:r>
              <a:rPr lang="en-US" dirty="0">
                <a:hlinkClick r:id="rId2"/>
              </a:rPr>
              <a:t> and TensorFlow 2.</a:t>
            </a:r>
            <a:endParaRPr lang="fr-FR" dirty="0"/>
          </a:p>
          <a:p>
            <a:endParaRPr lang="fr-FR" dirty="0"/>
          </a:p>
          <a:p>
            <a:r>
              <a:rPr lang="fr-FR" dirty="0" err="1">
                <a:hlinkClick r:id="rId3"/>
              </a:rPr>
              <a:t>TensorFlow</a:t>
            </a:r>
            <a:r>
              <a:rPr lang="fr-FR" dirty="0">
                <a:hlinkClick r:id="rId3"/>
              </a:rPr>
              <a:t> </a:t>
            </a:r>
            <a:r>
              <a:rPr lang="fr-FR" dirty="0" err="1">
                <a:hlinkClick r:id="rId3"/>
              </a:rPr>
              <a:t>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+ 1 livre : Deep Learning avec </a:t>
            </a:r>
            <a:r>
              <a:rPr lang="fr-FR" dirty="0" err="1"/>
              <a:t>Keras</a:t>
            </a:r>
            <a:r>
              <a:rPr lang="fr-FR" dirty="0"/>
              <a:t> et </a:t>
            </a:r>
            <a:r>
              <a:rPr lang="fr-FR" dirty="0" err="1"/>
              <a:t>TensorFlow</a:t>
            </a:r>
            <a:r>
              <a:rPr lang="fr-FR" dirty="0"/>
              <a:t> – </a:t>
            </a:r>
            <a:r>
              <a:rPr lang="fr-FR" i="1" dirty="0"/>
              <a:t>mise en œuvre et cas concrets (</a:t>
            </a:r>
            <a:r>
              <a:rPr lang="fr-FR" dirty="0"/>
              <a:t>Aurélien Géron)</a:t>
            </a:r>
          </a:p>
        </p:txBody>
      </p:sp>
    </p:spTree>
    <p:extLst>
      <p:ext uri="{BB962C8B-B14F-4D97-AF65-F5344CB8AC3E}">
        <p14:creationId xmlns:p14="http://schemas.microsoft.com/office/powerpoint/2010/main" val="35547071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271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TD en équipe : réseau de neurones profonds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Vérane Faure</dc:creator>
  <cp:lastModifiedBy>Vérane Faure</cp:lastModifiedBy>
  <cp:revision>4</cp:revision>
  <dcterms:created xsi:type="dcterms:W3CDTF">2024-02-18T12:18:43Z</dcterms:created>
  <dcterms:modified xsi:type="dcterms:W3CDTF">2024-02-19T11:22:47Z</dcterms:modified>
</cp:coreProperties>
</file>