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83" r:id="rId3"/>
    <p:sldId id="284" r:id="rId4"/>
    <p:sldId id="287" r:id="rId5"/>
    <p:sldId id="286" r:id="rId6"/>
    <p:sldId id="28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31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73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368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8427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524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67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04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762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42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7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24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617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92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2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5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82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21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1AE04-6FBB-4ED5-B752-33BDA9CAAF18}" type="datetimeFigureOut">
              <a:rPr lang="fr-FR" smtClean="0"/>
              <a:t>19/03/2024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A196-012C-4E32-8BBA-CF28DBC1F4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574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  <p:sldLayoutId id="2147483993" r:id="rId15"/>
    <p:sldLayoutId id="2147483994" r:id="rId16"/>
    <p:sldLayoutId id="21474839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8E9CEC0-4D9B-1B84-223B-30A75EBEEE4C}"/>
              </a:ext>
            </a:extLst>
          </p:cNvPr>
          <p:cNvSpPr txBox="1"/>
          <p:nvPr/>
        </p:nvSpPr>
        <p:spPr>
          <a:xfrm>
            <a:off x="9514114" y="6041571"/>
            <a:ext cx="267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Vérane Faure </a:t>
            </a:r>
          </a:p>
          <a:p>
            <a:r>
              <a:rPr lang="fr-FR" dirty="0" err="1"/>
              <a:t>Ynnov</a:t>
            </a:r>
            <a:r>
              <a:rPr lang="fr-FR" dirty="0"/>
              <a:t> – Mars 2023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4E97EF9F-B951-DA0D-2F70-B4B4BEE26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Deep Learning</a:t>
            </a:r>
          </a:p>
        </p:txBody>
      </p:sp>
      <p:pic>
        <p:nvPicPr>
          <p:cNvPr id="6" name="Picture 2" descr="Robot, Intelligence Artificielle">
            <a:extLst>
              <a:ext uri="{FF2B5EF4-FFF2-40B4-BE49-F238E27FC236}">
                <a16:creationId xmlns:a16="http://schemas.microsoft.com/office/drawing/2014/main" id="{B58E53A2-363F-E95C-91F7-A2531C2C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471" y="553926"/>
            <a:ext cx="4909457" cy="49094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1177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44946-F0C1-4F32-1491-097B621FE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124" y="511629"/>
            <a:ext cx="6764046" cy="64225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TEMPS FORTS à VENIR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1C9B88-1499-C4FD-F2D9-66A99845AB99}"/>
              </a:ext>
            </a:extLst>
          </p:cNvPr>
          <p:cNvSpPr txBox="1"/>
          <p:nvPr/>
        </p:nvSpPr>
        <p:spPr>
          <a:xfrm>
            <a:off x="5057123" y="2525487"/>
            <a:ext cx="2536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Deep Learning </a:t>
            </a:r>
            <a:r>
              <a:rPr lang="fr-FR" sz="2800" dirty="0" err="1"/>
              <a:t>débug</a:t>
            </a:r>
            <a:endParaRPr lang="fr-FR" sz="28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470101-B289-20B0-724D-6A0DD951A3C8}"/>
              </a:ext>
            </a:extLst>
          </p:cNvPr>
          <p:cNvSpPr txBox="1"/>
          <p:nvPr/>
        </p:nvSpPr>
        <p:spPr>
          <a:xfrm>
            <a:off x="1601621" y="2525486"/>
            <a:ext cx="2536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fr-FR" sz="2800" dirty="0"/>
              <a:t>Réseaux de neurone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3C4709-A591-2631-4FD5-CB1663FC0ACD}"/>
              </a:ext>
            </a:extLst>
          </p:cNvPr>
          <p:cNvSpPr txBox="1"/>
          <p:nvPr/>
        </p:nvSpPr>
        <p:spPr>
          <a:xfrm>
            <a:off x="8512625" y="2525487"/>
            <a:ext cx="2536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Deep Learning en mode projet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B764EE3-EAF4-5B4A-14AB-DFE37A411167}"/>
              </a:ext>
            </a:extLst>
          </p:cNvPr>
          <p:cNvCxnSpPr>
            <a:cxnSpLocks/>
          </p:cNvCxnSpPr>
          <p:nvPr/>
        </p:nvCxnSpPr>
        <p:spPr>
          <a:xfrm>
            <a:off x="6317147" y="1143004"/>
            <a:ext cx="3382023" cy="137159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98DDCC6-6002-AD3D-EC23-B4F4B28C903B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822184" y="1153888"/>
            <a:ext cx="3494963" cy="126274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EA74673-BEEB-3F9C-6C73-B41B552C131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317147" y="1153888"/>
            <a:ext cx="8162" cy="137159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xone, Cerveau, Cellule, Dendrites, Nerf">
            <a:extLst>
              <a:ext uri="{FF2B5EF4-FFF2-40B4-BE49-F238E27FC236}">
                <a16:creationId xmlns:a16="http://schemas.microsoft.com/office/drawing/2014/main" id="{1EDC288D-F789-C575-ADA1-B99B8F6FD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9" y="3588449"/>
            <a:ext cx="1828809" cy="258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é, Outil, Acier, Matériel, Atelier">
            <a:extLst>
              <a:ext uri="{FF2B5EF4-FFF2-40B4-BE49-F238E27FC236}">
                <a16:creationId xmlns:a16="http://schemas.microsoft.com/office/drawing/2014/main" id="{EF0F2115-24A4-34CB-BB62-AC2E49A8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66219">
            <a:off x="4864016" y="4339213"/>
            <a:ext cx="2463966" cy="123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égo, Construction, Jeu, Jouet, Dessin">
            <a:extLst>
              <a:ext uri="{FF2B5EF4-FFF2-40B4-BE49-F238E27FC236}">
                <a16:creationId xmlns:a16="http://schemas.microsoft.com/office/drawing/2014/main" id="{57CEA171-1E01-D954-09A9-92714EDA7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18" y="4103913"/>
            <a:ext cx="3207303" cy="123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8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44946-F0C1-4F32-1491-097B621FE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124" y="511629"/>
            <a:ext cx="6764046" cy="64225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TEMPS FORTS à venir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1C9B88-1499-C4FD-F2D9-66A99845AB99}"/>
              </a:ext>
            </a:extLst>
          </p:cNvPr>
          <p:cNvSpPr txBox="1"/>
          <p:nvPr/>
        </p:nvSpPr>
        <p:spPr>
          <a:xfrm>
            <a:off x="5057123" y="2525487"/>
            <a:ext cx="2536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Deep Learning </a:t>
            </a:r>
            <a:r>
              <a:rPr lang="fr-FR" sz="2800" dirty="0" err="1"/>
              <a:t>débug</a:t>
            </a:r>
            <a:endParaRPr lang="fr-FR" sz="28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3470101-B289-20B0-724D-6A0DD951A3C8}"/>
              </a:ext>
            </a:extLst>
          </p:cNvPr>
          <p:cNvSpPr txBox="1"/>
          <p:nvPr/>
        </p:nvSpPr>
        <p:spPr>
          <a:xfrm>
            <a:off x="1601621" y="2525486"/>
            <a:ext cx="2536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800"/>
              </a:spcBef>
            </a:pPr>
            <a:r>
              <a:rPr lang="fr-FR" sz="2800" dirty="0"/>
              <a:t>Réseaux de neurone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13C4709-A591-2631-4FD5-CB1663FC0ACD}"/>
              </a:ext>
            </a:extLst>
          </p:cNvPr>
          <p:cNvSpPr txBox="1"/>
          <p:nvPr/>
        </p:nvSpPr>
        <p:spPr>
          <a:xfrm>
            <a:off x="8691885" y="2583438"/>
            <a:ext cx="2536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Deep Learning en mode projet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B764EE3-EAF4-5B4A-14AB-DFE37A411167}"/>
              </a:ext>
            </a:extLst>
          </p:cNvPr>
          <p:cNvCxnSpPr>
            <a:cxnSpLocks/>
          </p:cNvCxnSpPr>
          <p:nvPr/>
        </p:nvCxnSpPr>
        <p:spPr>
          <a:xfrm>
            <a:off x="6317147" y="1143004"/>
            <a:ext cx="3382023" cy="137159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98DDCC6-6002-AD3D-EC23-B4F4B28C903B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822184" y="1153888"/>
            <a:ext cx="3494963" cy="126274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EA74673-BEEB-3F9C-6C73-B41B552C1317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6317147" y="1153888"/>
            <a:ext cx="8162" cy="137159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A5B2CEF-6CA1-986A-56C1-A12E4DA21B4F}"/>
              </a:ext>
            </a:extLst>
          </p:cNvPr>
          <p:cNvSpPr/>
          <p:nvPr/>
        </p:nvSpPr>
        <p:spPr>
          <a:xfrm>
            <a:off x="1382486" y="3588448"/>
            <a:ext cx="2634343" cy="1985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/>
              <a:t>Comprendre le fonctionnement et l’organisation d’un réseau de neurone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A8F2BD1-BD15-8665-4E85-5076E638590B}"/>
              </a:ext>
            </a:extLst>
          </p:cNvPr>
          <p:cNvSpPr/>
          <p:nvPr/>
        </p:nvSpPr>
        <p:spPr>
          <a:xfrm>
            <a:off x="5008137" y="3606381"/>
            <a:ext cx="2634343" cy="1985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/>
              <a:t>Surveiller et réparer un réseau de neurone</a:t>
            </a:r>
          </a:p>
          <a:p>
            <a:pPr algn="ctr"/>
            <a:r>
              <a:rPr lang="fr-FR" sz="2400" dirty="0">
                <a:sym typeface="Wingdings" panose="05000000000000000000" pitchFamily="2" charset="2"/>
              </a:rPr>
              <a:t> data et math</a:t>
            </a:r>
            <a:endParaRPr lang="fr-FR" sz="2400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AC2C612-1B06-3D71-24B4-C5986E7F6DEB}"/>
              </a:ext>
            </a:extLst>
          </p:cNvPr>
          <p:cNvSpPr/>
          <p:nvPr/>
        </p:nvSpPr>
        <p:spPr>
          <a:xfrm>
            <a:off x="8642900" y="3588447"/>
            <a:ext cx="2634342" cy="1985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dirty="0"/>
              <a:t>Créer une intelligence artificielle de manière collaborative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5353A9F-04CB-F91C-9160-58C5DFEB8C0C}"/>
              </a:ext>
            </a:extLst>
          </p:cNvPr>
          <p:cNvSpPr txBox="1"/>
          <p:nvPr/>
        </p:nvSpPr>
        <p:spPr>
          <a:xfrm>
            <a:off x="8642900" y="5812973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i="1" dirty="0"/>
              <a:t>curiosité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BB8D097-6637-EC99-CF86-F9DAA19E0B76}"/>
              </a:ext>
            </a:extLst>
          </p:cNvPr>
          <p:cNvSpPr txBox="1"/>
          <p:nvPr/>
        </p:nvSpPr>
        <p:spPr>
          <a:xfrm>
            <a:off x="6781803" y="5834743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i="1" dirty="0"/>
              <a:t>patience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6E3A64-E609-E5C6-B821-C228667E6845}"/>
              </a:ext>
            </a:extLst>
          </p:cNvPr>
          <p:cNvSpPr txBox="1"/>
          <p:nvPr/>
        </p:nvSpPr>
        <p:spPr>
          <a:xfrm>
            <a:off x="4648203" y="5834743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i="1" dirty="0"/>
              <a:t>confiance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31E1DF-2A43-DEB5-E027-2064AE332206}"/>
              </a:ext>
            </a:extLst>
          </p:cNvPr>
          <p:cNvSpPr txBox="1"/>
          <p:nvPr/>
        </p:nvSpPr>
        <p:spPr>
          <a:xfrm>
            <a:off x="2004392" y="5812973"/>
            <a:ext cx="2415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i="1" dirty="0"/>
              <a:t>Mots clefs :</a:t>
            </a:r>
          </a:p>
        </p:txBody>
      </p:sp>
    </p:spTree>
    <p:extLst>
      <p:ext uri="{BB962C8B-B14F-4D97-AF65-F5344CB8AC3E}">
        <p14:creationId xmlns:p14="http://schemas.microsoft.com/office/powerpoint/2010/main" val="311320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int D'Interrogation, Question, Réponse">
            <a:extLst>
              <a:ext uri="{FF2B5EF4-FFF2-40B4-BE49-F238E27FC236}">
                <a16:creationId xmlns:a16="http://schemas.microsoft.com/office/drawing/2014/main" id="{F6ACBD14-D441-744D-2DCD-DA00FBE34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29" y="2471057"/>
            <a:ext cx="2155371" cy="215537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8EFD8A-0746-8090-92F5-779715F06617}"/>
              </a:ext>
            </a:extLst>
          </p:cNvPr>
          <p:cNvSpPr/>
          <p:nvPr/>
        </p:nvSpPr>
        <p:spPr>
          <a:xfrm>
            <a:off x="688943" y="435431"/>
            <a:ext cx="2217543" cy="104378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Neurone artificiel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88DB3-15E3-3AE4-31BE-B08EDD48EC43}"/>
              </a:ext>
            </a:extLst>
          </p:cNvPr>
          <p:cNvSpPr/>
          <p:nvPr/>
        </p:nvSpPr>
        <p:spPr>
          <a:xfrm>
            <a:off x="4660657" y="729346"/>
            <a:ext cx="2349743" cy="66402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Perceptron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5B31E2-1108-FFB8-69EA-B68B1ADAB911}"/>
              </a:ext>
            </a:extLst>
          </p:cNvPr>
          <p:cNvSpPr/>
          <p:nvPr/>
        </p:nvSpPr>
        <p:spPr>
          <a:xfrm>
            <a:off x="8613743" y="1611088"/>
            <a:ext cx="2217543" cy="104378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Algorithme du gradient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A0AAB4-2E1B-522B-4AC6-10BA67CF7322}"/>
              </a:ext>
            </a:extLst>
          </p:cNvPr>
          <p:cNvSpPr/>
          <p:nvPr/>
        </p:nvSpPr>
        <p:spPr>
          <a:xfrm>
            <a:off x="3822457" y="5148946"/>
            <a:ext cx="2894029" cy="97970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Apprentissage automatique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93ED29-9258-B28D-1B7A-01AB9BA5CA85}"/>
              </a:ext>
            </a:extLst>
          </p:cNvPr>
          <p:cNvSpPr/>
          <p:nvPr/>
        </p:nvSpPr>
        <p:spPr>
          <a:xfrm>
            <a:off x="1211457" y="2653628"/>
            <a:ext cx="2217543" cy="104378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Modèles bio-inspirés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502D86-D518-F7CC-7656-294AEF9631D9}"/>
              </a:ext>
            </a:extLst>
          </p:cNvPr>
          <p:cNvSpPr/>
          <p:nvPr/>
        </p:nvSpPr>
        <p:spPr>
          <a:xfrm>
            <a:off x="7991686" y="4713517"/>
            <a:ext cx="2349743" cy="97970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Transfer Learning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7E3EDF-0E5B-7141-26F4-78EBF8A10985}"/>
              </a:ext>
            </a:extLst>
          </p:cNvPr>
          <p:cNvSpPr/>
          <p:nvPr/>
        </p:nvSpPr>
        <p:spPr>
          <a:xfrm>
            <a:off x="407852" y="5361212"/>
            <a:ext cx="1228514" cy="66402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CNN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E14FB1-F7AA-8DDA-F287-D00C9E0BECC8}"/>
              </a:ext>
            </a:extLst>
          </p:cNvPr>
          <p:cNvSpPr/>
          <p:nvPr/>
        </p:nvSpPr>
        <p:spPr>
          <a:xfrm>
            <a:off x="1955558" y="4816933"/>
            <a:ext cx="1228514" cy="66402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RNN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BFD216-B79D-47A0-F3DA-5F07559FB03D}"/>
              </a:ext>
            </a:extLst>
          </p:cNvPr>
          <p:cNvSpPr/>
          <p:nvPr/>
        </p:nvSpPr>
        <p:spPr>
          <a:xfrm>
            <a:off x="7567142" y="3096987"/>
            <a:ext cx="2349743" cy="66402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Optimisation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73BC59-38AA-FD51-4641-6A8A7DA1273D}"/>
              </a:ext>
            </a:extLst>
          </p:cNvPr>
          <p:cNvSpPr/>
          <p:nvPr/>
        </p:nvSpPr>
        <p:spPr>
          <a:xfrm>
            <a:off x="2167829" y="5936455"/>
            <a:ext cx="1228514" cy="66402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GAN</a:t>
            </a:r>
          </a:p>
        </p:txBody>
      </p:sp>
    </p:spTree>
    <p:extLst>
      <p:ext uri="{BB962C8B-B14F-4D97-AF65-F5344CB8AC3E}">
        <p14:creationId xmlns:p14="http://schemas.microsoft.com/office/powerpoint/2010/main" val="164058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44946-F0C1-4F32-1491-097B621FE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845" y="197780"/>
            <a:ext cx="6764046" cy="64225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calendrier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F8152F-E04C-3DF7-1141-217B90DDBD98}"/>
              </a:ext>
            </a:extLst>
          </p:cNvPr>
          <p:cNvSpPr/>
          <p:nvPr/>
        </p:nvSpPr>
        <p:spPr>
          <a:xfrm>
            <a:off x="2590800" y="1023259"/>
            <a:ext cx="2188029" cy="7402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/>
              <a:t>19/03/24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6629CA-170C-07AC-2B8F-D634491EDD03}"/>
              </a:ext>
            </a:extLst>
          </p:cNvPr>
          <p:cNvSpPr/>
          <p:nvPr/>
        </p:nvSpPr>
        <p:spPr>
          <a:xfrm>
            <a:off x="4822373" y="1023258"/>
            <a:ext cx="2188029" cy="7402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/>
              <a:t>20/03/24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3D5F7D-5504-14BC-12CB-A48B1D5BBD33}"/>
              </a:ext>
            </a:extLst>
          </p:cNvPr>
          <p:cNvSpPr/>
          <p:nvPr/>
        </p:nvSpPr>
        <p:spPr>
          <a:xfrm>
            <a:off x="7053946" y="1023257"/>
            <a:ext cx="2188029" cy="7402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/>
              <a:t>08/04/24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82ED56-CD06-C3E1-06D9-9995708EE63D}"/>
              </a:ext>
            </a:extLst>
          </p:cNvPr>
          <p:cNvSpPr/>
          <p:nvPr/>
        </p:nvSpPr>
        <p:spPr>
          <a:xfrm>
            <a:off x="2590799" y="2200163"/>
            <a:ext cx="2188029" cy="7402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/>
              <a:t>30/04/23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CFE9E-9649-08C5-081B-D71A9AABE36D}"/>
              </a:ext>
            </a:extLst>
          </p:cNvPr>
          <p:cNvSpPr/>
          <p:nvPr/>
        </p:nvSpPr>
        <p:spPr>
          <a:xfrm>
            <a:off x="4822372" y="2200162"/>
            <a:ext cx="2188029" cy="7402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/>
              <a:t>02/05/24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97AAD0-01B1-0685-6025-CD1F33E5B427}"/>
              </a:ext>
            </a:extLst>
          </p:cNvPr>
          <p:cNvSpPr/>
          <p:nvPr/>
        </p:nvSpPr>
        <p:spPr>
          <a:xfrm>
            <a:off x="2590799" y="3473797"/>
            <a:ext cx="2188029" cy="7402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/>
              <a:t>21/05/24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8F63F9-63B6-0E89-0523-CFB5748402CB}"/>
              </a:ext>
            </a:extLst>
          </p:cNvPr>
          <p:cNvSpPr/>
          <p:nvPr/>
        </p:nvSpPr>
        <p:spPr>
          <a:xfrm>
            <a:off x="2590799" y="5897821"/>
            <a:ext cx="2188029" cy="7402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/>
              <a:t>01/07/24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47837-FA0E-00B3-B441-62D0839D6E4E}"/>
              </a:ext>
            </a:extLst>
          </p:cNvPr>
          <p:cNvSpPr/>
          <p:nvPr/>
        </p:nvSpPr>
        <p:spPr>
          <a:xfrm>
            <a:off x="2590799" y="4714766"/>
            <a:ext cx="2188029" cy="7402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/>
              <a:t>10/06/24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0D8083-BF06-9AE5-74DF-972A79CE062B}"/>
              </a:ext>
            </a:extLst>
          </p:cNvPr>
          <p:cNvSpPr/>
          <p:nvPr/>
        </p:nvSpPr>
        <p:spPr>
          <a:xfrm>
            <a:off x="4822372" y="4714765"/>
            <a:ext cx="2188029" cy="7402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/>
              <a:t>11/06/24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F6894B-2D84-27CE-BF5D-F1F5111D6ADB}"/>
              </a:ext>
            </a:extLst>
          </p:cNvPr>
          <p:cNvSpPr txBox="1"/>
          <p:nvPr/>
        </p:nvSpPr>
        <p:spPr>
          <a:xfrm>
            <a:off x="9601200" y="1109085"/>
            <a:ext cx="165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Perceptrons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B02E5B4-5A6D-E5B8-1175-314E773D8F95}"/>
              </a:ext>
            </a:extLst>
          </p:cNvPr>
          <p:cNvSpPr txBox="1"/>
          <p:nvPr/>
        </p:nvSpPr>
        <p:spPr>
          <a:xfrm>
            <a:off x="7320644" y="2339443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Deep Learning </a:t>
            </a:r>
            <a:r>
              <a:rPr lang="fr-FR" sz="2400" dirty="0" err="1"/>
              <a:t>débug</a:t>
            </a:r>
            <a:endParaRPr lang="fr-FR" sz="2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2B604FF-F130-9B0B-49F3-C41A7362A6EF}"/>
              </a:ext>
            </a:extLst>
          </p:cNvPr>
          <p:cNvSpPr txBox="1"/>
          <p:nvPr/>
        </p:nvSpPr>
        <p:spPr>
          <a:xfrm>
            <a:off x="5214257" y="3412079"/>
            <a:ext cx="6161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Evaluation intermédiaire – architecture des réseaux de neurones  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5AC12E1-09BA-B0F2-EF23-66BE0D1EADD5}"/>
              </a:ext>
            </a:extLst>
          </p:cNvPr>
          <p:cNvSpPr/>
          <p:nvPr/>
        </p:nvSpPr>
        <p:spPr>
          <a:xfrm>
            <a:off x="2656112" y="3517336"/>
            <a:ext cx="235467" cy="217716"/>
          </a:xfrm>
          <a:prstGeom prst="ellipse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6C8111D-009C-9A3D-D47B-138E74BCD4FA}"/>
              </a:ext>
            </a:extLst>
          </p:cNvPr>
          <p:cNvSpPr/>
          <p:nvPr/>
        </p:nvSpPr>
        <p:spPr>
          <a:xfrm>
            <a:off x="2622031" y="5928245"/>
            <a:ext cx="235467" cy="217716"/>
          </a:xfrm>
          <a:prstGeom prst="ellipse">
            <a:avLst/>
          </a:prstGeom>
          <a:solidFill>
            <a:schemeClr val="accent4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52A10EF-E2DE-8C94-62EA-E182804D90A5}"/>
              </a:ext>
            </a:extLst>
          </p:cNvPr>
          <p:cNvSpPr txBox="1"/>
          <p:nvPr/>
        </p:nvSpPr>
        <p:spPr>
          <a:xfrm>
            <a:off x="7293429" y="4669380"/>
            <a:ext cx="3135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Créer et entraîner une IA (2 projets en groupe)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0ED41C-3B5E-6152-D6E1-54A43C04057A}"/>
              </a:ext>
            </a:extLst>
          </p:cNvPr>
          <p:cNvSpPr/>
          <p:nvPr/>
        </p:nvSpPr>
        <p:spPr>
          <a:xfrm>
            <a:off x="4822372" y="5897821"/>
            <a:ext cx="2188029" cy="7402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dirty="0"/>
              <a:t>02/07/24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15FB1A5-8980-EEC3-0398-B34DF83072FB}"/>
              </a:ext>
            </a:extLst>
          </p:cNvPr>
          <p:cNvSpPr txBox="1"/>
          <p:nvPr/>
        </p:nvSpPr>
        <p:spPr>
          <a:xfrm>
            <a:off x="7375071" y="5891668"/>
            <a:ext cx="4599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Evaluation finale – </a:t>
            </a:r>
            <a:r>
              <a:rPr lang="fr-FR" sz="2400" dirty="0" err="1"/>
              <a:t>transfer</a:t>
            </a:r>
            <a:r>
              <a:rPr lang="fr-FR" sz="2400" dirty="0"/>
              <a:t> </a:t>
            </a:r>
            <a:r>
              <a:rPr lang="fr-FR" sz="2400" dirty="0" err="1"/>
              <a:t>learning</a:t>
            </a:r>
            <a:r>
              <a:rPr lang="fr-FR" sz="2400" dirty="0"/>
              <a:t> et </a:t>
            </a:r>
            <a:r>
              <a:rPr lang="fr-FR" sz="2400" dirty="0" err="1"/>
              <a:t>multitask</a:t>
            </a:r>
            <a:r>
              <a:rPr lang="fr-FR" sz="2400" dirty="0"/>
              <a:t> </a:t>
            </a:r>
            <a:r>
              <a:rPr lang="fr-FR" sz="2400" dirty="0" err="1"/>
              <a:t>learning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83942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EDFB5B7-AAE4-C209-0BCF-6449D3563C36}"/>
              </a:ext>
            </a:extLst>
          </p:cNvPr>
          <p:cNvSpPr txBox="1"/>
          <p:nvPr/>
        </p:nvSpPr>
        <p:spPr>
          <a:xfrm>
            <a:off x="1344386" y="928202"/>
            <a:ext cx="604157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Tour de table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Prénom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Avez-vous déjà fait du </a:t>
            </a:r>
            <a:r>
              <a:rPr lang="fr-FR" sz="3200" dirty="0" err="1"/>
              <a:t>deep</a:t>
            </a:r>
            <a:r>
              <a:rPr lang="fr-FR" sz="3200" dirty="0"/>
              <a:t> </a:t>
            </a:r>
            <a:r>
              <a:rPr lang="fr-FR" sz="3200" dirty="0" err="1"/>
              <a:t>learning</a:t>
            </a:r>
            <a:r>
              <a:rPr lang="fr-FR" sz="3200" dirty="0"/>
              <a:t> / réseau de neurone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Faites-vous de l’IA en entreprise ? Pour quel type d’application (exemple : langage, vision…)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3200" dirty="0"/>
              <a:t>Une impression…  </a:t>
            </a:r>
          </a:p>
        </p:txBody>
      </p:sp>
      <p:pic>
        <p:nvPicPr>
          <p:cNvPr id="3" name="Picture 2" descr="Soleil, Natrure, Ensoleillé, Natu, Natur">
            <a:extLst>
              <a:ext uri="{FF2B5EF4-FFF2-40B4-BE49-F238E27FC236}">
                <a16:creationId xmlns:a16="http://schemas.microsoft.com/office/drawing/2014/main" id="{5271706C-696E-8FDE-858A-7A906B9C6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925" y="5044291"/>
            <a:ext cx="1774098" cy="178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Nuage, Pluie, Douches">
            <a:extLst>
              <a:ext uri="{FF2B5EF4-FFF2-40B4-BE49-F238E27FC236}">
                <a16:creationId xmlns:a16="http://schemas.microsoft.com/office/drawing/2014/main" id="{E457B1F8-D714-C9FA-1BF6-FEEF34FF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800" y="5210501"/>
            <a:ext cx="2376557" cy="156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e Panique Pas, Panique, Bouton, Stress">
            <a:extLst>
              <a:ext uri="{FF2B5EF4-FFF2-40B4-BE49-F238E27FC236}">
                <a16:creationId xmlns:a16="http://schemas.microsoft.com/office/drawing/2014/main" id="{C961B9B1-DD61-EF50-AFAD-7B3544B7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40" y="1857602"/>
            <a:ext cx="3632548" cy="278684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785C6DEB-EA10-B37C-F215-90A656639A7B}"/>
              </a:ext>
            </a:extLst>
          </p:cNvPr>
          <p:cNvSpPr txBox="1">
            <a:spLocks/>
          </p:cNvSpPr>
          <p:nvPr/>
        </p:nvSpPr>
        <p:spPr>
          <a:xfrm>
            <a:off x="2845268" y="201728"/>
            <a:ext cx="6764046" cy="6422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400" dirty="0"/>
              <a:t>TOUR DE TABLE</a:t>
            </a:r>
          </a:p>
        </p:txBody>
      </p:sp>
    </p:spTree>
    <p:extLst>
      <p:ext uri="{BB962C8B-B14F-4D97-AF65-F5344CB8AC3E}">
        <p14:creationId xmlns:p14="http://schemas.microsoft.com/office/powerpoint/2010/main" val="3067875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4283</TotalTime>
  <Words>169</Words>
  <Application>Microsoft Office PowerPoint</Application>
  <PresentationFormat>Grand écran</PresentationFormat>
  <Paragraphs>51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Circuit</vt:lpstr>
      <vt:lpstr>Deep Learning</vt:lpstr>
      <vt:lpstr>TEMPS FORTS à VENIR</vt:lpstr>
      <vt:lpstr>TEMPS FORTS à venir</vt:lpstr>
      <vt:lpstr>Présentation PowerPoint</vt:lpstr>
      <vt:lpstr>calendrier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à l’ I.A.</dc:title>
  <dc:creator>Vérane Faure</dc:creator>
  <cp:lastModifiedBy>Vérane Faure</cp:lastModifiedBy>
  <cp:revision>28</cp:revision>
  <dcterms:created xsi:type="dcterms:W3CDTF">2023-05-12T13:16:46Z</dcterms:created>
  <dcterms:modified xsi:type="dcterms:W3CDTF">2024-03-19T08:48:56Z</dcterms:modified>
</cp:coreProperties>
</file>