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19e07e6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19e07e6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19e07e6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19e07e6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19e07e6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19e07e6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719e07e6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719e07e6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19e07e6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19e07e6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719e07e6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719e07e6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719e07e6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719e07e6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19e07e6f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719e07e6f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719e07e6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719e07e6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719e07e6f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719e07e6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19e07e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19e07e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719e07e6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719e07e6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719e07e6f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719e07e6f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719e07e6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719e07e6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719e07e6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719e07e6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719e07e6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719e07e6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719e07e6f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719e07e6f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719e07e6f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719e07e6f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719e07e6f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719e07e6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19e07e6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19e07e6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19e07e6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19e07e6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19e07e6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19e07e6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719e07e6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719e07e6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719e07e6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719e07e6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19e07e6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19e07e6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14075"/>
            <a:ext cx="7801500" cy="10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Projet fil rouge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3075" y="20721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Gaëtan Corin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50" y="1212275"/>
            <a:ext cx="6536632" cy="37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023875" y="765875"/>
            <a:ext cx="350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Arborescence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023875" y="765875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120275" y="685275"/>
            <a:ext cx="6513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Aller voir le fichier Figma pour un Mockup complet.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(360px à 1000px)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00" y="1300275"/>
            <a:ext cx="6548066" cy="3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023875" y="765875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128325" y="765875"/>
            <a:ext cx="6513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(360px à 1000px),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75" y="1251050"/>
            <a:ext cx="4651751" cy="386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88675" y="69325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290225" y="8062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290225" y="1201225"/>
            <a:ext cx="35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(360px à 1000px)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864" y="0"/>
            <a:ext cx="4378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8675" y="69325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90225" y="8062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90225" y="1201225"/>
            <a:ext cx="35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tablette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(360px à 1000px)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75" y="1034750"/>
            <a:ext cx="5435525" cy="392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56425" y="0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75650" y="7659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1773625" y="765900"/>
            <a:ext cx="43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petit ordinateur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(1001px à 1500px)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0" y="1166100"/>
            <a:ext cx="6543671" cy="38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56425" y="0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75650" y="7659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773625" y="765900"/>
            <a:ext cx="43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grand ordinateur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1501 px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 +)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0696"/>
            <a:ext cx="9143999" cy="34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576750" y="2272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MCD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0" y="1303600"/>
            <a:ext cx="8839200" cy="214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645900" y="3768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MLD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0250"/>
            <a:ext cx="8839201" cy="232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5269525" y="132675"/>
            <a:ext cx="37101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Use Case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799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3050" y="202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Explication du projet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1096400"/>
            <a:ext cx="2080750" cy="16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50" y="2864975"/>
            <a:ext cx="1984000" cy="1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483075" y="1232575"/>
            <a:ext cx="628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 on possède un aquarium,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 est important de connaître les différents paramètres de l’eau de son aquarium.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563675" y="3492675"/>
            <a:ext cx="58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 avoir ses paramètres, il faut effectués des tests d’eau.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563675" y="2119275"/>
            <a:ext cx="49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Exemple: PH, GH, KH, NO2, NO3, …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enregistrer une donnée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229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5411300" y="132675"/>
            <a:ext cx="3568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enregistrer une donnée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47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5946925" y="132675"/>
            <a:ext cx="30327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5709800" y="1291775"/>
            <a:ext cx="339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supprimer un enregistrement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d’une ligne du tableau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75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6647950" y="132675"/>
            <a:ext cx="2331600" cy="17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6790300" y="2071550"/>
            <a:ext cx="204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supprimer un enregistrement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d’une ligne du tableau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4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s’ inscription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010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962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s’ inscription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852425" y="266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actuel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(html/css)</a:t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1662000" y="1764375"/>
            <a:ext cx="67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https://htmlpreview.github.io/?https://github.com/gaetancorin/fil_rouge/blob/master/site/afficheur.html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1504450" y="1346925"/>
            <a:ext cx="506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lien affichage direct:</a:t>
            </a:r>
            <a:endParaRPr sz="1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1614725" y="2465425"/>
            <a:ext cx="31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lien Github:</a:t>
            </a:r>
            <a:endParaRPr sz="16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1811650" y="3111300"/>
            <a:ext cx="67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https://github.com/gaetancorin/fil_rouge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23050" y="202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Explication du projet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1096400"/>
            <a:ext cx="2080750" cy="16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50" y="2864975"/>
            <a:ext cx="1984000" cy="1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83075" y="2047725"/>
            <a:ext cx="63609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f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Fournir toutes les informations de manipulations lors des tests d’eau en quelques lignes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(à la place d’une notice de 30 pages fournis avec les tests)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Leur fournir un espace de stockage de données dédié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(au lieu d’une feuille et d’un stylo)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Afficher les données enregistrées de manière optimisé sous forme de diagramme, de calendrier et de tableau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(afin de détecter en amont les variations anormales et y remédier pour  éviter les problèmes d’algues et de maladies des poissons)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934600" y="1096388"/>
            <a:ext cx="602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L’objectif du site est d’aider l’aquariophile lors de son test d’eau.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71875" y="61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cible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49" y="1811825"/>
            <a:ext cx="5639076" cy="333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625450" y="31379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38925" y="792888"/>
            <a:ext cx="844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6 % de français qui possèdent un aquarium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0825" y="1196225"/>
            <a:ext cx="84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Principalement les aquariophiles peu expérimentés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car le site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fournit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l’explication de comment faire le test d’eau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17025" y="101575"/>
            <a:ext cx="40794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Analyse du besoin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06350" y="782000"/>
            <a:ext cx="293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diagramme bête à corne</a:t>
            </a:r>
            <a:endParaRPr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350" y="859500"/>
            <a:ext cx="5435800" cy="41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17025" y="101575"/>
            <a:ext cx="40794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Analyse du besoin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06350" y="915900"/>
            <a:ext cx="557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besoins de l’utilisateur hiérarchiser par ordre d’importance</a:t>
            </a:r>
            <a:endParaRPr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83775" y="1620450"/>
            <a:ext cx="75459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Pouvoir enregistrer et accéder à ses données de manière simple et ergonomique.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Avoir plusieurs outils permettant d’analyser les données.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(diagramme, calendrier, tableau)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Avoir rapidement accès à l’explication de comment faire le test d’eau.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13650" y="-453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concurrence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050"/>
            <a:ext cx="2662824" cy="139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00" y="2700750"/>
            <a:ext cx="2517726" cy="20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103850" y="646900"/>
            <a:ext cx="399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Aquachange</a:t>
            </a: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(version ordinateur)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184450" y="1123900"/>
            <a:ext cx="5949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Données enregistré afficher sous forme de Tableau et Graphique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- Grande communauté et forum actif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- Aide à choisir les poissons et plantes en fonction des données enregistrées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- Aucune explication sur comment faire les tests d’eau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Le Graphique de données est mal conçu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03850" y="3177750"/>
            <a:ext cx="5949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- Données représenté sous forme de Calendrier et Graphique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Possibilités d’enregistrer des notes personnelles sur chaque journée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Un tableau de bord permet de voir les tâches à effectuer dans l’aquarium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- Aucune explication sur comment faire les tests d’eau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Graphique de données mal conçu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84450" y="2700750"/>
            <a:ext cx="406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Aquarium note 2</a:t>
            </a: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(Application mobile)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735750" y="1741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Analyse marketing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66">
                <a:latin typeface="Roboto"/>
                <a:ea typeface="Roboto"/>
                <a:cs typeface="Roboto"/>
                <a:sym typeface="Roboto"/>
              </a:rPr>
              <a:t>(Matrice SWOT)</a:t>
            </a:r>
            <a:endParaRPr sz="2266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570113" y="1053725"/>
            <a:ext cx="26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STRENGTH</a:t>
            </a:r>
            <a:r>
              <a:rPr b="1"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(Force)</a:t>
            </a:r>
            <a:endParaRPr b="1"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192063" y="1053725"/>
            <a:ext cx="34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WEAKNESSES</a:t>
            </a:r>
            <a:r>
              <a:rPr b="1"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(Faiblesse)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440300" y="3367300"/>
            <a:ext cx="328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r>
              <a:rPr b="1" lang="fr" sz="16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(Opportunités)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377275" y="3366125"/>
            <a:ext cx="25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THREATS</a:t>
            </a:r>
            <a:r>
              <a:rPr b="1" lang="fr" sz="16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(Menace)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344388" y="1447000"/>
            <a:ext cx="378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site ne sert pas juste à enregistrer les données mais donne des explications sur comment faire le test de l’eau pour chaque élément testé ( pour la marque JBL).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site est plus facile d’utilisation et propose un affichage des données plus ergonomique.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068513" y="1484825"/>
            <a:ext cx="3933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Les autres sites sont très bien conçus et proposent de nombreuses fonctionnalités supplémentaires.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Sites concurrents avec des communautés actives.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194150" y="3798400"/>
            <a:ext cx="3498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Peu de concurrents dans les applications et sites web sur le sujet.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Grande clientèle cible, 6% des français ont un aquarium.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336975" y="3756850"/>
            <a:ext cx="3321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Le modèle financier du site dépend du programme d’affiliation Amazon pour ses revenus.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Problème de visibilité du Website car aucun budget publicité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42188" y="1676875"/>
            <a:ext cx="12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 INTERNE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20925" y="3853600"/>
            <a:ext cx="133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 EXTERNE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-47425" y="1338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charte graphique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682525" y="1267250"/>
            <a:ext cx="471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Voici le panel de couleur utilisé sur le Website 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525" y="0"/>
            <a:ext cx="214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2228625" y="3940725"/>
            <a:ext cx="28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police d’ écriture est le “Robotto”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623300" y="1928988"/>
            <a:ext cx="42186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charte graphique du site se concentre sur le côté ergonomique et épuré afin de simplifier son utilisation.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attention particulière est donnée au UX design.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