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39" r:id="rId2"/>
    <p:sldId id="323" r:id="rId3"/>
    <p:sldId id="327" r:id="rId4"/>
    <p:sldId id="328" r:id="rId5"/>
    <p:sldId id="329" r:id="rId6"/>
    <p:sldId id="330" r:id="rId7"/>
    <p:sldId id="340" r:id="rId8"/>
    <p:sldId id="331" r:id="rId9"/>
    <p:sldId id="307" r:id="rId10"/>
    <p:sldId id="308" r:id="rId11"/>
    <p:sldId id="312" r:id="rId12"/>
    <p:sldId id="321" r:id="rId13"/>
    <p:sldId id="316" r:id="rId14"/>
    <p:sldId id="317" r:id="rId15"/>
    <p:sldId id="322" r:id="rId16"/>
    <p:sldId id="335" r:id="rId17"/>
    <p:sldId id="336" r:id="rId18"/>
    <p:sldId id="332" r:id="rId19"/>
    <p:sldId id="333" r:id="rId20"/>
    <p:sldId id="334" r:id="rId21"/>
    <p:sldId id="271" r:id="rId22"/>
    <p:sldId id="272" r:id="rId23"/>
    <p:sldId id="273" r:id="rId24"/>
    <p:sldId id="274" r:id="rId25"/>
    <p:sldId id="275" r:id="rId26"/>
    <p:sldId id="276" r:id="rId27"/>
    <p:sldId id="318" r:id="rId28"/>
    <p:sldId id="319" r:id="rId29"/>
    <p:sldId id="279" r:id="rId30"/>
    <p:sldId id="337" r:id="rId31"/>
    <p:sldId id="280" r:id="rId32"/>
    <p:sldId id="282" r:id="rId33"/>
    <p:sldId id="306" r:id="rId34"/>
    <p:sldId id="284" r:id="rId35"/>
    <p:sldId id="285" r:id="rId36"/>
    <p:sldId id="286" r:id="rId37"/>
    <p:sldId id="287" r:id="rId38"/>
    <p:sldId id="288" r:id="rId39"/>
    <p:sldId id="289" r:id="rId40"/>
    <p:sldId id="290" r:id="rId41"/>
    <p:sldId id="291" r:id="rId42"/>
    <p:sldId id="320" r:id="rId43"/>
    <p:sldId id="341" r:id="rId44"/>
    <p:sldId id="304" r:id="rId45"/>
    <p:sldId id="338" r:id="rId4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7DBA0-5241-41EE-9717-393EF25CA142}" v="237" dt="2023-10-05T16:16:18.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scaduto2@campus.unimib.it" userId="66b50248-3882-4456-9726-b4ff76b8ac6b" providerId="ADAL" clId="{4147DBA0-5241-41EE-9717-393EF25CA142}"/>
    <pc:docChg chg="undo custSel addSld delSld modSld sldOrd">
      <pc:chgData name="g.scaduto2@campus.unimib.it" userId="66b50248-3882-4456-9726-b4ff76b8ac6b" providerId="ADAL" clId="{4147DBA0-5241-41EE-9717-393EF25CA142}" dt="2023-10-05T16:16:01.873" v="5237" actId="2"/>
      <pc:docMkLst>
        <pc:docMk/>
      </pc:docMkLst>
      <pc:sldChg chg="modSp modAnim">
        <pc:chgData name="g.scaduto2@campus.unimib.it" userId="66b50248-3882-4456-9726-b4ff76b8ac6b" providerId="ADAL" clId="{4147DBA0-5241-41EE-9717-393EF25CA142}" dt="2023-10-05T13:02:50.923" v="3301" actId="207"/>
        <pc:sldMkLst>
          <pc:docMk/>
          <pc:sldMk cId="1361425854" sldId="276"/>
        </pc:sldMkLst>
        <pc:spChg chg="mod">
          <ac:chgData name="g.scaduto2@campus.unimib.it" userId="66b50248-3882-4456-9726-b4ff76b8ac6b" providerId="ADAL" clId="{4147DBA0-5241-41EE-9717-393EF25CA142}" dt="2023-10-05T13:02:50.923" v="3301" actId="207"/>
          <ac:spMkLst>
            <pc:docMk/>
            <pc:sldMk cId="1361425854" sldId="276"/>
            <ac:spMk id="59394" creationId="{00000000-0000-0000-0000-000000000000}"/>
          </ac:spMkLst>
        </pc:spChg>
      </pc:sldChg>
      <pc:sldChg chg="add del">
        <pc:chgData name="g.scaduto2@campus.unimib.it" userId="66b50248-3882-4456-9726-b4ff76b8ac6b" providerId="ADAL" clId="{4147DBA0-5241-41EE-9717-393EF25CA142}" dt="2023-10-05T13:06:05.334" v="3358" actId="47"/>
        <pc:sldMkLst>
          <pc:docMk/>
          <pc:sldMk cId="1958366080" sldId="282"/>
        </pc:sldMkLst>
      </pc:sldChg>
      <pc:sldChg chg="modSp mod">
        <pc:chgData name="g.scaduto2@campus.unimib.it" userId="66b50248-3882-4456-9726-b4ff76b8ac6b" providerId="ADAL" clId="{4147DBA0-5241-41EE-9717-393EF25CA142}" dt="2023-10-05T13:10:21.732" v="3589" actId="27636"/>
        <pc:sldMkLst>
          <pc:docMk/>
          <pc:sldMk cId="2646021385" sldId="304"/>
        </pc:sldMkLst>
        <pc:spChg chg="mod">
          <ac:chgData name="g.scaduto2@campus.unimib.it" userId="66b50248-3882-4456-9726-b4ff76b8ac6b" providerId="ADAL" clId="{4147DBA0-5241-41EE-9717-393EF25CA142}" dt="2023-10-05T13:10:21.732" v="3589" actId="27636"/>
          <ac:spMkLst>
            <pc:docMk/>
            <pc:sldMk cId="2646021385" sldId="304"/>
            <ac:spMk id="3" creationId="{00000000-0000-0000-0000-000000000000}"/>
          </ac:spMkLst>
        </pc:spChg>
      </pc:sldChg>
      <pc:sldChg chg="modSp del mod modAnim">
        <pc:chgData name="g.scaduto2@campus.unimib.it" userId="66b50248-3882-4456-9726-b4ff76b8ac6b" providerId="ADAL" clId="{4147DBA0-5241-41EE-9717-393EF25CA142}" dt="2023-10-05T13:11:16.789" v="3617" actId="47"/>
        <pc:sldMkLst>
          <pc:docMk/>
          <pc:sldMk cId="3141321514" sldId="305"/>
        </pc:sldMkLst>
        <pc:spChg chg="mod">
          <ac:chgData name="g.scaduto2@campus.unimib.it" userId="66b50248-3882-4456-9726-b4ff76b8ac6b" providerId="ADAL" clId="{4147DBA0-5241-41EE-9717-393EF25CA142}" dt="2023-10-05T12:56:48.162" v="2612"/>
          <ac:spMkLst>
            <pc:docMk/>
            <pc:sldMk cId="3141321514" sldId="305"/>
            <ac:spMk id="3" creationId="{00000000-0000-0000-0000-000000000000}"/>
          </ac:spMkLst>
        </pc:spChg>
      </pc:sldChg>
      <pc:sldChg chg="add del">
        <pc:chgData name="g.scaduto2@campus.unimib.it" userId="66b50248-3882-4456-9726-b4ff76b8ac6b" providerId="ADAL" clId="{4147DBA0-5241-41EE-9717-393EF25CA142}" dt="2023-10-05T13:06:05.961" v="3359" actId="47"/>
        <pc:sldMkLst>
          <pc:docMk/>
          <pc:sldMk cId="2327118509" sldId="306"/>
        </pc:sldMkLst>
      </pc:sldChg>
      <pc:sldChg chg="modSp mod">
        <pc:chgData name="g.scaduto2@campus.unimib.it" userId="66b50248-3882-4456-9726-b4ff76b8ac6b" providerId="ADAL" clId="{4147DBA0-5241-41EE-9717-393EF25CA142}" dt="2023-10-05T12:55:54.226" v="2591" actId="20577"/>
        <pc:sldMkLst>
          <pc:docMk/>
          <pc:sldMk cId="1038841922" sldId="308"/>
        </pc:sldMkLst>
        <pc:graphicFrameChg chg="modGraphic">
          <ac:chgData name="g.scaduto2@campus.unimib.it" userId="66b50248-3882-4456-9726-b4ff76b8ac6b" providerId="ADAL" clId="{4147DBA0-5241-41EE-9717-393EF25CA142}" dt="2023-10-05T12:55:54.226" v="2591" actId="20577"/>
          <ac:graphicFrameMkLst>
            <pc:docMk/>
            <pc:sldMk cId="1038841922" sldId="308"/>
            <ac:graphicFrameMk id="5" creationId="{00000000-0000-0000-0000-000000000000}"/>
          </ac:graphicFrameMkLst>
        </pc:graphicFrameChg>
      </pc:sldChg>
      <pc:sldChg chg="modSp mod">
        <pc:chgData name="g.scaduto2@campus.unimib.it" userId="66b50248-3882-4456-9726-b4ff76b8ac6b" providerId="ADAL" clId="{4147DBA0-5241-41EE-9717-393EF25CA142}" dt="2023-10-05T12:56:48.162" v="2612"/>
        <pc:sldMkLst>
          <pc:docMk/>
          <pc:sldMk cId="2896648562" sldId="316"/>
        </pc:sldMkLst>
        <pc:spChg chg="mod">
          <ac:chgData name="g.scaduto2@campus.unimib.it" userId="66b50248-3882-4456-9726-b4ff76b8ac6b" providerId="ADAL" clId="{4147DBA0-5241-41EE-9717-393EF25CA142}" dt="2023-10-05T12:56:48.162" v="2612"/>
          <ac:spMkLst>
            <pc:docMk/>
            <pc:sldMk cId="2896648562" sldId="316"/>
            <ac:spMk id="6" creationId="{00000000-0000-0000-0000-000000000000}"/>
          </ac:spMkLst>
        </pc:spChg>
        <pc:graphicFrameChg chg="modGraphic">
          <ac:chgData name="g.scaduto2@campus.unimib.it" userId="66b50248-3882-4456-9726-b4ff76b8ac6b" providerId="ADAL" clId="{4147DBA0-5241-41EE-9717-393EF25CA142}" dt="2023-10-05T12:56:33.321" v="2611" actId="20577"/>
          <ac:graphicFrameMkLst>
            <pc:docMk/>
            <pc:sldMk cId="2896648562" sldId="316"/>
            <ac:graphicFrameMk id="5" creationId="{00000000-0000-0000-0000-000000000000}"/>
          </ac:graphicFrameMkLst>
        </pc:graphicFrameChg>
      </pc:sldChg>
      <pc:sldChg chg="modSp">
        <pc:chgData name="g.scaduto2@campus.unimib.it" userId="66b50248-3882-4456-9726-b4ff76b8ac6b" providerId="ADAL" clId="{4147DBA0-5241-41EE-9717-393EF25CA142}" dt="2023-10-05T12:56:48.162" v="2612"/>
        <pc:sldMkLst>
          <pc:docMk/>
          <pc:sldMk cId="1397553902" sldId="317"/>
        </pc:sldMkLst>
        <pc:spChg chg="mod">
          <ac:chgData name="g.scaduto2@campus.unimib.it" userId="66b50248-3882-4456-9726-b4ff76b8ac6b" providerId="ADAL" clId="{4147DBA0-5241-41EE-9717-393EF25CA142}" dt="2023-10-05T12:56:48.162" v="2612"/>
          <ac:spMkLst>
            <pc:docMk/>
            <pc:sldMk cId="1397553902" sldId="317"/>
            <ac:spMk id="8" creationId="{00000000-0000-0000-0000-000000000000}"/>
          </ac:spMkLst>
        </pc:spChg>
        <pc:graphicFrameChg chg="mod">
          <ac:chgData name="g.scaduto2@campus.unimib.it" userId="66b50248-3882-4456-9726-b4ff76b8ac6b" providerId="ADAL" clId="{4147DBA0-5241-41EE-9717-393EF25CA142}" dt="2023-10-05T12:56:48.162" v="2612"/>
          <ac:graphicFrameMkLst>
            <pc:docMk/>
            <pc:sldMk cId="1397553902" sldId="317"/>
            <ac:graphicFrameMk id="5" creationId="{00000000-0000-0000-0000-000000000000}"/>
          </ac:graphicFrameMkLst>
        </pc:graphicFrameChg>
      </pc:sldChg>
      <pc:sldChg chg="modSp">
        <pc:chgData name="g.scaduto2@campus.unimib.it" userId="66b50248-3882-4456-9726-b4ff76b8ac6b" providerId="ADAL" clId="{4147DBA0-5241-41EE-9717-393EF25CA142}" dt="2023-10-05T12:56:26.220" v="2598" actId="20577"/>
        <pc:sldMkLst>
          <pc:docMk/>
          <pc:sldMk cId="1792045755" sldId="321"/>
        </pc:sldMkLst>
        <pc:spChg chg="mod">
          <ac:chgData name="g.scaduto2@campus.unimib.it" userId="66b50248-3882-4456-9726-b4ff76b8ac6b" providerId="ADAL" clId="{4147DBA0-5241-41EE-9717-393EF25CA142}" dt="2023-10-05T12:56:26.220" v="2598" actId="20577"/>
          <ac:spMkLst>
            <pc:docMk/>
            <pc:sldMk cId="1792045755" sldId="321"/>
            <ac:spMk id="6" creationId="{00000000-0000-0000-0000-000000000000}"/>
          </ac:spMkLst>
        </pc:spChg>
      </pc:sldChg>
      <pc:sldChg chg="modSp">
        <pc:chgData name="g.scaduto2@campus.unimib.it" userId="66b50248-3882-4456-9726-b4ff76b8ac6b" providerId="ADAL" clId="{4147DBA0-5241-41EE-9717-393EF25CA142}" dt="2023-10-05T12:56:48.162" v="2612"/>
        <pc:sldMkLst>
          <pc:docMk/>
          <pc:sldMk cId="244735720" sldId="322"/>
        </pc:sldMkLst>
        <pc:spChg chg="mod">
          <ac:chgData name="g.scaduto2@campus.unimib.it" userId="66b50248-3882-4456-9726-b4ff76b8ac6b" providerId="ADAL" clId="{4147DBA0-5241-41EE-9717-393EF25CA142}" dt="2023-10-05T12:56:48.162" v="2612"/>
          <ac:spMkLst>
            <pc:docMk/>
            <pc:sldMk cId="244735720" sldId="322"/>
            <ac:spMk id="6" creationId="{00000000-0000-0000-0000-000000000000}"/>
          </ac:spMkLst>
        </pc:spChg>
      </pc:sldChg>
      <pc:sldChg chg="modSp new mod">
        <pc:chgData name="g.scaduto2@campus.unimib.it" userId="66b50248-3882-4456-9726-b4ff76b8ac6b" providerId="ADAL" clId="{4147DBA0-5241-41EE-9717-393EF25CA142}" dt="2023-10-05T16:16:01.873" v="5237" actId="2"/>
        <pc:sldMkLst>
          <pc:docMk/>
          <pc:sldMk cId="571955089" sldId="323"/>
        </pc:sldMkLst>
        <pc:spChg chg="mod">
          <ac:chgData name="g.scaduto2@campus.unimib.it" userId="66b50248-3882-4456-9726-b4ff76b8ac6b" providerId="ADAL" clId="{4147DBA0-5241-41EE-9717-393EF25CA142}" dt="2023-10-05T12:38:04.329" v="77" actId="20577"/>
          <ac:spMkLst>
            <pc:docMk/>
            <pc:sldMk cId="571955089" sldId="323"/>
            <ac:spMk id="2" creationId="{C0C842D3-7BB4-709E-0179-635878BFFB3E}"/>
          </ac:spMkLst>
        </pc:spChg>
        <pc:spChg chg="mod">
          <ac:chgData name="g.scaduto2@campus.unimib.it" userId="66b50248-3882-4456-9726-b4ff76b8ac6b" providerId="ADAL" clId="{4147DBA0-5241-41EE-9717-393EF25CA142}" dt="2023-10-05T16:16:01.873" v="5237" actId="2"/>
          <ac:spMkLst>
            <pc:docMk/>
            <pc:sldMk cId="571955089" sldId="323"/>
            <ac:spMk id="3" creationId="{D07770FF-6B87-E119-2501-321437C76DCC}"/>
          </ac:spMkLst>
        </pc:spChg>
      </pc:sldChg>
      <pc:sldChg chg="addSp delSp modSp new del mod">
        <pc:chgData name="g.scaduto2@campus.unimib.it" userId="66b50248-3882-4456-9726-b4ff76b8ac6b" providerId="ADAL" clId="{4147DBA0-5241-41EE-9717-393EF25CA142}" dt="2023-10-05T15:44:19.191" v="4614" actId="2696"/>
        <pc:sldMkLst>
          <pc:docMk/>
          <pc:sldMk cId="3553418319" sldId="324"/>
        </pc:sldMkLst>
        <pc:spChg chg="mod">
          <ac:chgData name="g.scaduto2@campus.unimib.it" userId="66b50248-3882-4456-9726-b4ff76b8ac6b" providerId="ADAL" clId="{4147DBA0-5241-41EE-9717-393EF25CA142}" dt="2023-10-05T13:13:11.187" v="3792" actId="20577"/>
          <ac:spMkLst>
            <pc:docMk/>
            <pc:sldMk cId="3553418319" sldId="324"/>
            <ac:spMk id="2" creationId="{69AABA55-3859-EEE1-5378-F60E6A5BF568}"/>
          </ac:spMkLst>
        </pc:spChg>
        <pc:spChg chg="del">
          <ac:chgData name="g.scaduto2@campus.unimib.it" userId="66b50248-3882-4456-9726-b4ff76b8ac6b" providerId="ADAL" clId="{4147DBA0-5241-41EE-9717-393EF25CA142}" dt="2023-10-05T12:41:16.341" v="865"/>
          <ac:spMkLst>
            <pc:docMk/>
            <pc:sldMk cId="3553418319" sldId="324"/>
            <ac:spMk id="3" creationId="{DD83EBFB-5A8F-E9AE-04F2-3EEEAEF24522}"/>
          </ac:spMkLst>
        </pc:spChg>
        <pc:picChg chg="add mod">
          <ac:chgData name="g.scaduto2@campus.unimib.it" userId="66b50248-3882-4456-9726-b4ff76b8ac6b" providerId="ADAL" clId="{4147DBA0-5241-41EE-9717-393EF25CA142}" dt="2023-10-05T12:41:46.377" v="924" actId="1076"/>
          <ac:picMkLst>
            <pc:docMk/>
            <pc:sldMk cId="3553418319" sldId="324"/>
            <ac:picMk id="5" creationId="{7B385068-AA94-BAC4-9980-7645930274F9}"/>
          </ac:picMkLst>
        </pc:picChg>
      </pc:sldChg>
      <pc:sldChg chg="new del">
        <pc:chgData name="g.scaduto2@campus.unimib.it" userId="66b50248-3882-4456-9726-b4ff76b8ac6b" providerId="ADAL" clId="{4147DBA0-5241-41EE-9717-393EF25CA142}" dt="2023-10-05T12:42:13.322" v="930" actId="47"/>
        <pc:sldMkLst>
          <pc:docMk/>
          <pc:sldMk cId="2651444958" sldId="325"/>
        </pc:sldMkLst>
      </pc:sldChg>
      <pc:sldChg chg="addSp delSp modSp add del mod">
        <pc:chgData name="g.scaduto2@campus.unimib.it" userId="66b50248-3882-4456-9726-b4ff76b8ac6b" providerId="ADAL" clId="{4147DBA0-5241-41EE-9717-393EF25CA142}" dt="2023-10-05T15:44:21.488" v="4615" actId="2696"/>
        <pc:sldMkLst>
          <pc:docMk/>
          <pc:sldMk cId="3277490078" sldId="326"/>
        </pc:sldMkLst>
        <pc:spChg chg="mod">
          <ac:chgData name="g.scaduto2@campus.unimib.it" userId="66b50248-3882-4456-9726-b4ff76b8ac6b" providerId="ADAL" clId="{4147DBA0-5241-41EE-9717-393EF25CA142}" dt="2023-10-05T13:13:00.592" v="3776" actId="20577"/>
          <ac:spMkLst>
            <pc:docMk/>
            <pc:sldMk cId="3277490078" sldId="326"/>
            <ac:spMk id="2" creationId="{69AABA55-3859-EEE1-5378-F60E6A5BF568}"/>
          </ac:spMkLst>
        </pc:spChg>
        <pc:spChg chg="add mod">
          <ac:chgData name="g.scaduto2@campus.unimib.it" userId="66b50248-3882-4456-9726-b4ff76b8ac6b" providerId="ADAL" clId="{4147DBA0-5241-41EE-9717-393EF25CA142}" dt="2023-10-05T12:42:07.413" v="927" actId="478"/>
          <ac:spMkLst>
            <pc:docMk/>
            <pc:sldMk cId="3277490078" sldId="326"/>
            <ac:spMk id="6" creationId="{7708FB59-A67A-6CD5-6BBA-1873F23EA35D}"/>
          </ac:spMkLst>
        </pc:spChg>
        <pc:picChg chg="del">
          <ac:chgData name="g.scaduto2@campus.unimib.it" userId="66b50248-3882-4456-9726-b4ff76b8ac6b" providerId="ADAL" clId="{4147DBA0-5241-41EE-9717-393EF25CA142}" dt="2023-10-05T12:42:07.413" v="927" actId="478"/>
          <ac:picMkLst>
            <pc:docMk/>
            <pc:sldMk cId="3277490078" sldId="326"/>
            <ac:picMk id="5" creationId="{7B385068-AA94-BAC4-9980-7645930274F9}"/>
          </ac:picMkLst>
        </pc:picChg>
        <pc:picChg chg="add mod">
          <ac:chgData name="g.scaduto2@campus.unimib.it" userId="66b50248-3882-4456-9726-b4ff76b8ac6b" providerId="ADAL" clId="{4147DBA0-5241-41EE-9717-393EF25CA142}" dt="2023-10-05T12:42:09.783" v="929" actId="1076"/>
          <ac:picMkLst>
            <pc:docMk/>
            <pc:sldMk cId="3277490078" sldId="326"/>
            <ac:picMk id="7" creationId="{66DF769E-C0DF-539D-7CBA-45C56836CA0F}"/>
          </ac:picMkLst>
        </pc:picChg>
      </pc:sldChg>
      <pc:sldChg chg="modSp new mod">
        <pc:chgData name="g.scaduto2@campus.unimib.it" userId="66b50248-3882-4456-9726-b4ff76b8ac6b" providerId="ADAL" clId="{4147DBA0-5241-41EE-9717-393EF25CA142}" dt="2023-10-05T15:44:36.825" v="4618" actId="113"/>
        <pc:sldMkLst>
          <pc:docMk/>
          <pc:sldMk cId="152292781" sldId="327"/>
        </pc:sldMkLst>
        <pc:spChg chg="mod">
          <ac:chgData name="g.scaduto2@campus.unimib.it" userId="66b50248-3882-4456-9726-b4ff76b8ac6b" providerId="ADAL" clId="{4147DBA0-5241-41EE-9717-393EF25CA142}" dt="2023-10-05T13:13:17.886" v="3796" actId="5793"/>
          <ac:spMkLst>
            <pc:docMk/>
            <pc:sldMk cId="152292781" sldId="327"/>
            <ac:spMk id="2" creationId="{3F2EDCD1-69A9-7C3A-1007-461F5D4774D6}"/>
          </ac:spMkLst>
        </pc:spChg>
        <pc:spChg chg="mod">
          <ac:chgData name="g.scaduto2@campus.unimib.it" userId="66b50248-3882-4456-9726-b4ff76b8ac6b" providerId="ADAL" clId="{4147DBA0-5241-41EE-9717-393EF25CA142}" dt="2023-10-05T15:44:36.825" v="4618" actId="113"/>
          <ac:spMkLst>
            <pc:docMk/>
            <pc:sldMk cId="152292781" sldId="327"/>
            <ac:spMk id="3" creationId="{9D0B9A3C-F918-1A54-70D7-9F64E0CAB11E}"/>
          </ac:spMkLst>
        </pc:spChg>
      </pc:sldChg>
      <pc:sldChg chg="modSp new mod">
        <pc:chgData name="g.scaduto2@campus.unimib.it" userId="66b50248-3882-4456-9726-b4ff76b8ac6b" providerId="ADAL" clId="{4147DBA0-5241-41EE-9717-393EF25CA142}" dt="2023-10-05T12:48:19.615" v="1983" actId="20577"/>
        <pc:sldMkLst>
          <pc:docMk/>
          <pc:sldMk cId="1973578567" sldId="328"/>
        </pc:sldMkLst>
        <pc:spChg chg="mod">
          <ac:chgData name="g.scaduto2@campus.unimib.it" userId="66b50248-3882-4456-9726-b4ff76b8ac6b" providerId="ADAL" clId="{4147DBA0-5241-41EE-9717-393EF25CA142}" dt="2023-10-05T12:48:19.615" v="1983" actId="20577"/>
          <ac:spMkLst>
            <pc:docMk/>
            <pc:sldMk cId="1973578567" sldId="328"/>
            <ac:spMk id="2" creationId="{662B44A7-B7F7-C05A-6539-D9D8ADA50D3F}"/>
          </ac:spMkLst>
        </pc:spChg>
        <pc:spChg chg="mod">
          <ac:chgData name="g.scaduto2@campus.unimib.it" userId="66b50248-3882-4456-9726-b4ff76b8ac6b" providerId="ADAL" clId="{4147DBA0-5241-41EE-9717-393EF25CA142}" dt="2023-10-05T12:48:11.617" v="1972" actId="20577"/>
          <ac:spMkLst>
            <pc:docMk/>
            <pc:sldMk cId="1973578567" sldId="328"/>
            <ac:spMk id="3" creationId="{8DFF6BAC-7C09-CF91-4B78-83D26DCC7300}"/>
          </ac:spMkLst>
        </pc:spChg>
      </pc:sldChg>
      <pc:sldChg chg="addSp delSp modSp new mod modClrScheme chgLayout">
        <pc:chgData name="g.scaduto2@campus.unimib.it" userId="66b50248-3882-4456-9726-b4ff76b8ac6b" providerId="ADAL" clId="{4147DBA0-5241-41EE-9717-393EF25CA142}" dt="2023-10-05T15:45:06.751" v="4643" actId="20577"/>
        <pc:sldMkLst>
          <pc:docMk/>
          <pc:sldMk cId="331925978" sldId="329"/>
        </pc:sldMkLst>
        <pc:spChg chg="mod">
          <ac:chgData name="g.scaduto2@campus.unimib.it" userId="66b50248-3882-4456-9726-b4ff76b8ac6b" providerId="ADAL" clId="{4147DBA0-5241-41EE-9717-393EF25CA142}" dt="2023-10-05T13:13:26.173" v="3797" actId="1076"/>
          <ac:spMkLst>
            <pc:docMk/>
            <pc:sldMk cId="331925978" sldId="329"/>
            <ac:spMk id="2" creationId="{16B52FC4-F82F-2913-0729-5EA5F92678CA}"/>
          </ac:spMkLst>
        </pc:spChg>
        <pc:spChg chg="add del mod">
          <ac:chgData name="g.scaduto2@campus.unimib.it" userId="66b50248-3882-4456-9726-b4ff76b8ac6b" providerId="ADAL" clId="{4147DBA0-5241-41EE-9717-393EF25CA142}" dt="2023-10-05T15:45:06.751" v="4643" actId="20577"/>
          <ac:spMkLst>
            <pc:docMk/>
            <pc:sldMk cId="331925978" sldId="329"/>
            <ac:spMk id="3" creationId="{68AAA490-5FC9-5ED7-A8CA-E17994F9F758}"/>
          </ac:spMkLst>
        </pc:spChg>
        <pc:spChg chg="mod">
          <ac:chgData name="g.scaduto2@campus.unimib.it" userId="66b50248-3882-4456-9726-b4ff76b8ac6b" providerId="ADAL" clId="{4147DBA0-5241-41EE-9717-393EF25CA142}" dt="2023-10-05T12:50:04.565" v="2335" actId="26606"/>
          <ac:spMkLst>
            <pc:docMk/>
            <pc:sldMk cId="331925978" sldId="329"/>
            <ac:spMk id="4" creationId="{7471E9BA-7C4B-945D-53A4-A038D229DE04}"/>
          </ac:spMkLst>
        </pc:spChg>
        <pc:spChg chg="add del mod">
          <ac:chgData name="g.scaduto2@campus.unimib.it" userId="66b50248-3882-4456-9726-b4ff76b8ac6b" providerId="ADAL" clId="{4147DBA0-5241-41EE-9717-393EF25CA142}" dt="2023-10-05T12:49:56.535" v="2332" actId="478"/>
          <ac:spMkLst>
            <pc:docMk/>
            <pc:sldMk cId="331925978" sldId="329"/>
            <ac:spMk id="5" creationId="{878EE058-B56D-847B-2E9C-1CC7DC18FBE4}"/>
          </ac:spMkLst>
        </pc:spChg>
        <pc:spChg chg="add del mod">
          <ac:chgData name="g.scaduto2@campus.unimib.it" userId="66b50248-3882-4456-9726-b4ff76b8ac6b" providerId="ADAL" clId="{4147DBA0-5241-41EE-9717-393EF25CA142}" dt="2023-10-05T12:50:02.678" v="2334" actId="478"/>
          <ac:spMkLst>
            <pc:docMk/>
            <pc:sldMk cId="331925978" sldId="329"/>
            <ac:spMk id="6" creationId="{914355B6-C16C-4CD5-20A4-162F08380EAA}"/>
          </ac:spMkLst>
        </pc:spChg>
        <pc:picChg chg="add del mod">
          <ac:chgData name="g.scaduto2@campus.unimib.it" userId="66b50248-3882-4456-9726-b4ff76b8ac6b" providerId="ADAL" clId="{4147DBA0-5241-41EE-9717-393EF25CA142}" dt="2023-10-05T12:51:08.923" v="2356" actId="478"/>
          <ac:picMkLst>
            <pc:docMk/>
            <pc:sldMk cId="331925978" sldId="329"/>
            <ac:picMk id="7" creationId="{1DA3225E-18A3-56B3-FC0B-DDD766C60D77}"/>
          </ac:picMkLst>
        </pc:picChg>
        <pc:picChg chg="add del mod">
          <ac:chgData name="g.scaduto2@campus.unimib.it" userId="66b50248-3882-4456-9726-b4ff76b8ac6b" providerId="ADAL" clId="{4147DBA0-5241-41EE-9717-393EF25CA142}" dt="2023-10-05T12:51:08.923" v="2356" actId="478"/>
          <ac:picMkLst>
            <pc:docMk/>
            <pc:sldMk cId="331925978" sldId="329"/>
            <ac:picMk id="8" creationId="{03E9DCFA-9906-39F8-EDCF-2892AA3CF6FD}"/>
          </ac:picMkLst>
        </pc:picChg>
        <pc:picChg chg="add del mod">
          <ac:chgData name="g.scaduto2@campus.unimib.it" userId="66b50248-3882-4456-9726-b4ff76b8ac6b" providerId="ADAL" clId="{4147DBA0-5241-41EE-9717-393EF25CA142}" dt="2023-10-05T12:51:12.013" v="2358" actId="478"/>
          <ac:picMkLst>
            <pc:docMk/>
            <pc:sldMk cId="331925978" sldId="329"/>
            <ac:picMk id="9" creationId="{223D9BE1-84A9-DBFC-41EC-C62EB452D95A}"/>
          </ac:picMkLst>
        </pc:picChg>
        <pc:picChg chg="add del mod">
          <ac:chgData name="g.scaduto2@campus.unimib.it" userId="66b50248-3882-4456-9726-b4ff76b8ac6b" providerId="ADAL" clId="{4147DBA0-5241-41EE-9717-393EF25CA142}" dt="2023-10-05T12:51:12.013" v="2358" actId="478"/>
          <ac:picMkLst>
            <pc:docMk/>
            <pc:sldMk cId="331925978" sldId="329"/>
            <ac:picMk id="10" creationId="{B6F607A9-1FDD-6DA8-C7A7-76092C62B51A}"/>
          </ac:picMkLst>
        </pc:picChg>
        <pc:picChg chg="add del mod ord">
          <ac:chgData name="g.scaduto2@campus.unimib.it" userId="66b50248-3882-4456-9726-b4ff76b8ac6b" providerId="ADAL" clId="{4147DBA0-5241-41EE-9717-393EF25CA142}" dt="2023-10-05T12:50:14.205" v="2341" actId="478"/>
          <ac:picMkLst>
            <pc:docMk/>
            <pc:sldMk cId="331925978" sldId="329"/>
            <ac:picMk id="1026" creationId="{9B1645B5-8A0B-FE72-05E3-3750689C2802}"/>
          </ac:picMkLst>
        </pc:picChg>
        <pc:picChg chg="add mod">
          <ac:chgData name="g.scaduto2@campus.unimib.it" userId="66b50248-3882-4456-9726-b4ff76b8ac6b" providerId="ADAL" clId="{4147DBA0-5241-41EE-9717-393EF25CA142}" dt="2023-10-05T12:52:20.882" v="2391" actId="1076"/>
          <ac:picMkLst>
            <pc:docMk/>
            <pc:sldMk cId="331925978" sldId="329"/>
            <ac:picMk id="1028" creationId="{1B3199A3-37CA-3D7B-F66C-0E6FAFA96968}"/>
          </ac:picMkLst>
        </pc:picChg>
        <pc:picChg chg="add del mod">
          <ac:chgData name="g.scaduto2@campus.unimib.it" userId="66b50248-3882-4456-9726-b4ff76b8ac6b" providerId="ADAL" clId="{4147DBA0-5241-41EE-9717-393EF25CA142}" dt="2023-10-05T12:50:54.693" v="2348" actId="478"/>
          <ac:picMkLst>
            <pc:docMk/>
            <pc:sldMk cId="331925978" sldId="329"/>
            <ac:picMk id="1030" creationId="{94278B66-C917-F115-A481-9B16C4EC014A}"/>
          </ac:picMkLst>
        </pc:picChg>
        <pc:picChg chg="add del mod">
          <ac:chgData name="g.scaduto2@campus.unimib.it" userId="66b50248-3882-4456-9726-b4ff76b8ac6b" providerId="ADAL" clId="{4147DBA0-5241-41EE-9717-393EF25CA142}" dt="2023-10-05T12:50:54.693" v="2348" actId="478"/>
          <ac:picMkLst>
            <pc:docMk/>
            <pc:sldMk cId="331925978" sldId="329"/>
            <ac:picMk id="1032" creationId="{2EA14E63-7FCC-ED3E-9378-CC7A816E38D5}"/>
          </ac:picMkLst>
        </pc:picChg>
        <pc:picChg chg="add del mod">
          <ac:chgData name="g.scaduto2@campus.unimib.it" userId="66b50248-3882-4456-9726-b4ff76b8ac6b" providerId="ADAL" clId="{4147DBA0-5241-41EE-9717-393EF25CA142}" dt="2023-10-05T12:50:54.693" v="2348" actId="478"/>
          <ac:picMkLst>
            <pc:docMk/>
            <pc:sldMk cId="331925978" sldId="329"/>
            <ac:picMk id="1034" creationId="{6D85D4F3-F980-498E-8FC0-9F57C98C23B0}"/>
          </ac:picMkLst>
        </pc:picChg>
        <pc:picChg chg="add del mod">
          <ac:chgData name="g.scaduto2@campus.unimib.it" userId="66b50248-3882-4456-9726-b4ff76b8ac6b" providerId="ADAL" clId="{4147DBA0-5241-41EE-9717-393EF25CA142}" dt="2023-10-05T12:51:04.513" v="2354" actId="21"/>
          <ac:picMkLst>
            <pc:docMk/>
            <pc:sldMk cId="331925978" sldId="329"/>
            <ac:picMk id="1036" creationId="{0FE50F2A-B4B1-75C5-6027-075A84BD67DB}"/>
          </ac:picMkLst>
        </pc:picChg>
        <pc:picChg chg="add del mod">
          <ac:chgData name="g.scaduto2@campus.unimib.it" userId="66b50248-3882-4456-9726-b4ff76b8ac6b" providerId="ADAL" clId="{4147DBA0-5241-41EE-9717-393EF25CA142}" dt="2023-10-05T12:51:04.513" v="2354" actId="21"/>
          <ac:picMkLst>
            <pc:docMk/>
            <pc:sldMk cId="331925978" sldId="329"/>
            <ac:picMk id="1038" creationId="{79C370C4-5586-6883-BCA6-8284D4B3D6EF}"/>
          </ac:picMkLst>
        </pc:picChg>
        <pc:picChg chg="add mod">
          <ac:chgData name="g.scaduto2@campus.unimib.it" userId="66b50248-3882-4456-9726-b4ff76b8ac6b" providerId="ADAL" clId="{4147DBA0-5241-41EE-9717-393EF25CA142}" dt="2023-10-05T12:51:46.072" v="2375" actId="1076"/>
          <ac:picMkLst>
            <pc:docMk/>
            <pc:sldMk cId="331925978" sldId="329"/>
            <ac:picMk id="1040" creationId="{C8E3283F-5A27-4D30-F3E5-F34AED12385E}"/>
          </ac:picMkLst>
        </pc:picChg>
        <pc:picChg chg="add mod">
          <ac:chgData name="g.scaduto2@campus.unimib.it" userId="66b50248-3882-4456-9726-b4ff76b8ac6b" providerId="ADAL" clId="{4147DBA0-5241-41EE-9717-393EF25CA142}" dt="2023-10-05T12:51:48.987" v="2377" actId="1076"/>
          <ac:picMkLst>
            <pc:docMk/>
            <pc:sldMk cId="331925978" sldId="329"/>
            <ac:picMk id="1042" creationId="{8E737FDD-4FC2-560A-CFE6-879C01C4784F}"/>
          </ac:picMkLst>
        </pc:picChg>
        <pc:picChg chg="add mod">
          <ac:chgData name="g.scaduto2@campus.unimib.it" userId="66b50248-3882-4456-9726-b4ff76b8ac6b" providerId="ADAL" clId="{4147DBA0-5241-41EE-9717-393EF25CA142}" dt="2023-10-05T12:51:47.773" v="2376" actId="1076"/>
          <ac:picMkLst>
            <pc:docMk/>
            <pc:sldMk cId="331925978" sldId="329"/>
            <ac:picMk id="1044" creationId="{5F2A0E5C-E126-39E0-7105-285154942810}"/>
          </ac:picMkLst>
        </pc:picChg>
        <pc:picChg chg="add mod">
          <ac:chgData name="g.scaduto2@campus.unimib.it" userId="66b50248-3882-4456-9726-b4ff76b8ac6b" providerId="ADAL" clId="{4147DBA0-5241-41EE-9717-393EF25CA142}" dt="2023-10-05T12:52:42.089" v="2399" actId="1076"/>
          <ac:picMkLst>
            <pc:docMk/>
            <pc:sldMk cId="331925978" sldId="329"/>
            <ac:picMk id="1046" creationId="{E3D0DF83-11A4-F469-8FDF-7C3F4DAB4718}"/>
          </ac:picMkLst>
        </pc:picChg>
        <pc:cxnChg chg="add del mod">
          <ac:chgData name="g.scaduto2@campus.unimib.it" userId="66b50248-3882-4456-9726-b4ff76b8ac6b" providerId="ADAL" clId="{4147DBA0-5241-41EE-9717-393EF25CA142}" dt="2023-10-05T12:52:06.266" v="2387" actId="11529"/>
          <ac:cxnSpMkLst>
            <pc:docMk/>
            <pc:sldMk cId="331925978" sldId="329"/>
            <ac:cxnSpMk id="12" creationId="{5C84A670-4533-3F1E-7B69-EAE2FEC46F1C}"/>
          </ac:cxnSpMkLst>
        </pc:cxnChg>
        <pc:cxnChg chg="add mod">
          <ac:chgData name="g.scaduto2@campus.unimib.it" userId="66b50248-3882-4456-9726-b4ff76b8ac6b" providerId="ADAL" clId="{4147DBA0-5241-41EE-9717-393EF25CA142}" dt="2023-10-05T12:52:33.900" v="2396" actId="14100"/>
          <ac:cxnSpMkLst>
            <pc:docMk/>
            <pc:sldMk cId="331925978" sldId="329"/>
            <ac:cxnSpMk id="14" creationId="{67CDF468-BDB1-86D6-7D37-82636592C990}"/>
          </ac:cxnSpMkLst>
        </pc:cxnChg>
        <pc:cxnChg chg="add mod">
          <ac:chgData name="g.scaduto2@campus.unimib.it" userId="66b50248-3882-4456-9726-b4ff76b8ac6b" providerId="ADAL" clId="{4147DBA0-5241-41EE-9717-393EF25CA142}" dt="2023-10-05T12:52:26.610" v="2394" actId="14100"/>
          <ac:cxnSpMkLst>
            <pc:docMk/>
            <pc:sldMk cId="331925978" sldId="329"/>
            <ac:cxnSpMk id="15" creationId="{70F0CCA7-A98D-19D9-A218-6DC012BEFF99}"/>
          </ac:cxnSpMkLst>
        </pc:cxnChg>
        <pc:cxnChg chg="add mod">
          <ac:chgData name="g.scaduto2@campus.unimib.it" userId="66b50248-3882-4456-9726-b4ff76b8ac6b" providerId="ADAL" clId="{4147DBA0-5241-41EE-9717-393EF25CA142}" dt="2023-10-05T12:52:30.920" v="2395" actId="14100"/>
          <ac:cxnSpMkLst>
            <pc:docMk/>
            <pc:sldMk cId="331925978" sldId="329"/>
            <ac:cxnSpMk id="17" creationId="{185A5BA3-76E3-1A4A-947F-1A07FE71EB60}"/>
          </ac:cxnSpMkLst>
        </pc:cxnChg>
        <pc:cxnChg chg="add mod">
          <ac:chgData name="g.scaduto2@campus.unimib.it" userId="66b50248-3882-4456-9726-b4ff76b8ac6b" providerId="ADAL" clId="{4147DBA0-5241-41EE-9717-393EF25CA142}" dt="2023-10-05T12:52:47.015" v="2400" actId="14100"/>
          <ac:cxnSpMkLst>
            <pc:docMk/>
            <pc:sldMk cId="331925978" sldId="329"/>
            <ac:cxnSpMk id="21" creationId="{24675BB6-5A77-B749-1D5B-81A45A8DE834}"/>
          </ac:cxnSpMkLst>
        </pc:cxnChg>
      </pc:sldChg>
      <pc:sldChg chg="addSp delSp modSp add mod">
        <pc:chgData name="g.scaduto2@campus.unimib.it" userId="66b50248-3882-4456-9726-b4ff76b8ac6b" providerId="ADAL" clId="{4147DBA0-5241-41EE-9717-393EF25CA142}" dt="2023-10-05T15:48:38.390" v="5140" actId="14100"/>
        <pc:sldMkLst>
          <pc:docMk/>
          <pc:sldMk cId="2645417468" sldId="330"/>
        </pc:sldMkLst>
        <pc:spChg chg="del mod">
          <ac:chgData name="g.scaduto2@campus.unimib.it" userId="66b50248-3882-4456-9726-b4ff76b8ac6b" providerId="ADAL" clId="{4147DBA0-5241-41EE-9717-393EF25CA142}" dt="2023-10-05T12:53:08.209" v="2405" actId="478"/>
          <ac:spMkLst>
            <pc:docMk/>
            <pc:sldMk cId="2645417468" sldId="330"/>
            <ac:spMk id="3" creationId="{68AAA490-5FC9-5ED7-A8CA-E17994F9F758}"/>
          </ac:spMkLst>
        </pc:spChg>
        <pc:spChg chg="add del mod">
          <ac:chgData name="g.scaduto2@campus.unimib.it" userId="66b50248-3882-4456-9726-b4ff76b8ac6b" providerId="ADAL" clId="{4147DBA0-5241-41EE-9717-393EF25CA142}" dt="2023-10-05T12:53:10.622" v="2406" actId="478"/>
          <ac:spMkLst>
            <pc:docMk/>
            <pc:sldMk cId="2645417468" sldId="330"/>
            <ac:spMk id="6" creationId="{B685FB3D-3B4B-2E95-9C0B-7AE0F1CE90DE}"/>
          </ac:spMkLst>
        </pc:spChg>
        <pc:spChg chg="add mod">
          <ac:chgData name="g.scaduto2@campus.unimib.it" userId="66b50248-3882-4456-9726-b4ff76b8ac6b" providerId="ADAL" clId="{4147DBA0-5241-41EE-9717-393EF25CA142}" dt="2023-10-05T12:53:29.395" v="2411" actId="207"/>
          <ac:spMkLst>
            <pc:docMk/>
            <pc:sldMk cId="2645417468" sldId="330"/>
            <ac:spMk id="7" creationId="{20E340C1-9472-ED9F-2B0C-BD3763F4F779}"/>
          </ac:spMkLst>
        </pc:spChg>
        <pc:spChg chg="add mod">
          <ac:chgData name="g.scaduto2@campus.unimib.it" userId="66b50248-3882-4456-9726-b4ff76b8ac6b" providerId="ADAL" clId="{4147DBA0-5241-41EE-9717-393EF25CA142}" dt="2023-10-05T12:53:43.274" v="2414" actId="207"/>
          <ac:spMkLst>
            <pc:docMk/>
            <pc:sldMk cId="2645417468" sldId="330"/>
            <ac:spMk id="8" creationId="{F7F94B5D-362C-E1E4-0294-9FAC47C4281C}"/>
          </ac:spMkLst>
        </pc:spChg>
        <pc:spChg chg="add mod">
          <ac:chgData name="g.scaduto2@campus.unimib.it" userId="66b50248-3882-4456-9726-b4ff76b8ac6b" providerId="ADAL" clId="{4147DBA0-5241-41EE-9717-393EF25CA142}" dt="2023-10-05T12:54:19.232" v="2430" actId="1076"/>
          <ac:spMkLst>
            <pc:docMk/>
            <pc:sldMk cId="2645417468" sldId="330"/>
            <ac:spMk id="11" creationId="{6023B825-D768-D0C5-8514-F08A6D3C3764}"/>
          </ac:spMkLst>
        </pc:spChg>
        <pc:spChg chg="add mod">
          <ac:chgData name="g.scaduto2@campus.unimib.it" userId="66b50248-3882-4456-9726-b4ff76b8ac6b" providerId="ADAL" clId="{4147DBA0-5241-41EE-9717-393EF25CA142}" dt="2023-10-05T12:54:27.360" v="2452" actId="20577"/>
          <ac:spMkLst>
            <pc:docMk/>
            <pc:sldMk cId="2645417468" sldId="330"/>
            <ac:spMk id="12" creationId="{3F852D87-61C6-5320-59D8-0884ED1AF1BB}"/>
          </ac:spMkLst>
        </pc:spChg>
        <pc:spChg chg="add mod">
          <ac:chgData name="g.scaduto2@campus.unimib.it" userId="66b50248-3882-4456-9726-b4ff76b8ac6b" providerId="ADAL" clId="{4147DBA0-5241-41EE-9717-393EF25CA142}" dt="2023-10-05T15:48:25.863" v="5137" actId="1076"/>
          <ac:spMkLst>
            <pc:docMk/>
            <pc:sldMk cId="2645417468" sldId="330"/>
            <ac:spMk id="19" creationId="{BEBA9F3A-1E65-B86E-F169-86126EFADB04}"/>
          </ac:spMkLst>
        </pc:spChg>
        <pc:picChg chg="mod">
          <ac:chgData name="g.scaduto2@campus.unimib.it" userId="66b50248-3882-4456-9726-b4ff76b8ac6b" providerId="ADAL" clId="{4147DBA0-5241-41EE-9717-393EF25CA142}" dt="2023-10-05T15:48:34.406" v="5139" actId="1076"/>
          <ac:picMkLst>
            <pc:docMk/>
            <pc:sldMk cId="2645417468" sldId="330"/>
            <ac:picMk id="1028" creationId="{1B3199A3-37CA-3D7B-F66C-0E6FAFA96968}"/>
          </ac:picMkLst>
        </pc:picChg>
        <pc:picChg chg="mod">
          <ac:chgData name="g.scaduto2@campus.unimib.it" userId="66b50248-3882-4456-9726-b4ff76b8ac6b" providerId="ADAL" clId="{4147DBA0-5241-41EE-9717-393EF25CA142}" dt="2023-10-05T12:53:14.487" v="2407" actId="1076"/>
          <ac:picMkLst>
            <pc:docMk/>
            <pc:sldMk cId="2645417468" sldId="330"/>
            <ac:picMk id="1040" creationId="{C8E3283F-5A27-4D30-F3E5-F34AED12385E}"/>
          </ac:picMkLst>
        </pc:picChg>
        <pc:picChg chg="mod">
          <ac:chgData name="g.scaduto2@campus.unimib.it" userId="66b50248-3882-4456-9726-b4ff76b8ac6b" providerId="ADAL" clId="{4147DBA0-5241-41EE-9717-393EF25CA142}" dt="2023-10-05T12:53:14.487" v="2407" actId="1076"/>
          <ac:picMkLst>
            <pc:docMk/>
            <pc:sldMk cId="2645417468" sldId="330"/>
            <ac:picMk id="1042" creationId="{8E737FDD-4FC2-560A-CFE6-879C01C4784F}"/>
          </ac:picMkLst>
        </pc:picChg>
        <pc:picChg chg="mod">
          <ac:chgData name="g.scaduto2@campus.unimib.it" userId="66b50248-3882-4456-9726-b4ff76b8ac6b" providerId="ADAL" clId="{4147DBA0-5241-41EE-9717-393EF25CA142}" dt="2023-10-05T12:53:14.487" v="2407" actId="1076"/>
          <ac:picMkLst>
            <pc:docMk/>
            <pc:sldMk cId="2645417468" sldId="330"/>
            <ac:picMk id="1044" creationId="{5F2A0E5C-E126-39E0-7105-285154942810}"/>
          </ac:picMkLst>
        </pc:picChg>
        <pc:picChg chg="mod">
          <ac:chgData name="g.scaduto2@campus.unimib.it" userId="66b50248-3882-4456-9726-b4ff76b8ac6b" providerId="ADAL" clId="{4147DBA0-5241-41EE-9717-393EF25CA142}" dt="2023-10-05T12:53:14.487" v="2407" actId="1076"/>
          <ac:picMkLst>
            <pc:docMk/>
            <pc:sldMk cId="2645417468" sldId="330"/>
            <ac:picMk id="1046" creationId="{E3D0DF83-11A4-F469-8FDF-7C3F4DAB4718}"/>
          </ac:picMkLst>
        </pc:picChg>
        <pc:cxnChg chg="add del mod">
          <ac:chgData name="g.scaduto2@campus.unimib.it" userId="66b50248-3882-4456-9726-b4ff76b8ac6b" providerId="ADAL" clId="{4147DBA0-5241-41EE-9717-393EF25CA142}" dt="2023-10-05T12:53:52.916" v="2416" actId="478"/>
          <ac:cxnSpMkLst>
            <pc:docMk/>
            <pc:sldMk cId="2645417468" sldId="330"/>
            <ac:cxnSpMk id="9" creationId="{C0D864BE-6838-294E-5906-02663E32E8C7}"/>
          </ac:cxnSpMkLst>
        </pc:cxnChg>
        <pc:cxnChg chg="add del mod">
          <ac:chgData name="g.scaduto2@campus.unimib.it" userId="66b50248-3882-4456-9726-b4ff76b8ac6b" providerId="ADAL" clId="{4147DBA0-5241-41EE-9717-393EF25CA142}" dt="2023-10-05T12:53:59.878" v="2418" actId="478"/>
          <ac:cxnSpMkLst>
            <pc:docMk/>
            <pc:sldMk cId="2645417468" sldId="330"/>
            <ac:cxnSpMk id="10" creationId="{3A852AA4-AECF-C20F-42DE-0D0F51A6DDB3}"/>
          </ac:cxnSpMkLst>
        </pc:cxnChg>
        <pc:cxnChg chg="mod">
          <ac:chgData name="g.scaduto2@campus.unimib.it" userId="66b50248-3882-4456-9726-b4ff76b8ac6b" providerId="ADAL" clId="{4147DBA0-5241-41EE-9717-393EF25CA142}" dt="2023-10-05T12:53:14.487" v="2407" actId="1076"/>
          <ac:cxnSpMkLst>
            <pc:docMk/>
            <pc:sldMk cId="2645417468" sldId="330"/>
            <ac:cxnSpMk id="14" creationId="{67CDF468-BDB1-86D6-7D37-82636592C990}"/>
          </ac:cxnSpMkLst>
        </pc:cxnChg>
        <pc:cxnChg chg="mod">
          <ac:chgData name="g.scaduto2@campus.unimib.it" userId="66b50248-3882-4456-9726-b4ff76b8ac6b" providerId="ADAL" clId="{4147DBA0-5241-41EE-9717-393EF25CA142}" dt="2023-10-05T12:53:14.487" v="2407" actId="1076"/>
          <ac:cxnSpMkLst>
            <pc:docMk/>
            <pc:sldMk cId="2645417468" sldId="330"/>
            <ac:cxnSpMk id="15" creationId="{70F0CCA7-A98D-19D9-A218-6DC012BEFF99}"/>
          </ac:cxnSpMkLst>
        </pc:cxnChg>
        <pc:cxnChg chg="add mod">
          <ac:chgData name="g.scaduto2@campus.unimib.it" userId="66b50248-3882-4456-9726-b4ff76b8ac6b" providerId="ADAL" clId="{4147DBA0-5241-41EE-9717-393EF25CA142}" dt="2023-10-05T15:48:38.390" v="5140" actId="14100"/>
          <ac:cxnSpMkLst>
            <pc:docMk/>
            <pc:sldMk cId="2645417468" sldId="330"/>
            <ac:cxnSpMk id="16" creationId="{B934C4E2-A677-543E-F7C1-C31F1E649D6F}"/>
          </ac:cxnSpMkLst>
        </pc:cxnChg>
        <pc:cxnChg chg="mod">
          <ac:chgData name="g.scaduto2@campus.unimib.it" userId="66b50248-3882-4456-9726-b4ff76b8ac6b" providerId="ADAL" clId="{4147DBA0-5241-41EE-9717-393EF25CA142}" dt="2023-10-05T12:53:14.487" v="2407" actId="1076"/>
          <ac:cxnSpMkLst>
            <pc:docMk/>
            <pc:sldMk cId="2645417468" sldId="330"/>
            <ac:cxnSpMk id="17" creationId="{185A5BA3-76E3-1A4A-947F-1A07FE71EB60}"/>
          </ac:cxnSpMkLst>
        </pc:cxnChg>
        <pc:cxnChg chg="mod">
          <ac:chgData name="g.scaduto2@campus.unimib.it" userId="66b50248-3882-4456-9726-b4ff76b8ac6b" providerId="ADAL" clId="{4147DBA0-5241-41EE-9717-393EF25CA142}" dt="2023-10-05T12:53:14.487" v="2407" actId="1076"/>
          <ac:cxnSpMkLst>
            <pc:docMk/>
            <pc:sldMk cId="2645417468" sldId="330"/>
            <ac:cxnSpMk id="21" creationId="{24675BB6-5A77-B749-1D5B-81A45A8DE834}"/>
          </ac:cxnSpMkLst>
        </pc:cxnChg>
      </pc:sldChg>
      <pc:sldChg chg="delSp modSp new mod">
        <pc:chgData name="g.scaduto2@campus.unimib.it" userId="66b50248-3882-4456-9726-b4ff76b8ac6b" providerId="ADAL" clId="{4147DBA0-5241-41EE-9717-393EF25CA142}" dt="2023-10-05T13:00:21.473" v="2831" actId="20577"/>
        <pc:sldMkLst>
          <pc:docMk/>
          <pc:sldMk cId="2587756173" sldId="331"/>
        </pc:sldMkLst>
        <pc:spChg chg="mod">
          <ac:chgData name="g.scaduto2@campus.unimib.it" userId="66b50248-3882-4456-9726-b4ff76b8ac6b" providerId="ADAL" clId="{4147DBA0-5241-41EE-9717-393EF25CA142}" dt="2023-10-05T13:00:21.473" v="2831" actId="20577"/>
          <ac:spMkLst>
            <pc:docMk/>
            <pc:sldMk cId="2587756173" sldId="331"/>
            <ac:spMk id="2" creationId="{FFC4D1EA-0E4F-B696-6F84-975BFBBEC6F1}"/>
          </ac:spMkLst>
        </pc:spChg>
        <pc:spChg chg="del">
          <ac:chgData name="g.scaduto2@campus.unimib.it" userId="66b50248-3882-4456-9726-b4ff76b8ac6b" providerId="ADAL" clId="{4147DBA0-5241-41EE-9717-393EF25CA142}" dt="2023-10-05T12:55:03.847" v="2455" actId="478"/>
          <ac:spMkLst>
            <pc:docMk/>
            <pc:sldMk cId="2587756173" sldId="331"/>
            <ac:spMk id="3" creationId="{86B1D43E-620E-844A-57A7-57BE3464D293}"/>
          </ac:spMkLst>
        </pc:spChg>
        <pc:spChg chg="del">
          <ac:chgData name="g.scaduto2@campus.unimib.it" userId="66b50248-3882-4456-9726-b4ff76b8ac6b" providerId="ADAL" clId="{4147DBA0-5241-41EE-9717-393EF25CA142}" dt="2023-10-05T12:55:03.145" v="2454" actId="478"/>
          <ac:spMkLst>
            <pc:docMk/>
            <pc:sldMk cId="2587756173" sldId="331"/>
            <ac:spMk id="4" creationId="{26E8B8EC-3CDA-2BE3-A3DB-1B1F4F3F0392}"/>
          </ac:spMkLst>
        </pc:spChg>
      </pc:sldChg>
      <pc:sldChg chg="addSp modSp new mod">
        <pc:chgData name="g.scaduto2@campus.unimib.it" userId="66b50248-3882-4456-9726-b4ff76b8ac6b" providerId="ADAL" clId="{4147DBA0-5241-41EE-9717-393EF25CA142}" dt="2023-10-05T12:57:41.138" v="2694" actId="1076"/>
        <pc:sldMkLst>
          <pc:docMk/>
          <pc:sldMk cId="4054332154" sldId="332"/>
        </pc:sldMkLst>
        <pc:spChg chg="mod">
          <ac:chgData name="g.scaduto2@campus.unimib.it" userId="66b50248-3882-4456-9726-b4ff76b8ac6b" providerId="ADAL" clId="{4147DBA0-5241-41EE-9717-393EF25CA142}" dt="2023-10-05T12:57:27.857" v="2691" actId="20577"/>
          <ac:spMkLst>
            <pc:docMk/>
            <pc:sldMk cId="4054332154" sldId="332"/>
            <ac:spMk id="2" creationId="{48EB3BD6-71BB-F728-0714-8101BBCAA845}"/>
          </ac:spMkLst>
        </pc:spChg>
        <pc:picChg chg="add mod">
          <ac:chgData name="g.scaduto2@campus.unimib.it" userId="66b50248-3882-4456-9726-b4ff76b8ac6b" providerId="ADAL" clId="{4147DBA0-5241-41EE-9717-393EF25CA142}" dt="2023-10-05T12:57:41.138" v="2694" actId="1076"/>
          <ac:picMkLst>
            <pc:docMk/>
            <pc:sldMk cId="4054332154" sldId="332"/>
            <ac:picMk id="5" creationId="{3AAC7241-95C5-6A25-2ACF-43B50E9DFE01}"/>
          </ac:picMkLst>
        </pc:picChg>
      </pc:sldChg>
      <pc:sldChg chg="addSp modSp new mod">
        <pc:chgData name="g.scaduto2@campus.unimib.it" userId="66b50248-3882-4456-9726-b4ff76b8ac6b" providerId="ADAL" clId="{4147DBA0-5241-41EE-9717-393EF25CA142}" dt="2023-10-05T12:58:03.074" v="2698" actId="1076"/>
        <pc:sldMkLst>
          <pc:docMk/>
          <pc:sldMk cId="1443459411" sldId="333"/>
        </pc:sldMkLst>
        <pc:picChg chg="add mod">
          <ac:chgData name="g.scaduto2@campus.unimib.it" userId="66b50248-3882-4456-9726-b4ff76b8ac6b" providerId="ADAL" clId="{4147DBA0-5241-41EE-9717-393EF25CA142}" dt="2023-10-05T12:58:03.074" v="2698" actId="1076"/>
          <ac:picMkLst>
            <pc:docMk/>
            <pc:sldMk cId="1443459411" sldId="333"/>
            <ac:picMk id="5" creationId="{02830210-B2FC-8685-1C4B-B1C18987AC6C}"/>
          </ac:picMkLst>
        </pc:picChg>
      </pc:sldChg>
      <pc:sldChg chg="addSp modSp new mod">
        <pc:chgData name="g.scaduto2@campus.unimib.it" userId="66b50248-3882-4456-9726-b4ff76b8ac6b" providerId="ADAL" clId="{4147DBA0-5241-41EE-9717-393EF25CA142}" dt="2023-10-05T12:58:22.547" v="2703" actId="1076"/>
        <pc:sldMkLst>
          <pc:docMk/>
          <pc:sldMk cId="1529863708" sldId="334"/>
        </pc:sldMkLst>
        <pc:picChg chg="add mod">
          <ac:chgData name="g.scaduto2@campus.unimib.it" userId="66b50248-3882-4456-9726-b4ff76b8ac6b" providerId="ADAL" clId="{4147DBA0-5241-41EE-9717-393EF25CA142}" dt="2023-10-05T12:58:22.547" v="2703" actId="1076"/>
          <ac:picMkLst>
            <pc:docMk/>
            <pc:sldMk cId="1529863708" sldId="334"/>
            <ac:picMk id="5" creationId="{5ED2A4F6-5A67-FBEB-ABB6-27D197B7303B}"/>
          </ac:picMkLst>
        </pc:picChg>
      </pc:sldChg>
      <pc:sldChg chg="addSp delSp modSp new mod">
        <pc:chgData name="g.scaduto2@campus.unimib.it" userId="66b50248-3882-4456-9726-b4ff76b8ac6b" providerId="ADAL" clId="{4147DBA0-5241-41EE-9717-393EF25CA142}" dt="2023-10-05T13:01:11.504" v="2960" actId="113"/>
        <pc:sldMkLst>
          <pc:docMk/>
          <pc:sldMk cId="3466031249" sldId="335"/>
        </pc:sldMkLst>
        <pc:spChg chg="del">
          <ac:chgData name="g.scaduto2@campus.unimib.it" userId="66b50248-3882-4456-9726-b4ff76b8ac6b" providerId="ADAL" clId="{4147DBA0-5241-41EE-9717-393EF25CA142}" dt="2023-10-05T13:00:32.945" v="2833" actId="478"/>
          <ac:spMkLst>
            <pc:docMk/>
            <pc:sldMk cId="3466031249" sldId="335"/>
            <ac:spMk id="2" creationId="{05E4AAFE-309E-0D3C-F580-EAC3237A1397}"/>
          </ac:spMkLst>
        </pc:spChg>
        <pc:spChg chg="del">
          <ac:chgData name="g.scaduto2@campus.unimib.it" userId="66b50248-3882-4456-9726-b4ff76b8ac6b" providerId="ADAL" clId="{4147DBA0-5241-41EE-9717-393EF25CA142}" dt="2023-10-05T13:00:33.651" v="2834" actId="478"/>
          <ac:spMkLst>
            <pc:docMk/>
            <pc:sldMk cId="3466031249" sldId="335"/>
            <ac:spMk id="3" creationId="{5FDB1FA3-8842-A678-AF22-DF202D29F9A0}"/>
          </ac:spMkLst>
        </pc:spChg>
        <pc:spChg chg="add mod">
          <ac:chgData name="g.scaduto2@campus.unimib.it" userId="66b50248-3882-4456-9726-b4ff76b8ac6b" providerId="ADAL" clId="{4147DBA0-5241-41EE-9717-393EF25CA142}" dt="2023-10-05T13:01:11.504" v="2960" actId="113"/>
          <ac:spMkLst>
            <pc:docMk/>
            <pc:sldMk cId="3466031249" sldId="335"/>
            <ac:spMk id="6" creationId="{DFE59526-CE7C-98BF-9AC4-2F4ACDCA17DE}"/>
          </ac:spMkLst>
        </pc:spChg>
        <pc:picChg chg="add del mod">
          <ac:chgData name="g.scaduto2@campus.unimib.it" userId="66b50248-3882-4456-9726-b4ff76b8ac6b" providerId="ADAL" clId="{4147DBA0-5241-41EE-9717-393EF25CA142}" dt="2023-10-05T13:00:36.147" v="2836" actId="478"/>
          <ac:picMkLst>
            <pc:docMk/>
            <pc:sldMk cId="3466031249" sldId="335"/>
            <ac:picMk id="5" creationId="{AE582BAC-5B2A-5167-36CF-17887CE0C1DB}"/>
          </ac:picMkLst>
        </pc:picChg>
      </pc:sldChg>
      <pc:sldChg chg="modSp new mod">
        <pc:chgData name="g.scaduto2@campus.unimib.it" userId="66b50248-3882-4456-9726-b4ff76b8ac6b" providerId="ADAL" clId="{4147DBA0-5241-41EE-9717-393EF25CA142}" dt="2023-10-05T13:02:26.498" v="3259" actId="1076"/>
        <pc:sldMkLst>
          <pc:docMk/>
          <pc:sldMk cId="2097341471" sldId="336"/>
        </pc:sldMkLst>
        <pc:spChg chg="mod">
          <ac:chgData name="g.scaduto2@campus.unimib.it" userId="66b50248-3882-4456-9726-b4ff76b8ac6b" providerId="ADAL" clId="{4147DBA0-5241-41EE-9717-393EF25CA142}" dt="2023-10-05T13:01:43.938" v="3004" actId="20577"/>
          <ac:spMkLst>
            <pc:docMk/>
            <pc:sldMk cId="2097341471" sldId="336"/>
            <ac:spMk id="2" creationId="{F5908FF8-7F64-4D0D-9CC7-32CE5443A3A6}"/>
          </ac:spMkLst>
        </pc:spChg>
        <pc:spChg chg="mod">
          <ac:chgData name="g.scaduto2@campus.unimib.it" userId="66b50248-3882-4456-9726-b4ff76b8ac6b" providerId="ADAL" clId="{4147DBA0-5241-41EE-9717-393EF25CA142}" dt="2023-10-05T13:02:26.498" v="3259" actId="1076"/>
          <ac:spMkLst>
            <pc:docMk/>
            <pc:sldMk cId="2097341471" sldId="336"/>
            <ac:spMk id="3" creationId="{9413AEA6-F42B-5A43-78DA-BE2B7378FF6A}"/>
          </ac:spMkLst>
        </pc:spChg>
      </pc:sldChg>
      <pc:sldChg chg="addSp delSp modSp new mod">
        <pc:chgData name="g.scaduto2@campus.unimib.it" userId="66b50248-3882-4456-9726-b4ff76b8ac6b" providerId="ADAL" clId="{4147DBA0-5241-41EE-9717-393EF25CA142}" dt="2023-10-05T13:05:43.648" v="3355" actId="1076"/>
        <pc:sldMkLst>
          <pc:docMk/>
          <pc:sldMk cId="3390888316" sldId="337"/>
        </pc:sldMkLst>
        <pc:spChg chg="del mod">
          <ac:chgData name="g.scaduto2@campus.unimib.it" userId="66b50248-3882-4456-9726-b4ff76b8ac6b" providerId="ADAL" clId="{4147DBA0-5241-41EE-9717-393EF25CA142}" dt="2023-10-05T13:04:00.516" v="3330" actId="478"/>
          <ac:spMkLst>
            <pc:docMk/>
            <pc:sldMk cId="3390888316" sldId="337"/>
            <ac:spMk id="2" creationId="{6DD9F29E-4F6C-5889-5638-9CFD18618A6C}"/>
          </ac:spMkLst>
        </pc:spChg>
        <pc:spChg chg="del">
          <ac:chgData name="g.scaduto2@campus.unimib.it" userId="66b50248-3882-4456-9726-b4ff76b8ac6b" providerId="ADAL" clId="{4147DBA0-5241-41EE-9717-393EF25CA142}" dt="2023-10-05T13:05:26.962" v="3332"/>
          <ac:spMkLst>
            <pc:docMk/>
            <pc:sldMk cId="3390888316" sldId="337"/>
            <ac:spMk id="3" creationId="{7A184191-B4A1-CF27-7064-B3EBE4AEAB2E}"/>
          </ac:spMkLst>
        </pc:spChg>
        <pc:spChg chg="add mod">
          <ac:chgData name="g.scaduto2@campus.unimib.it" userId="66b50248-3882-4456-9726-b4ff76b8ac6b" providerId="ADAL" clId="{4147DBA0-5241-41EE-9717-393EF25CA142}" dt="2023-10-05T13:05:32.666" v="3352" actId="5793"/>
          <ac:spMkLst>
            <pc:docMk/>
            <pc:sldMk cId="3390888316" sldId="337"/>
            <ac:spMk id="6" creationId="{9B8B4E3C-9073-FDF5-3E5E-FE7428DDB09B}"/>
          </ac:spMkLst>
        </pc:spChg>
        <pc:picChg chg="add mod">
          <ac:chgData name="g.scaduto2@campus.unimib.it" userId="66b50248-3882-4456-9726-b4ff76b8ac6b" providerId="ADAL" clId="{4147DBA0-5241-41EE-9717-393EF25CA142}" dt="2023-10-05T13:05:42.330" v="3354" actId="1076"/>
          <ac:picMkLst>
            <pc:docMk/>
            <pc:sldMk cId="3390888316" sldId="337"/>
            <ac:picMk id="2050" creationId="{865007AB-C177-40F0-FBEE-04B5BF9CE5DB}"/>
          </ac:picMkLst>
        </pc:picChg>
        <pc:picChg chg="add mod">
          <ac:chgData name="g.scaduto2@campus.unimib.it" userId="66b50248-3882-4456-9726-b4ff76b8ac6b" providerId="ADAL" clId="{4147DBA0-5241-41EE-9717-393EF25CA142}" dt="2023-10-05T13:05:43.648" v="3355" actId="1076"/>
          <ac:picMkLst>
            <pc:docMk/>
            <pc:sldMk cId="3390888316" sldId="337"/>
            <ac:picMk id="2052" creationId="{65268658-23BA-90FA-E717-4FF652C82482}"/>
          </ac:picMkLst>
        </pc:picChg>
      </pc:sldChg>
      <pc:sldChg chg="modSp new mod">
        <pc:chgData name="g.scaduto2@campus.unimib.it" userId="66b50248-3882-4456-9726-b4ff76b8ac6b" providerId="ADAL" clId="{4147DBA0-5241-41EE-9717-393EF25CA142}" dt="2023-10-05T13:10:44.512" v="3616" actId="1076"/>
        <pc:sldMkLst>
          <pc:docMk/>
          <pc:sldMk cId="375188717" sldId="338"/>
        </pc:sldMkLst>
        <pc:spChg chg="mod">
          <ac:chgData name="g.scaduto2@campus.unimib.it" userId="66b50248-3882-4456-9726-b4ff76b8ac6b" providerId="ADAL" clId="{4147DBA0-5241-41EE-9717-393EF25CA142}" dt="2023-10-05T13:10:44.512" v="3616" actId="1076"/>
          <ac:spMkLst>
            <pc:docMk/>
            <pc:sldMk cId="375188717" sldId="338"/>
            <ac:spMk id="2" creationId="{496A342A-510E-DBBB-9F3D-0D8AFAD09897}"/>
          </ac:spMkLst>
        </pc:spChg>
        <pc:spChg chg="mod">
          <ac:chgData name="g.scaduto2@campus.unimib.it" userId="66b50248-3882-4456-9726-b4ff76b8ac6b" providerId="ADAL" clId="{4147DBA0-5241-41EE-9717-393EF25CA142}" dt="2023-10-05T13:10:41.422" v="3615" actId="20577"/>
          <ac:spMkLst>
            <pc:docMk/>
            <pc:sldMk cId="375188717" sldId="338"/>
            <ac:spMk id="3" creationId="{389DE9C5-990A-9C0E-6FEC-50E6768D6DD5}"/>
          </ac:spMkLst>
        </pc:spChg>
      </pc:sldChg>
      <pc:sldChg chg="new del">
        <pc:chgData name="g.scaduto2@campus.unimib.it" userId="66b50248-3882-4456-9726-b4ff76b8ac6b" providerId="ADAL" clId="{4147DBA0-5241-41EE-9717-393EF25CA142}" dt="2023-10-05T13:09:20.623" v="3361" actId="47"/>
        <pc:sldMkLst>
          <pc:docMk/>
          <pc:sldMk cId="1752123792" sldId="338"/>
        </pc:sldMkLst>
      </pc:sldChg>
      <pc:sldChg chg="modSp new mod ord">
        <pc:chgData name="g.scaduto2@campus.unimib.it" userId="66b50248-3882-4456-9726-b4ff76b8ac6b" providerId="ADAL" clId="{4147DBA0-5241-41EE-9717-393EF25CA142}" dt="2023-10-05T15:43:24.118" v="4613" actId="1076"/>
        <pc:sldMkLst>
          <pc:docMk/>
          <pc:sldMk cId="4119657632" sldId="339"/>
        </pc:sldMkLst>
        <pc:spChg chg="mod">
          <ac:chgData name="g.scaduto2@campus.unimib.it" userId="66b50248-3882-4456-9726-b4ff76b8ac6b" providerId="ADAL" clId="{4147DBA0-5241-41EE-9717-393EF25CA142}" dt="2023-10-05T15:43:24.118" v="4613" actId="1076"/>
          <ac:spMkLst>
            <pc:docMk/>
            <pc:sldMk cId="4119657632" sldId="339"/>
            <ac:spMk id="2" creationId="{2714FFE1-E238-1790-C6DA-A10D9A2CFABD}"/>
          </ac:spMkLst>
        </pc:spChg>
        <pc:spChg chg="mod">
          <ac:chgData name="g.scaduto2@campus.unimib.it" userId="66b50248-3882-4456-9726-b4ff76b8ac6b" providerId="ADAL" clId="{4147DBA0-5241-41EE-9717-393EF25CA142}" dt="2023-10-05T15:43:19.892" v="4612" actId="20577"/>
          <ac:spMkLst>
            <pc:docMk/>
            <pc:sldMk cId="4119657632" sldId="339"/>
            <ac:spMk id="3" creationId="{5B68487F-6D3B-304C-E37E-05033C78DA37}"/>
          </ac:spMkLst>
        </pc:spChg>
      </pc:sldChg>
      <pc:sldChg chg="modSp new mod ord">
        <pc:chgData name="g.scaduto2@campus.unimib.it" userId="66b50248-3882-4456-9726-b4ff76b8ac6b" providerId="ADAL" clId="{4147DBA0-5241-41EE-9717-393EF25CA142}" dt="2023-10-05T15:47:08.324" v="5078"/>
        <pc:sldMkLst>
          <pc:docMk/>
          <pc:sldMk cId="695195158" sldId="340"/>
        </pc:sldMkLst>
        <pc:spChg chg="mod">
          <ac:chgData name="g.scaduto2@campus.unimib.it" userId="66b50248-3882-4456-9726-b4ff76b8ac6b" providerId="ADAL" clId="{4147DBA0-5241-41EE-9717-393EF25CA142}" dt="2023-10-05T15:45:16.209" v="4648" actId="20577"/>
          <ac:spMkLst>
            <pc:docMk/>
            <pc:sldMk cId="695195158" sldId="340"/>
            <ac:spMk id="2" creationId="{3152C934-ACDA-3066-7070-98EA18DC9152}"/>
          </ac:spMkLst>
        </pc:spChg>
        <pc:spChg chg="mod">
          <ac:chgData name="g.scaduto2@campus.unimib.it" userId="66b50248-3882-4456-9726-b4ff76b8ac6b" providerId="ADAL" clId="{4147DBA0-5241-41EE-9717-393EF25CA142}" dt="2023-10-05T15:46:20.092" v="4935" actId="20577"/>
          <ac:spMkLst>
            <pc:docMk/>
            <pc:sldMk cId="695195158" sldId="340"/>
            <ac:spMk id="3" creationId="{673C31F7-F2C9-64D6-1CEC-51A47C4B9B85}"/>
          </ac:spMkLst>
        </pc:spChg>
        <pc:spChg chg="mod">
          <ac:chgData name="g.scaduto2@campus.unimib.it" userId="66b50248-3882-4456-9726-b4ff76b8ac6b" providerId="ADAL" clId="{4147DBA0-5241-41EE-9717-393EF25CA142}" dt="2023-10-05T15:47:01.033" v="5076" actId="20577"/>
          <ac:spMkLst>
            <pc:docMk/>
            <pc:sldMk cId="695195158" sldId="340"/>
            <ac:spMk id="4" creationId="{8BCC48F4-2FEB-8AC9-442E-449E02021903}"/>
          </ac:spMkLst>
        </pc:spChg>
      </pc:sldChg>
      <pc:sldChg chg="addSp delSp modSp new mod">
        <pc:chgData name="g.scaduto2@campus.unimib.it" userId="66b50248-3882-4456-9726-b4ff76b8ac6b" providerId="ADAL" clId="{4147DBA0-5241-41EE-9717-393EF25CA142}" dt="2023-10-05T16:15:40.906" v="5236" actId="1076"/>
        <pc:sldMkLst>
          <pc:docMk/>
          <pc:sldMk cId="1812980973" sldId="341"/>
        </pc:sldMkLst>
        <pc:spChg chg="mod">
          <ac:chgData name="g.scaduto2@campus.unimib.it" userId="66b50248-3882-4456-9726-b4ff76b8ac6b" providerId="ADAL" clId="{4147DBA0-5241-41EE-9717-393EF25CA142}" dt="2023-10-05T16:12:57.349" v="5152" actId="20577"/>
          <ac:spMkLst>
            <pc:docMk/>
            <pc:sldMk cId="1812980973" sldId="341"/>
            <ac:spMk id="2" creationId="{BD1E43A2-1516-6145-281A-4308CFDBC395}"/>
          </ac:spMkLst>
        </pc:spChg>
        <pc:spChg chg="add del mod">
          <ac:chgData name="g.scaduto2@campus.unimib.it" userId="66b50248-3882-4456-9726-b4ff76b8ac6b" providerId="ADAL" clId="{4147DBA0-5241-41EE-9717-393EF25CA142}" dt="2023-10-05T16:15:40.906" v="5236" actId="1076"/>
          <ac:spMkLst>
            <pc:docMk/>
            <pc:sldMk cId="1812980973" sldId="341"/>
            <ac:spMk id="3" creationId="{F55EFE20-5516-3FD6-21D8-2E51DF92D97B}"/>
          </ac:spMkLst>
        </pc:spChg>
        <pc:spChg chg="add del mod">
          <ac:chgData name="g.scaduto2@campus.unimib.it" userId="66b50248-3882-4456-9726-b4ff76b8ac6b" providerId="ADAL" clId="{4147DBA0-5241-41EE-9717-393EF25CA142}" dt="2023-10-05T16:15:06.694" v="5199" actId="478"/>
          <ac:spMkLst>
            <pc:docMk/>
            <pc:sldMk cId="1812980973" sldId="341"/>
            <ac:spMk id="5" creationId="{29A351C0-3E53-8256-B708-D12E9B41BE2C}"/>
          </ac:spMkLst>
        </pc:spChg>
        <pc:picChg chg="add del mod">
          <ac:chgData name="g.scaduto2@campus.unimib.it" userId="66b50248-3882-4456-9726-b4ff76b8ac6b" providerId="ADAL" clId="{4147DBA0-5241-41EE-9717-393EF25CA142}" dt="2023-10-05T16:15:07.252" v="5200"/>
          <ac:picMkLst>
            <pc:docMk/>
            <pc:sldMk cId="1812980973" sldId="341"/>
            <ac:picMk id="4098" creationId="{F064AE70-E66E-7427-F070-58AC97153257}"/>
          </ac:picMkLst>
        </pc:picChg>
        <pc:picChg chg="add mod">
          <ac:chgData name="g.scaduto2@campus.unimib.it" userId="66b50248-3882-4456-9726-b4ff76b8ac6b" providerId="ADAL" clId="{4147DBA0-5241-41EE-9717-393EF25CA142}" dt="2023-10-05T16:15:38.974" v="5235" actId="1076"/>
          <ac:picMkLst>
            <pc:docMk/>
            <pc:sldMk cId="1812980973" sldId="341"/>
            <ac:picMk id="4100" creationId="{031B6597-EE33-47B5-2028-959C86F1B2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79223-703D-4299-B51B-823ED7EB0670}" type="datetimeFigureOut">
              <a:rPr lang="it-IT" smtClean="0"/>
              <a:t>05/10/2023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F2DFA-EF3B-4818-9329-77BF5548D200}" type="slidenum">
              <a:rPr lang="it-IT" smtClean="0"/>
              <a:t>‹#›</a:t>
            </a:fld>
            <a:endParaRPr lang="it-IT" dirty="0"/>
          </a:p>
        </p:txBody>
      </p:sp>
    </p:spTree>
    <p:extLst>
      <p:ext uri="{BB962C8B-B14F-4D97-AF65-F5344CB8AC3E}">
        <p14:creationId xmlns:p14="http://schemas.microsoft.com/office/powerpoint/2010/main" val="89524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C86C08-3414-4134-AD83-2B52C5B471C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endParaRPr lang="it-IT" dirty="0">
              <a:latin typeface="Times New Roman" charset="0"/>
            </a:endParaRPr>
          </a:p>
        </p:txBody>
      </p:sp>
    </p:spTree>
    <p:extLst>
      <p:ext uri="{BB962C8B-B14F-4D97-AF65-F5344CB8AC3E}">
        <p14:creationId xmlns:p14="http://schemas.microsoft.com/office/powerpoint/2010/main" val="1237791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45DD18-A7EE-4C15-8C83-5FD64677915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6435"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6436"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924959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3EBE-6813-4DC7-AC09-48EDC69117A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7459"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7460"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41054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7F8C2C-F4C6-49D0-A4B1-86D87E86E4D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483"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484"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76795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7F8C2C-F4C6-49D0-A4B1-86D87E86E4D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483"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484"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4135276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7F8C2C-F4C6-49D0-A4B1-86D87E86E4D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483"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8484"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87200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5E856-F3A4-4908-9BE1-581DE83DC44B}"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1555"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1556"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1528509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4D6BF3-500B-4AC0-BFE3-68C738F1A30D}"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2579"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2580"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3449726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90999E-8F34-452F-A6AA-38A2DF7E43C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3603"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3604"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4092183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90999E-8F34-452F-A6AA-38A2DF7E43C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3603"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3604"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59380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D2AC67-93D3-4042-AD08-336158E318C2}"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627"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628"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67217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C86C08-3414-4134-AD83-2B52C5B471C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endParaRPr lang="it-IT" dirty="0">
              <a:latin typeface="Times New Roman" charset="0"/>
            </a:endParaRPr>
          </a:p>
        </p:txBody>
      </p:sp>
    </p:spTree>
    <p:extLst>
      <p:ext uri="{BB962C8B-B14F-4D97-AF65-F5344CB8AC3E}">
        <p14:creationId xmlns:p14="http://schemas.microsoft.com/office/powerpoint/2010/main" val="3772651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911C7-7934-4708-A18C-741344543B9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1"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2"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398178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911C7-7934-4708-A18C-741344543B9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1"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2"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842127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911C7-7934-4708-A18C-741344543B9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1"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2"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148291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911C7-7934-4708-A18C-741344543B9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1"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5652"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1478729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E9F9D7-41EC-41E8-B176-CC3B1A77529C}"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6675"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6676"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733523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83785B-F4A3-4B1F-B995-C02997582AA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699"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700"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2955829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83785B-F4A3-4B1F-B995-C02997582AA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699"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700"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70557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83785B-F4A3-4B1F-B995-C02997582AA1}"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699"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7700" name="Rectangle 2"/>
          <p:cNvSpPr>
            <a:spLocks noGrp="1" noChangeArrowheads="1"/>
          </p:cNvSpPr>
          <p:nvPr>
            <p:ph type="body"/>
          </p:nvPr>
        </p:nvSpPr>
        <p:spPr>
          <a:xfrm>
            <a:off x="913805" y="4343703"/>
            <a:ext cx="5022950" cy="4107845"/>
          </a:xfrm>
          <a:noFill/>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347184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C86C08-3414-4134-AD83-2B52C5B471C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endParaRPr lang="it-IT" dirty="0">
              <a:latin typeface="Times New Roman" charset="0"/>
            </a:endParaRPr>
          </a:p>
        </p:txBody>
      </p:sp>
    </p:spTree>
    <p:extLst>
      <p:ext uri="{BB962C8B-B14F-4D97-AF65-F5344CB8AC3E}">
        <p14:creationId xmlns:p14="http://schemas.microsoft.com/office/powerpoint/2010/main" val="104648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C86C08-3414-4134-AD83-2B52C5B471C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endParaRPr lang="it-IT" dirty="0">
              <a:latin typeface="Times New Roman" charset="0"/>
            </a:endParaRPr>
          </a:p>
        </p:txBody>
      </p:sp>
    </p:spTree>
    <p:extLst>
      <p:ext uri="{BB962C8B-B14F-4D97-AF65-F5344CB8AC3E}">
        <p14:creationId xmlns:p14="http://schemas.microsoft.com/office/powerpoint/2010/main" val="425567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C86C08-3414-4134-AD83-2B52C5B471C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endParaRPr lang="it-IT" dirty="0">
              <a:latin typeface="Times New Roman" charset="0"/>
            </a:endParaRPr>
          </a:p>
        </p:txBody>
      </p:sp>
    </p:spTree>
    <p:extLst>
      <p:ext uri="{BB962C8B-B14F-4D97-AF65-F5344CB8AC3E}">
        <p14:creationId xmlns:p14="http://schemas.microsoft.com/office/powerpoint/2010/main" val="401651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C86C08-3414-4134-AD83-2B52C5B471C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endParaRPr lang="it-IT" dirty="0">
              <a:latin typeface="Times New Roman" charset="0"/>
            </a:endParaRPr>
          </a:p>
        </p:txBody>
      </p:sp>
    </p:spTree>
    <p:extLst>
      <p:ext uri="{BB962C8B-B14F-4D97-AF65-F5344CB8AC3E}">
        <p14:creationId xmlns:p14="http://schemas.microsoft.com/office/powerpoint/2010/main" val="130891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B50E2B-7107-43B5-81FC-962640B83AAC}"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3363"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3364"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1827207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E41441-B608-41E7-895F-48071827F9F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4387"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4388"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317277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2"/>
          <p:cNvSpPr>
            <a:spLocks noGrp="1" noChangeArrowheads="1"/>
          </p:cNvSpPr>
          <p:nvPr>
            <p:ph type="sldNum" sz="quarter"/>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5C5ED3-4417-4AC5-8B09-BD463B0E555A}"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5411" name="Text Box 1"/>
          <p:cNvSpPr txBox="1">
            <a:spLocks noChangeArrowheads="1"/>
          </p:cNvSpPr>
          <p:nvPr/>
        </p:nvSpPr>
        <p:spPr bwMode="auto">
          <a:xfrm>
            <a:off x="1178719" y="684893"/>
            <a:ext cx="4500563" cy="3429000"/>
          </a:xfrm>
          <a:prstGeom prst="rect">
            <a:avLst/>
          </a:prstGeom>
          <a:solidFill>
            <a:srgbClr val="FFFFFF"/>
          </a:solidFill>
          <a:ln w="9360">
            <a:solidFill>
              <a:srgbClr val="000000"/>
            </a:solidFill>
            <a:miter lim="800000"/>
            <a:headEnd/>
            <a:tailEnd/>
          </a:ln>
        </p:spPr>
        <p:txBody>
          <a:bodyPr wrap="none" lIns="86493" tIns="43247" rIns="86493" bIns="43247"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5412" name="Rectangle 2"/>
          <p:cNvSpPr>
            <a:spLocks noGrp="1" noChangeArrowheads="1"/>
          </p:cNvSpPr>
          <p:nvPr>
            <p:ph type="body"/>
          </p:nvPr>
        </p:nvSpPr>
        <p:spPr>
          <a:xfrm>
            <a:off x="913805" y="4343703"/>
            <a:ext cx="5022950" cy="4116916"/>
          </a:xfrm>
          <a:solidFill>
            <a:srgbClr val="FFFFFF"/>
          </a:solidFill>
          <a:ln w="9360">
            <a:solidFill>
              <a:srgbClr val="000000"/>
            </a:solidFill>
            <a:miter lim="800000"/>
          </a:ln>
        </p:spPr>
        <p:txBody>
          <a:bodyPr wrap="none" anchor="ctr"/>
          <a:lstStyle/>
          <a:p>
            <a:endParaRPr lang="it-IT" dirty="0">
              <a:latin typeface="Times New Roman" pitchFamily="18" charset="0"/>
            </a:endParaRPr>
          </a:p>
        </p:txBody>
      </p:sp>
    </p:spTree>
    <p:extLst>
      <p:ext uri="{BB962C8B-B14F-4D97-AF65-F5344CB8AC3E}">
        <p14:creationId xmlns:p14="http://schemas.microsoft.com/office/powerpoint/2010/main" val="353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a:t>Fare clic per modificare lo stile del titolo</a:t>
            </a:r>
            <a:endParaRPr kumimoji="0" lang="en-US"/>
          </a:p>
        </p:txBody>
      </p:sp>
      <p:sp>
        <p:nvSpPr>
          <p:cNvPr id="17" name="Sottotitolo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220BBB7F-120C-426D-A72E-C30F6E9D58C0}" type="datetime1">
              <a:rPr lang="it-IT" smtClean="0"/>
              <a:pPr/>
              <a:t>05/10/2023</a:t>
            </a:fld>
            <a:endParaRPr lang="it-IT" dirty="0"/>
          </a:p>
        </p:txBody>
      </p:sp>
      <p:sp>
        <p:nvSpPr>
          <p:cNvPr id="19" name="Segnaposto piè di pagina 18"/>
          <p:cNvSpPr>
            <a:spLocks noGrp="1"/>
          </p:cNvSpPr>
          <p:nvPr>
            <p:ph type="ftr" sz="quarter" idx="11"/>
          </p:nvPr>
        </p:nvSpPr>
        <p:spPr/>
        <p:txBody>
          <a:bodyPr/>
          <a:lstStyle/>
          <a:p>
            <a:endParaRPr lang="it-IT" dirty="0"/>
          </a:p>
        </p:txBody>
      </p:sp>
      <p:sp>
        <p:nvSpPr>
          <p:cNvPr id="27" name="Segnaposto numero diapositiva 26"/>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41897978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1E0219C5-791F-4BA4-8D7A-71DADEB7F2DC}" type="datetime1">
              <a:rPr lang="it-IT" smtClean="0"/>
              <a:pPr/>
              <a:t>05/10/2023</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292083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914402"/>
            <a:ext cx="2743200" cy="5211763"/>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609600" y="914402"/>
            <a:ext cx="8026400" cy="5211763"/>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F9625876-E925-4020-9CC5-CE06EE504147}" type="datetime1">
              <a:rPr lang="it-IT" smtClean="0"/>
              <a:pPr/>
              <a:t>05/10/2023</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390649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0B1653E7-1CB0-4127-A09D-A71136466D57}" type="datetime1">
              <a:rPr lang="it-IT" smtClean="0"/>
              <a:pPr/>
              <a:t>05/10/2023</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259743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1DCB1C3A-DC0E-471A-877A-49BE58CBDE1F}" type="datetime1">
              <a:rPr lang="it-IT" smtClean="0"/>
              <a:pPr/>
              <a:t>05/10/2023</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15658382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09600" y="704088"/>
            <a:ext cx="10972800" cy="1143000"/>
          </a:xfrm>
        </p:spPr>
        <p:txBody>
          <a:bodyPr/>
          <a:lstStyle/>
          <a:p>
            <a:r>
              <a:rPr kumimoji="0" lang="it-IT"/>
              <a:t>Fare clic per modificare lo stile del titolo</a:t>
            </a:r>
            <a:endParaRPr kumimoji="0" lang="en-US"/>
          </a:p>
        </p:txBody>
      </p:sp>
      <p:sp>
        <p:nvSpPr>
          <p:cNvPr id="3" name="Segnaposto contenuto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contenuto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Segnaposto data 4"/>
          <p:cNvSpPr>
            <a:spLocks noGrp="1"/>
          </p:cNvSpPr>
          <p:nvPr>
            <p:ph type="dt" sz="half" idx="10"/>
          </p:nvPr>
        </p:nvSpPr>
        <p:spPr/>
        <p:txBody>
          <a:bodyPr/>
          <a:lstStyle/>
          <a:p>
            <a:fld id="{7FA58B65-169F-410A-B40F-9B5B82144AD2}" type="datetime1">
              <a:rPr lang="it-IT" smtClean="0"/>
              <a:pPr/>
              <a:t>05/10/2023</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28328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09600" y="704088"/>
            <a:ext cx="10972800" cy="1143000"/>
          </a:xfrm>
        </p:spPr>
        <p:txBody>
          <a:bodyPr tIns="45720" anchor="b"/>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5" name="Segnaposto contenuto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6" name="Segnaposto contenuto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7" name="Segnaposto data 6"/>
          <p:cNvSpPr>
            <a:spLocks noGrp="1"/>
          </p:cNvSpPr>
          <p:nvPr>
            <p:ph type="dt" sz="half" idx="10"/>
          </p:nvPr>
        </p:nvSpPr>
        <p:spPr/>
        <p:txBody>
          <a:bodyPr/>
          <a:lstStyle/>
          <a:p>
            <a:fld id="{1534D821-EA54-420A-9C7C-9220BDFC0F30}" type="datetime1">
              <a:rPr lang="it-IT" smtClean="0"/>
              <a:pPr/>
              <a:t>05/10/2023</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234880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6FFDDFC4-61E0-477A-B6FB-B03227DE78BC}" type="datetime1">
              <a:rPr lang="it-IT" smtClean="0"/>
              <a:pPr/>
              <a:t>05/10/2023</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12188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22B3989-FB31-44A5-9383-502541BEE949}" type="datetime1">
              <a:rPr lang="it-IT" smtClean="0"/>
              <a:pPr/>
              <a:t>05/10/2023</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132474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a:t>Fare clic per modificare stili del testo dello schema</a:t>
            </a:r>
          </a:p>
        </p:txBody>
      </p:sp>
      <p:sp>
        <p:nvSpPr>
          <p:cNvPr id="4" name="Segnaposto contenuto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Segnaposto data 4"/>
          <p:cNvSpPr>
            <a:spLocks noGrp="1"/>
          </p:cNvSpPr>
          <p:nvPr>
            <p:ph type="dt" sz="half" idx="10"/>
          </p:nvPr>
        </p:nvSpPr>
        <p:spPr/>
        <p:txBody>
          <a:bodyPr/>
          <a:lstStyle/>
          <a:p>
            <a:fld id="{1B86E920-43DE-466C-80F0-9DACA68462A7}" type="datetime1">
              <a:rPr lang="it-IT" smtClean="0"/>
              <a:pPr/>
              <a:t>05/10/2023</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9AB47CFF-3E0C-4612-AFFB-11DE94EB5B1C}" type="slidenum">
              <a:rPr lang="it-IT" smtClean="0"/>
              <a:pPr/>
              <a:t>‹#›</a:t>
            </a:fld>
            <a:endParaRPr lang="it-IT" dirty="0"/>
          </a:p>
        </p:txBody>
      </p:sp>
    </p:spTree>
    <p:extLst>
      <p:ext uri="{BB962C8B-B14F-4D97-AF65-F5344CB8AC3E}">
        <p14:creationId xmlns:p14="http://schemas.microsoft.com/office/powerpoint/2010/main" val="140105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Triangolo rettangolo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olo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78BB626D-1A3A-4231-915C-81669051A1F2}" type="datetime1">
              <a:rPr lang="it-IT" smtClean="0"/>
              <a:pPr/>
              <a:t>05/10/2023</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a:xfrm>
            <a:off x="10769600" y="6356351"/>
            <a:ext cx="812800" cy="365125"/>
          </a:xfrm>
        </p:spPr>
        <p:txBody>
          <a:bodyPr/>
          <a:lstStyle/>
          <a:p>
            <a:fld id="{9AB47CFF-3E0C-4612-AFFB-11DE94EB5B1C}" type="slidenum">
              <a:rPr lang="it-IT" smtClean="0"/>
              <a:pPr/>
              <a:t>‹#›</a:t>
            </a:fld>
            <a:endParaRPr lang="it-IT" dirty="0"/>
          </a:p>
        </p:txBody>
      </p:sp>
      <p:sp>
        <p:nvSpPr>
          <p:cNvPr id="3" name="Segnaposto immagine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dirty="0"/>
              <a:t>Fare clic sull'icona per inserire un'immagine</a:t>
            </a:r>
            <a:endParaRPr kumimoji="0" lang="en-US" dirty="0"/>
          </a:p>
        </p:txBody>
      </p:sp>
      <p:sp>
        <p:nvSpPr>
          <p:cNvPr id="10" name="Figura a mano libera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igura a mano libera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extLst>
      <p:ext uri="{BB962C8B-B14F-4D97-AF65-F5344CB8AC3E}">
        <p14:creationId xmlns:p14="http://schemas.microsoft.com/office/powerpoint/2010/main" val="124760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8" name="Figura a mano libera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9" name="Segnaposto titolo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it-IT"/>
              <a:t>Fare clic per modificare lo stile del titolo</a:t>
            </a:r>
            <a:endParaRPr kumimoji="0" lang="en-US"/>
          </a:p>
        </p:txBody>
      </p:sp>
      <p:sp>
        <p:nvSpPr>
          <p:cNvPr id="30" name="Segnaposto testo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0" name="Segnaposto data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B6C5A8B-EFE6-4E50-893B-52BA652F138D}" type="datetime1">
              <a:rPr lang="it-IT" smtClean="0"/>
              <a:pPr/>
              <a:t>05/10/2023</a:t>
            </a:fld>
            <a:endParaRPr lang="it-IT" dirty="0"/>
          </a:p>
        </p:txBody>
      </p:sp>
      <p:sp>
        <p:nvSpPr>
          <p:cNvPr id="22" name="Segnaposto piè di pagina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dirty="0"/>
          </a:p>
        </p:txBody>
      </p:sp>
      <p:sp>
        <p:nvSpPr>
          <p:cNvPr id="18" name="Segnaposto numero diapositiva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AB47CFF-3E0C-4612-AFFB-11DE94EB5B1C}" type="slidenum">
              <a:rPr lang="it-IT" smtClean="0"/>
              <a:pPr/>
              <a:t>‹#›</a:t>
            </a:fld>
            <a:endParaRPr lang="it-IT" dirty="0"/>
          </a:p>
        </p:txBody>
      </p:sp>
      <p:grpSp>
        <p:nvGrpSpPr>
          <p:cNvPr id="2" name="Gruppo 1"/>
          <p:cNvGrpSpPr/>
          <p:nvPr/>
        </p:nvGrpSpPr>
        <p:grpSpPr>
          <a:xfrm>
            <a:off x="-25356" y="202408"/>
            <a:ext cx="12240731"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spTree>
    <p:extLst>
      <p:ext uri="{BB962C8B-B14F-4D97-AF65-F5344CB8AC3E}">
        <p14:creationId xmlns:p14="http://schemas.microsoft.com/office/powerpoint/2010/main" val="1639243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highered.mheducation.com/sites/dl/free/8838699933/1148777/clark_2e_indice.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mailto:g.scaduto2@campus.unimib.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FFE1-E238-1790-C6DA-A10D9A2CFABD}"/>
              </a:ext>
            </a:extLst>
          </p:cNvPr>
          <p:cNvSpPr>
            <a:spLocks noGrp="1"/>
          </p:cNvSpPr>
          <p:nvPr>
            <p:ph type="title"/>
          </p:nvPr>
        </p:nvSpPr>
        <p:spPr>
          <a:xfrm>
            <a:off x="609600" y="378968"/>
            <a:ext cx="10972800" cy="1143000"/>
          </a:xfrm>
        </p:spPr>
        <p:txBody>
          <a:bodyPr/>
          <a:lstStyle/>
          <a:p>
            <a:pPr algn="ctr"/>
            <a:r>
              <a:rPr lang="it-IT" dirty="0"/>
              <a:t>«La democrazia non esiste»</a:t>
            </a:r>
          </a:p>
        </p:txBody>
      </p:sp>
      <p:sp>
        <p:nvSpPr>
          <p:cNvPr id="3" name="Content Placeholder 2">
            <a:extLst>
              <a:ext uri="{FF2B5EF4-FFF2-40B4-BE49-F238E27FC236}">
                <a16:creationId xmlns:a16="http://schemas.microsoft.com/office/drawing/2014/main" id="{5B68487F-6D3B-304C-E37E-05033C78DA37}"/>
              </a:ext>
            </a:extLst>
          </p:cNvPr>
          <p:cNvSpPr>
            <a:spLocks noGrp="1"/>
          </p:cNvSpPr>
          <p:nvPr>
            <p:ph idx="1"/>
          </p:nvPr>
        </p:nvSpPr>
        <p:spPr/>
        <p:txBody>
          <a:bodyPr>
            <a:normAutofit lnSpcReduction="10000"/>
          </a:bodyPr>
          <a:lstStyle/>
          <a:p>
            <a:r>
              <a:rPr lang="it-IT" dirty="0"/>
              <a:t>Oggi parliamo di sistemi per prendere delle decisioni collettive e delle loro patologie.</a:t>
            </a:r>
          </a:p>
          <a:p>
            <a:r>
              <a:rPr lang="it-IT" dirty="0"/>
              <a:t>Vedremo come si definisce un sistema di scelta collettiva «desiderabile» e poi ci deprimeremo scoprendo che l’unico sistema «desiderabile» è la dittatura</a:t>
            </a:r>
          </a:p>
          <a:p>
            <a:r>
              <a:rPr lang="it-IT" dirty="0"/>
              <a:t>E se desideriamo che il sistema non sia una dittatura allora ci rassegneremo all’</a:t>
            </a:r>
            <a:r>
              <a:rPr lang="it-IT" b="1" dirty="0"/>
              <a:t>impossibilità</a:t>
            </a:r>
            <a:r>
              <a:rPr lang="it-IT" dirty="0"/>
              <a:t> </a:t>
            </a:r>
          </a:p>
          <a:p>
            <a:r>
              <a:rPr lang="it-IT" dirty="0"/>
              <a:t>Cercheremo di tenere la lezione su due binari: uno più intuitivo e uno più formale. Molte cose sono in più e ho specificato nelle slide che non saranno oggetto di valutazione, ma possono servire a darvi un’idea di quello che c’è dietro. </a:t>
            </a:r>
          </a:p>
        </p:txBody>
      </p:sp>
      <p:sp>
        <p:nvSpPr>
          <p:cNvPr id="4" name="Slide Number Placeholder 3">
            <a:extLst>
              <a:ext uri="{FF2B5EF4-FFF2-40B4-BE49-F238E27FC236}">
                <a16:creationId xmlns:a16="http://schemas.microsoft.com/office/drawing/2014/main" id="{F6F7F4BE-93BF-18C1-D3F9-7BA90B6D5AD1}"/>
              </a:ext>
            </a:extLst>
          </p:cNvPr>
          <p:cNvSpPr>
            <a:spLocks noGrp="1"/>
          </p:cNvSpPr>
          <p:nvPr>
            <p:ph type="sldNum" sz="quarter" idx="12"/>
          </p:nvPr>
        </p:nvSpPr>
        <p:spPr/>
        <p:txBody>
          <a:bodyPr/>
          <a:lstStyle/>
          <a:p>
            <a:fld id="{9AB47CFF-3E0C-4612-AFFB-11DE94EB5B1C}" type="slidenum">
              <a:rPr lang="it-IT" smtClean="0"/>
              <a:pPr/>
              <a:t>1</a:t>
            </a:fld>
            <a:endParaRPr lang="it-IT" dirty="0"/>
          </a:p>
        </p:txBody>
      </p:sp>
    </p:spTree>
    <p:extLst>
      <p:ext uri="{BB962C8B-B14F-4D97-AF65-F5344CB8AC3E}">
        <p14:creationId xmlns:p14="http://schemas.microsoft.com/office/powerpoint/2010/main" val="411965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7408" y="692696"/>
            <a:ext cx="9453736" cy="1143000"/>
          </a:xfrm>
        </p:spPr>
        <p:txBody>
          <a:bodyPr>
            <a:normAutofit/>
          </a:bodyPr>
          <a:lstStyle/>
          <a:p>
            <a:pPr eaLnBrk="1" hangingPunct="1"/>
            <a:r>
              <a:rPr lang="it-IT" dirty="0"/>
              <a:t>Recap: Cos’è la politica?</a:t>
            </a:r>
          </a:p>
        </p:txBody>
      </p:sp>
      <p:sp>
        <p:nvSpPr>
          <p:cNvPr id="15363" name="Rectangle 3"/>
          <p:cNvSpPr>
            <a:spLocks noGrp="1" noChangeArrowheads="1"/>
          </p:cNvSpPr>
          <p:nvPr>
            <p:ph idx="1"/>
          </p:nvPr>
        </p:nvSpPr>
        <p:spPr>
          <a:xfrm>
            <a:off x="2438400" y="3284984"/>
            <a:ext cx="8229600" cy="4389120"/>
          </a:xfrm>
        </p:spPr>
        <p:txBody>
          <a:bodyPr/>
          <a:lstStyle/>
          <a:p>
            <a:pPr eaLnBrk="1" hangingPunct="1">
              <a:buNone/>
            </a:pPr>
            <a:endParaRPr lang="it-IT" sz="2800" dirty="0">
              <a:solidFill>
                <a:srgbClr val="FF0000"/>
              </a:solidFill>
            </a:endParaRPr>
          </a:p>
          <a:p>
            <a:pPr lvl="1" eaLnBrk="1" hangingPunct="1">
              <a:buFont typeface="Wingdings" pitchFamily="2" charset="2"/>
              <a:buNone/>
            </a:pPr>
            <a:endParaRPr lang="it-IT" dirty="0">
              <a:solidFill>
                <a:srgbClr val="FF0000"/>
              </a:solidFill>
            </a:endParaRPr>
          </a:p>
        </p:txBody>
      </p:sp>
      <p:sp>
        <p:nvSpPr>
          <p:cNvPr id="4" name="Segnaposto contenuto 2"/>
          <p:cNvSpPr txBox="1">
            <a:spLocks/>
          </p:cNvSpPr>
          <p:nvPr/>
        </p:nvSpPr>
        <p:spPr>
          <a:xfrm>
            <a:off x="2135560" y="1916832"/>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600" b="0" i="0" u="none" strike="noStrike" kern="1200" cap="none" spc="0" normalizeH="0" baseline="0" noProof="0" dirty="0">
              <a:ln>
                <a:noFill/>
              </a:ln>
              <a:solidFill>
                <a:prstClr val="black"/>
              </a:solidFill>
              <a:effectLst/>
              <a:uLnTx/>
              <a:uFillTx/>
              <a:latin typeface="Trebuchet MS"/>
              <a:ea typeface="+mn-ea"/>
              <a:cs typeface="+mn-cs"/>
            </a:endParaRPr>
          </a:p>
        </p:txBody>
      </p:sp>
      <p:graphicFrame>
        <p:nvGraphicFramePr>
          <p:cNvPr id="5" name="Tabella 4"/>
          <p:cNvGraphicFramePr>
            <a:graphicFrameLocks noGrp="1"/>
          </p:cNvGraphicFramePr>
          <p:nvPr>
            <p:extLst>
              <p:ext uri="{D42A27DB-BD31-4B8C-83A1-F6EECF244321}">
                <p14:modId xmlns:p14="http://schemas.microsoft.com/office/powerpoint/2010/main" val="488154548"/>
              </p:ext>
            </p:extLst>
          </p:nvPr>
        </p:nvGraphicFramePr>
        <p:xfrm>
          <a:off x="1999225" y="2648597"/>
          <a:ext cx="7789720" cy="3384376"/>
        </p:xfrm>
        <a:graphic>
          <a:graphicData uri="http://schemas.openxmlformats.org/drawingml/2006/table">
            <a:tbl>
              <a:tblPr firstRow="1" bandRow="1">
                <a:tableStyleId>{073A0DAA-6AF3-43AB-8588-CEC1D06C72B9}</a:tableStyleId>
              </a:tblPr>
              <a:tblGrid>
                <a:gridCol w="2065084">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gridCol w="1908212">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686501">
                <a:tc>
                  <a:txBody>
                    <a:bodyPr/>
                    <a:lstStyle/>
                    <a:p>
                      <a:pPr algn="ctr"/>
                      <a:r>
                        <a:rPr lang="it-IT" sz="2400" dirty="0">
                          <a:solidFill>
                            <a:schemeClr val="tx1"/>
                          </a:solidFill>
                        </a:rPr>
                        <a:t>Capodanno?</a:t>
                      </a:r>
                    </a:p>
                  </a:txBody>
                  <a:tcPr anchor="ctr">
                    <a:noFill/>
                  </a:tcPr>
                </a:tc>
                <a:tc>
                  <a:txBody>
                    <a:bodyPr/>
                    <a:lstStyle/>
                    <a:p>
                      <a:pPr algn="ctr"/>
                      <a:r>
                        <a:rPr lang="it-IT" sz="2400" dirty="0"/>
                        <a:t>Antonio</a:t>
                      </a:r>
                    </a:p>
                  </a:txBody>
                  <a:tcPr anchor="ctr"/>
                </a:tc>
                <a:tc>
                  <a:txBody>
                    <a:bodyPr/>
                    <a:lstStyle/>
                    <a:p>
                      <a:pPr algn="ctr"/>
                      <a:r>
                        <a:rPr lang="it-IT" sz="2400" dirty="0"/>
                        <a:t>Giorgia</a:t>
                      </a:r>
                    </a:p>
                  </a:txBody>
                  <a:tcPr anchor="ctr"/>
                </a:tc>
                <a:tc>
                  <a:txBody>
                    <a:bodyPr/>
                    <a:lstStyle/>
                    <a:p>
                      <a:pPr algn="ctr"/>
                      <a:r>
                        <a:rPr lang="it-IT" sz="2400" dirty="0"/>
                        <a:t>Matteo</a:t>
                      </a:r>
                    </a:p>
                  </a:txBody>
                  <a:tcPr anchor="ctr"/>
                </a:tc>
                <a:extLst>
                  <a:ext uri="{0D108BD9-81ED-4DB2-BD59-A6C34878D82A}">
                    <a16:rowId xmlns:a16="http://schemas.microsoft.com/office/drawing/2014/main" val="10000"/>
                  </a:ext>
                </a:extLst>
              </a:tr>
              <a:tr h="827209">
                <a:tc>
                  <a:txBody>
                    <a:bodyPr/>
                    <a:lstStyle/>
                    <a:p>
                      <a:pPr algn="r"/>
                      <a:r>
                        <a:rPr lang="it-IT" sz="2400" dirty="0"/>
                        <a:t>1)</a:t>
                      </a:r>
                    </a:p>
                  </a:txBody>
                  <a:tcPr anchor="ctr">
                    <a:noFill/>
                  </a:tcPr>
                </a:tc>
                <a:tc>
                  <a:txBody>
                    <a:bodyPr/>
                    <a:lstStyle/>
                    <a:p>
                      <a:r>
                        <a:rPr lang="it-IT" sz="2400" dirty="0"/>
                        <a:t>Festa</a:t>
                      </a:r>
                    </a:p>
                  </a:txBody>
                  <a:tcPr anchor="ctr"/>
                </a:tc>
                <a:tc>
                  <a:txBody>
                    <a:bodyPr/>
                    <a:lstStyle/>
                    <a:p>
                      <a:r>
                        <a:rPr lang="it-IT" sz="2400" dirty="0"/>
                        <a:t>Piazza</a:t>
                      </a:r>
                    </a:p>
                  </a:txBody>
                  <a:tcPr anchor="ctr"/>
                </a:tc>
                <a:tc>
                  <a:txBody>
                    <a:bodyPr/>
                    <a:lstStyle/>
                    <a:p>
                      <a:r>
                        <a:rPr lang="it-IT" sz="2400" dirty="0"/>
                        <a:t>Disco</a:t>
                      </a:r>
                    </a:p>
                  </a:txBody>
                  <a:tcPr anchor="ctr"/>
                </a:tc>
                <a:extLst>
                  <a:ext uri="{0D108BD9-81ED-4DB2-BD59-A6C34878D82A}">
                    <a16:rowId xmlns:a16="http://schemas.microsoft.com/office/drawing/2014/main" val="10001"/>
                  </a:ext>
                </a:extLst>
              </a:tr>
              <a:tr h="897566">
                <a:tc>
                  <a:txBody>
                    <a:bodyPr/>
                    <a:lstStyle/>
                    <a:p>
                      <a:pPr algn="r"/>
                      <a:r>
                        <a:rPr lang="it-IT" sz="2400" dirty="0"/>
                        <a:t>2)</a:t>
                      </a:r>
                    </a:p>
                  </a:txBody>
                  <a:tcPr anchor="ctr">
                    <a:noFill/>
                  </a:tcPr>
                </a:tc>
                <a:tc>
                  <a:txBody>
                    <a:bodyPr/>
                    <a:lstStyle/>
                    <a:p>
                      <a:r>
                        <a:rPr lang="it-IT" sz="2400" dirty="0"/>
                        <a:t>Piazza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2400" dirty="0"/>
                        <a:t>Disco</a:t>
                      </a:r>
                    </a:p>
                  </a:txBody>
                  <a:tcPr anchor="ctr"/>
                </a:tc>
                <a:tc>
                  <a:txBody>
                    <a:bodyPr/>
                    <a:lstStyle/>
                    <a:p>
                      <a:r>
                        <a:rPr lang="it-IT" sz="2400" dirty="0"/>
                        <a:t>Festa</a:t>
                      </a:r>
                    </a:p>
                  </a:txBody>
                  <a:tcPr anchor="ctr"/>
                </a:tc>
                <a:extLst>
                  <a:ext uri="{0D108BD9-81ED-4DB2-BD59-A6C34878D82A}">
                    <a16:rowId xmlns:a16="http://schemas.microsoft.com/office/drawing/2014/main" val="10002"/>
                  </a:ext>
                </a:extLst>
              </a:tr>
              <a:tr h="973100">
                <a:tc>
                  <a:txBody>
                    <a:bodyPr/>
                    <a:lstStyle/>
                    <a:p>
                      <a:pPr algn="r"/>
                      <a:r>
                        <a:rPr lang="it-IT" sz="2400" dirty="0"/>
                        <a:t>3)</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2400" dirty="0"/>
                        <a:t>Disco</a:t>
                      </a:r>
                    </a:p>
                  </a:txBody>
                  <a:tcPr anchor="ctr"/>
                </a:tc>
                <a:tc>
                  <a:txBody>
                    <a:bodyPr/>
                    <a:lstStyle/>
                    <a:p>
                      <a:pPr algn="l"/>
                      <a:r>
                        <a:rPr lang="it-IT" sz="2400" dirty="0"/>
                        <a:t>Festa</a:t>
                      </a:r>
                    </a:p>
                  </a:txBody>
                  <a:tcPr anchor="ctr"/>
                </a:tc>
                <a:tc>
                  <a:txBody>
                    <a:bodyPr/>
                    <a:lstStyle/>
                    <a:p>
                      <a:pPr algn="l"/>
                      <a:r>
                        <a:rPr lang="it-IT" sz="2400" dirty="0"/>
                        <a:t>Piazza</a:t>
                      </a:r>
                    </a:p>
                  </a:txBody>
                  <a:tcPr anchor="ctr"/>
                </a:tc>
                <a:extLst>
                  <a:ext uri="{0D108BD9-81ED-4DB2-BD59-A6C34878D82A}">
                    <a16:rowId xmlns:a16="http://schemas.microsoft.com/office/drawing/2014/main" val="10003"/>
                  </a:ext>
                </a:extLst>
              </a:tr>
            </a:tbl>
          </a:graphicData>
        </a:graphic>
      </p:graphicFrame>
      <p:sp>
        <p:nvSpPr>
          <p:cNvPr id="6" name="Segnaposto contenuto 2"/>
          <p:cNvSpPr txBox="1">
            <a:spLocks/>
          </p:cNvSpPr>
          <p:nvPr/>
        </p:nvSpPr>
        <p:spPr>
          <a:xfrm>
            <a:off x="911424" y="5085184"/>
            <a:ext cx="10585176" cy="1512168"/>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7" name="Segnaposto numero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Tree>
    <p:extLst>
      <p:ext uri="{BB962C8B-B14F-4D97-AF65-F5344CB8AC3E}">
        <p14:creationId xmlns:p14="http://schemas.microsoft.com/office/powerpoint/2010/main" val="103884192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1424" y="692696"/>
            <a:ext cx="9309720" cy="1143000"/>
          </a:xfrm>
        </p:spPr>
        <p:txBody>
          <a:bodyPr>
            <a:normAutofit/>
          </a:bodyPr>
          <a:lstStyle/>
          <a:p>
            <a:r>
              <a:rPr lang="it-IT" dirty="0"/>
              <a:t>Recap: Cos’è la politica?</a:t>
            </a:r>
          </a:p>
        </p:txBody>
      </p:sp>
      <p:sp>
        <p:nvSpPr>
          <p:cNvPr id="15363" name="Rectangle 3"/>
          <p:cNvSpPr>
            <a:spLocks noGrp="1" noChangeArrowheads="1"/>
          </p:cNvSpPr>
          <p:nvPr>
            <p:ph idx="1"/>
          </p:nvPr>
        </p:nvSpPr>
        <p:spPr>
          <a:xfrm>
            <a:off x="2429289" y="1997968"/>
            <a:ext cx="8229600" cy="4389120"/>
          </a:xfrm>
        </p:spPr>
        <p:txBody>
          <a:bodyPr/>
          <a:lstStyle/>
          <a:p>
            <a:pPr eaLnBrk="1" hangingPunct="1">
              <a:buNone/>
            </a:pPr>
            <a:endParaRPr lang="it-IT" sz="2800" dirty="0">
              <a:solidFill>
                <a:srgbClr val="FF0000"/>
              </a:solidFill>
            </a:endParaRPr>
          </a:p>
          <a:p>
            <a:pPr lvl="1" eaLnBrk="1" hangingPunct="1">
              <a:buFont typeface="Wingdings" pitchFamily="2" charset="2"/>
              <a:buNone/>
            </a:pPr>
            <a:endParaRPr lang="it-IT" dirty="0">
              <a:solidFill>
                <a:srgbClr val="FF0000"/>
              </a:solidFill>
            </a:endParaRPr>
          </a:p>
        </p:txBody>
      </p:sp>
      <p:sp>
        <p:nvSpPr>
          <p:cNvPr id="4" name="Segnaposto contenuto 2"/>
          <p:cNvSpPr txBox="1">
            <a:spLocks/>
          </p:cNvSpPr>
          <p:nvPr/>
        </p:nvSpPr>
        <p:spPr>
          <a:xfrm>
            <a:off x="2135560" y="1916832"/>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6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6" name="Segnaposto contenuto 2"/>
          <p:cNvSpPr txBox="1">
            <a:spLocks/>
          </p:cNvSpPr>
          <p:nvPr/>
        </p:nvSpPr>
        <p:spPr>
          <a:xfrm>
            <a:off x="911424" y="1663581"/>
            <a:ext cx="10188624" cy="4723507"/>
          </a:xfrm>
          <a:prstGeom prst="rect">
            <a:avLst/>
          </a:prstGeom>
        </p:spPr>
        <p:txBody>
          <a:bodyPr vert="horz">
            <a:normAutofit fontScale="92500"/>
          </a:bodyPr>
          <a:lstStyle/>
          <a:p>
            <a:pPr marL="0" marR="0" lvl="0" indent="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Mettendo le diverse opzioni in votazione</a:t>
            </a:r>
            <a:r>
              <a:rPr kumimoji="0" lang="it-IT" sz="2400" b="0" i="0" u="none" strike="noStrike" kern="1200" cap="none" spc="0" normalizeH="0" noProof="0" dirty="0">
                <a:ln>
                  <a:noFill/>
                </a:ln>
                <a:solidFill>
                  <a:prstClr val="black"/>
                </a:solidFill>
                <a:effectLst/>
                <a:uLnTx/>
                <a:uFillTx/>
                <a:latin typeface="Trebuchet MS"/>
                <a:ea typeface="+mn-ea"/>
                <a:cs typeface="+mn-cs"/>
              </a:rPr>
              <a:t> a coppie </a:t>
            </a:r>
            <a:r>
              <a:rPr kumimoji="0" lang="it-IT" sz="2400" b="0" i="0" u="none" strike="noStrike" kern="1200" cap="none" spc="0" normalizeH="0" noProof="0" dirty="0">
                <a:ln>
                  <a:noFill/>
                </a:ln>
                <a:solidFill>
                  <a:srgbClr val="FF0000"/>
                </a:solidFill>
                <a:effectLst/>
                <a:uLnTx/>
                <a:uFillTx/>
                <a:latin typeface="Trebuchet MS"/>
                <a:ea typeface="+mn-ea"/>
                <a:cs typeface="+mn-cs"/>
              </a:rPr>
              <a:t>(torneo round-robin)</a:t>
            </a:r>
            <a:r>
              <a:rPr kumimoji="0" lang="it-IT" sz="2400" b="0" i="0" u="none" strike="noStrike" kern="1200" cap="none" spc="0" normalizeH="0" noProof="0" dirty="0">
                <a:ln>
                  <a:noFill/>
                </a:ln>
                <a:solidFill>
                  <a:prstClr val="black"/>
                </a:solidFill>
                <a:effectLst/>
                <a:uLnTx/>
                <a:uFillTx/>
                <a:latin typeface="Trebuchet MS"/>
                <a:ea typeface="+mn-ea"/>
                <a:cs typeface="+mn-cs"/>
              </a:rPr>
              <a:t>:</a:t>
            </a:r>
            <a:endParaRPr kumimoji="0" lang="it-IT" sz="2400" b="0" i="0" u="none" strike="noStrike" kern="1200" cap="none" spc="0" normalizeH="0" baseline="0" noProof="0" dirty="0">
              <a:ln>
                <a:noFill/>
              </a:ln>
              <a:solidFill>
                <a:prstClr val="black"/>
              </a:solidFill>
              <a:effectLst/>
              <a:uLnTx/>
              <a:uFillTx/>
              <a:latin typeface="Trebuchet MS"/>
              <a:ea typeface="+mn-ea"/>
              <a:cs typeface="+mn-cs"/>
            </a:endParaRPr>
          </a:p>
          <a:p>
            <a:pPr marL="1188720" marR="0" lvl="2"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Festa &gt; Piazza</a:t>
            </a:r>
          </a:p>
          <a:p>
            <a:pPr marL="1188720" marR="0" lvl="2"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Piazza &gt; Disco</a:t>
            </a:r>
          </a:p>
          <a:p>
            <a:pPr marL="914400" marR="0" lvl="2" indent="0" algn="l" defTabSz="914400" rtl="0" eaLnBrk="1" fontAlgn="auto" latinLnBrk="0" hangingPunct="1">
              <a:lnSpc>
                <a:spcPct val="100000"/>
              </a:lnSpc>
              <a:spcBef>
                <a:spcPct val="20000"/>
              </a:spcBef>
              <a:spcAft>
                <a:spcPts val="0"/>
              </a:spcAft>
              <a:buClr>
                <a:srgbClr val="0070C0"/>
              </a:buClr>
              <a:buSzPct val="95000"/>
              <a:buFontTx/>
              <a:buNone/>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ma</a:t>
            </a:r>
          </a:p>
          <a:p>
            <a:pPr marL="1188720" marR="0" lvl="2"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Disco &gt; Festa</a:t>
            </a: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 l’esito è instabile </a:t>
            </a:r>
            <a:r>
              <a:rPr kumimoji="0" lang="it-IT" sz="2400" b="0" i="0" u="none" strike="noStrike" kern="1200" cap="none" spc="0" normalizeH="0" baseline="0" noProof="0" dirty="0">
                <a:ln>
                  <a:noFill/>
                </a:ln>
                <a:solidFill>
                  <a:prstClr val="black"/>
                </a:solidFill>
                <a:effectLst/>
                <a:uLnTx/>
                <a:uFillTx/>
                <a:latin typeface="Trebuchet MS"/>
                <a:ea typeface="+mn-ea"/>
                <a:cs typeface="+mn-cs"/>
                <a:sym typeface="Wingdings" panose="05000000000000000000" pitchFamily="2" charset="2"/>
              </a:rPr>
              <a:t> Non si riesce a prendere una decisione!</a:t>
            </a: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srgbClr val="FF0000"/>
                </a:solidFill>
                <a:effectLst/>
                <a:uLnTx/>
                <a:uFillTx/>
                <a:latin typeface="Trebuchet MS"/>
                <a:ea typeface="+mn-ea"/>
                <a:cs typeface="+mn-cs"/>
                <a:sym typeface="Wingdings" panose="05000000000000000000" pitchFamily="2" charset="2"/>
              </a:rPr>
              <a:t> PARADOSSO</a:t>
            </a:r>
            <a:r>
              <a:rPr kumimoji="0" lang="it-IT" sz="2400" b="0" i="0" u="none" strike="noStrike" kern="1200" cap="none" spc="0" normalizeH="0" noProof="0" dirty="0">
                <a:ln>
                  <a:noFill/>
                </a:ln>
                <a:solidFill>
                  <a:srgbClr val="FF0000"/>
                </a:solidFill>
                <a:effectLst/>
                <a:uLnTx/>
                <a:uFillTx/>
                <a:latin typeface="Trebuchet MS"/>
                <a:ea typeface="+mn-ea"/>
                <a:cs typeface="+mn-cs"/>
                <a:sym typeface="Wingdings" panose="05000000000000000000" pitchFamily="2" charset="2"/>
              </a:rPr>
              <a:t> DI CONDORCET</a:t>
            </a:r>
          </a:p>
          <a:p>
            <a:pPr marL="1188720" lvl="2" indent="-274320">
              <a:spcBef>
                <a:spcPct val="20000"/>
              </a:spcBef>
              <a:buClr>
                <a:srgbClr val="0070C0"/>
              </a:buClr>
              <a:buSzPct val="95000"/>
              <a:buFont typeface="Wingdings 2"/>
              <a:buChar char=""/>
              <a:defRPr/>
            </a:pPr>
            <a:r>
              <a:rPr lang="it-IT" sz="2400" baseline="0" dirty="0">
                <a:solidFill>
                  <a:srgbClr val="FF0000"/>
                </a:solidFill>
                <a:latin typeface="Trebuchet MS"/>
                <a:sym typeface="Wingdings" panose="05000000000000000000" pitchFamily="2" charset="2"/>
              </a:rPr>
              <a:t>Un gruppo composto da individui</a:t>
            </a:r>
            <a:r>
              <a:rPr lang="it-IT" sz="2400" dirty="0">
                <a:solidFill>
                  <a:srgbClr val="FF0000"/>
                </a:solidFill>
                <a:latin typeface="Trebuchet MS"/>
                <a:sym typeface="Wingdings" panose="05000000000000000000" pitchFamily="2" charset="2"/>
              </a:rPr>
              <a:t> razionali (aventi un ordinamento di preferenze completo e transitivo) non ha necessariamente preferenze razionali (complete e transitive) come collettività  La razionalità individuale non è sufficiente a garantire la razionalità collettiva.</a:t>
            </a:r>
            <a:endParaRPr kumimoji="0" lang="it-IT" sz="2400" b="0" i="0" u="none" strike="noStrike" kern="1200" cap="none" spc="0" normalizeH="0" baseline="0" noProof="0" dirty="0">
              <a:ln>
                <a:noFill/>
              </a:ln>
              <a:solidFill>
                <a:srgbClr val="FF0000"/>
              </a:solidFill>
              <a:effectLst/>
              <a:uLnTx/>
              <a:uFillTx/>
              <a:latin typeface="Trebuchet MS"/>
              <a:ea typeface="+mn-ea"/>
              <a:cs typeface="+mn-cs"/>
            </a:endParaRPr>
          </a:p>
        </p:txBody>
      </p:sp>
      <p:sp>
        <p:nvSpPr>
          <p:cNvPr id="7" name="Segnaposto numero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Tree>
    <p:extLst>
      <p:ext uri="{BB962C8B-B14F-4D97-AF65-F5344CB8AC3E}">
        <p14:creationId xmlns:p14="http://schemas.microsoft.com/office/powerpoint/2010/main" val="3290587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1424" y="692696"/>
            <a:ext cx="9309720" cy="1143000"/>
          </a:xfrm>
        </p:spPr>
        <p:txBody>
          <a:bodyPr>
            <a:normAutofit/>
          </a:bodyPr>
          <a:lstStyle/>
          <a:p>
            <a:r>
              <a:rPr lang="it-IT" dirty="0"/>
              <a:t>Recap: Cos’è la politica?</a:t>
            </a:r>
          </a:p>
        </p:txBody>
      </p:sp>
      <p:sp>
        <p:nvSpPr>
          <p:cNvPr id="15363" name="Rectangle 3"/>
          <p:cNvSpPr>
            <a:spLocks noGrp="1" noChangeArrowheads="1"/>
          </p:cNvSpPr>
          <p:nvPr>
            <p:ph idx="1"/>
          </p:nvPr>
        </p:nvSpPr>
        <p:spPr>
          <a:xfrm>
            <a:off x="2429289" y="1997968"/>
            <a:ext cx="8229600" cy="4389120"/>
          </a:xfrm>
        </p:spPr>
        <p:txBody>
          <a:bodyPr/>
          <a:lstStyle/>
          <a:p>
            <a:pPr eaLnBrk="1" hangingPunct="1">
              <a:buNone/>
            </a:pPr>
            <a:endParaRPr lang="it-IT" sz="2800" dirty="0">
              <a:solidFill>
                <a:srgbClr val="FF0000"/>
              </a:solidFill>
            </a:endParaRPr>
          </a:p>
          <a:p>
            <a:pPr lvl="1" eaLnBrk="1" hangingPunct="1">
              <a:buFont typeface="Wingdings" pitchFamily="2" charset="2"/>
              <a:buNone/>
            </a:pPr>
            <a:endParaRPr lang="it-IT" dirty="0">
              <a:solidFill>
                <a:srgbClr val="FF0000"/>
              </a:solidFill>
            </a:endParaRPr>
          </a:p>
        </p:txBody>
      </p:sp>
      <p:sp>
        <p:nvSpPr>
          <p:cNvPr id="4" name="Segnaposto contenuto 2"/>
          <p:cNvSpPr txBox="1">
            <a:spLocks/>
          </p:cNvSpPr>
          <p:nvPr/>
        </p:nvSpPr>
        <p:spPr>
          <a:xfrm>
            <a:off x="2135560" y="1916832"/>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6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6" name="Segnaposto contenuto 2"/>
          <p:cNvSpPr txBox="1">
            <a:spLocks/>
          </p:cNvSpPr>
          <p:nvPr/>
        </p:nvSpPr>
        <p:spPr>
          <a:xfrm>
            <a:off x="911424" y="1663581"/>
            <a:ext cx="10188624" cy="4723507"/>
          </a:xfrm>
          <a:prstGeom prst="rect">
            <a:avLst/>
          </a:prstGeom>
        </p:spPr>
        <p:txBody>
          <a:bodyPr vert="horz">
            <a:normAutofit/>
          </a:bodyPr>
          <a:lstStyle/>
          <a:p>
            <a:pPr marR="0" lvl="2" algn="l" defTabSz="914400" rtl="0" eaLnBrk="1" fontAlgn="auto" latinLnBrk="0" hangingPunct="1">
              <a:lnSpc>
                <a:spcPct val="100000"/>
              </a:lnSpc>
              <a:spcBef>
                <a:spcPct val="20000"/>
              </a:spcBef>
              <a:spcAft>
                <a:spcPts val="0"/>
              </a:spcAft>
              <a:buClr>
                <a:srgbClr val="0070C0"/>
              </a:buClr>
              <a:buSzPct val="95000"/>
              <a:tabLst/>
              <a:defRPr/>
            </a:pPr>
            <a:endParaRPr kumimoji="0" lang="it-IT" sz="24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800" b="0" i="0" u="none" strike="noStrike" kern="1200" cap="none" spc="0" normalizeH="0" baseline="0" noProof="0" dirty="0">
                <a:ln>
                  <a:noFill/>
                </a:ln>
                <a:solidFill>
                  <a:prstClr val="black"/>
                </a:solidFill>
                <a:effectLst/>
                <a:uLnTx/>
                <a:uFillTx/>
                <a:latin typeface="Trebuchet MS"/>
              </a:rPr>
              <a:t>Come si può arrivare a prendere una decisione?</a:t>
            </a: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lang="it-IT" sz="2800" noProof="0" dirty="0">
                <a:solidFill>
                  <a:prstClr val="black"/>
                </a:solidFill>
                <a:latin typeface="Trebuchet MS"/>
              </a:rPr>
              <a:t>Antonio potrebbe cercare di sfruttare il suo potere e la sua influenza decidendo lui l’ordine col quale le diverse opzioni sono messe in votazione </a:t>
            </a:r>
            <a:r>
              <a:rPr lang="it-IT" sz="2800" noProof="0" dirty="0">
                <a:solidFill>
                  <a:srgbClr val="FF0000"/>
                </a:solidFill>
                <a:latin typeface="Trebuchet MS"/>
              </a:rPr>
              <a:t>(torneo ad eliminazione diretta con agenda di voto)</a:t>
            </a:r>
            <a:r>
              <a:rPr lang="it-IT" sz="2800" noProof="0" dirty="0">
                <a:solidFill>
                  <a:prstClr val="black"/>
                </a:solidFill>
                <a:latin typeface="Trebuchet MS"/>
              </a:rPr>
              <a:t>.</a:t>
            </a:r>
          </a:p>
        </p:txBody>
      </p:sp>
      <p:sp>
        <p:nvSpPr>
          <p:cNvPr id="7" name="Segnaposto numero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Tree>
    <p:extLst>
      <p:ext uri="{BB962C8B-B14F-4D97-AF65-F5344CB8AC3E}">
        <p14:creationId xmlns:p14="http://schemas.microsoft.com/office/powerpoint/2010/main" val="17920457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7408" y="692696"/>
            <a:ext cx="9453736" cy="1143000"/>
          </a:xfrm>
        </p:spPr>
        <p:txBody>
          <a:bodyPr>
            <a:normAutofit/>
          </a:bodyPr>
          <a:lstStyle/>
          <a:p>
            <a:r>
              <a:rPr lang="it-IT" dirty="0"/>
              <a:t>Recap: Cos’è la politica?</a:t>
            </a:r>
          </a:p>
        </p:txBody>
      </p:sp>
      <p:sp>
        <p:nvSpPr>
          <p:cNvPr id="15363" name="Rectangle 3"/>
          <p:cNvSpPr>
            <a:spLocks noGrp="1" noChangeArrowheads="1"/>
          </p:cNvSpPr>
          <p:nvPr>
            <p:ph idx="1"/>
          </p:nvPr>
        </p:nvSpPr>
        <p:spPr>
          <a:xfrm>
            <a:off x="2438400" y="3284984"/>
            <a:ext cx="8229600" cy="4389120"/>
          </a:xfrm>
        </p:spPr>
        <p:txBody>
          <a:bodyPr/>
          <a:lstStyle/>
          <a:p>
            <a:pPr eaLnBrk="1" hangingPunct="1">
              <a:buNone/>
            </a:pPr>
            <a:endParaRPr lang="it-IT" sz="2800" dirty="0">
              <a:solidFill>
                <a:srgbClr val="FF0000"/>
              </a:solidFill>
            </a:endParaRPr>
          </a:p>
          <a:p>
            <a:pPr lvl="1" eaLnBrk="1" hangingPunct="1">
              <a:buFont typeface="Wingdings" pitchFamily="2" charset="2"/>
              <a:buNone/>
            </a:pPr>
            <a:endParaRPr lang="it-IT" dirty="0">
              <a:solidFill>
                <a:srgbClr val="FF0000"/>
              </a:solidFill>
            </a:endParaRPr>
          </a:p>
        </p:txBody>
      </p:sp>
      <p:sp>
        <p:nvSpPr>
          <p:cNvPr id="4" name="Segnaposto contenuto 2"/>
          <p:cNvSpPr txBox="1">
            <a:spLocks/>
          </p:cNvSpPr>
          <p:nvPr/>
        </p:nvSpPr>
        <p:spPr>
          <a:xfrm>
            <a:off x="2135560" y="1916832"/>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600" b="0" i="0" u="none" strike="noStrike" kern="1200" cap="none" spc="0" normalizeH="0" baseline="0" noProof="0" dirty="0">
              <a:ln>
                <a:noFill/>
              </a:ln>
              <a:solidFill>
                <a:prstClr val="black"/>
              </a:solidFill>
              <a:effectLst/>
              <a:uLnTx/>
              <a:uFillTx/>
              <a:latin typeface="Trebuchet MS"/>
              <a:ea typeface="+mn-ea"/>
              <a:cs typeface="+mn-cs"/>
            </a:endParaRPr>
          </a:p>
        </p:txBody>
      </p:sp>
      <p:graphicFrame>
        <p:nvGraphicFramePr>
          <p:cNvPr id="5" name="Tabella 4"/>
          <p:cNvGraphicFramePr>
            <a:graphicFrameLocks noGrp="1"/>
          </p:cNvGraphicFramePr>
          <p:nvPr>
            <p:extLst>
              <p:ext uri="{D42A27DB-BD31-4B8C-83A1-F6EECF244321}">
                <p14:modId xmlns:p14="http://schemas.microsoft.com/office/powerpoint/2010/main" val="4096623662"/>
              </p:ext>
            </p:extLst>
          </p:nvPr>
        </p:nvGraphicFramePr>
        <p:xfrm>
          <a:off x="2207569" y="1988840"/>
          <a:ext cx="7789720" cy="3384376"/>
        </p:xfrm>
        <a:graphic>
          <a:graphicData uri="http://schemas.openxmlformats.org/drawingml/2006/table">
            <a:tbl>
              <a:tblPr firstRow="1" bandRow="1">
                <a:tableStyleId>{073A0DAA-6AF3-43AB-8588-CEC1D06C72B9}</a:tableStyleId>
              </a:tblPr>
              <a:tblGrid>
                <a:gridCol w="2065084">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gridCol w="1908212">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686501">
                <a:tc>
                  <a:txBody>
                    <a:bodyPr/>
                    <a:lstStyle/>
                    <a:p>
                      <a:pPr algn="ctr"/>
                      <a:r>
                        <a:rPr lang="it-IT" sz="2400" dirty="0">
                          <a:solidFill>
                            <a:schemeClr val="tx1"/>
                          </a:solidFill>
                        </a:rPr>
                        <a:t>Capodanno?</a:t>
                      </a:r>
                    </a:p>
                  </a:txBody>
                  <a:tcPr anchor="ctr">
                    <a:noFill/>
                  </a:tcPr>
                </a:tc>
                <a:tc>
                  <a:txBody>
                    <a:bodyPr/>
                    <a:lstStyle/>
                    <a:p>
                      <a:pPr algn="ctr"/>
                      <a:r>
                        <a:rPr lang="it-IT" sz="2400" dirty="0"/>
                        <a:t>Antonio</a:t>
                      </a:r>
                    </a:p>
                  </a:txBody>
                  <a:tcPr anchor="ctr"/>
                </a:tc>
                <a:tc>
                  <a:txBody>
                    <a:bodyPr/>
                    <a:lstStyle/>
                    <a:p>
                      <a:pPr algn="ctr"/>
                      <a:r>
                        <a:rPr lang="it-IT" sz="2400" dirty="0"/>
                        <a:t>Giorgia</a:t>
                      </a:r>
                    </a:p>
                  </a:txBody>
                  <a:tcPr anchor="ctr"/>
                </a:tc>
                <a:tc>
                  <a:txBody>
                    <a:bodyPr/>
                    <a:lstStyle/>
                    <a:p>
                      <a:pPr algn="ctr"/>
                      <a:r>
                        <a:rPr lang="it-IT" sz="2400" dirty="0"/>
                        <a:t>Matteo</a:t>
                      </a:r>
                    </a:p>
                  </a:txBody>
                  <a:tcPr anchor="ctr"/>
                </a:tc>
                <a:extLst>
                  <a:ext uri="{0D108BD9-81ED-4DB2-BD59-A6C34878D82A}">
                    <a16:rowId xmlns:a16="http://schemas.microsoft.com/office/drawing/2014/main" val="10000"/>
                  </a:ext>
                </a:extLst>
              </a:tr>
              <a:tr h="827209">
                <a:tc>
                  <a:txBody>
                    <a:bodyPr/>
                    <a:lstStyle/>
                    <a:p>
                      <a:pPr algn="r"/>
                      <a:r>
                        <a:rPr lang="it-IT" sz="2400" dirty="0"/>
                        <a:t>1)</a:t>
                      </a:r>
                    </a:p>
                  </a:txBody>
                  <a:tcPr anchor="ctr">
                    <a:noFill/>
                  </a:tcPr>
                </a:tc>
                <a:tc>
                  <a:txBody>
                    <a:bodyPr/>
                    <a:lstStyle/>
                    <a:p>
                      <a:endParaRPr lang="it-IT" sz="2400" dirty="0"/>
                    </a:p>
                  </a:txBody>
                  <a:tcPr anchor="ctr"/>
                </a:tc>
                <a:tc>
                  <a:txBody>
                    <a:bodyPr/>
                    <a:lstStyle/>
                    <a:p>
                      <a:r>
                        <a:rPr lang="it-IT" sz="2400" b="1" dirty="0"/>
                        <a:t>Piazza</a:t>
                      </a:r>
                    </a:p>
                  </a:txBody>
                  <a:tcPr anchor="ctr"/>
                </a:tc>
                <a:tc>
                  <a:txBody>
                    <a:bodyPr/>
                    <a:lstStyle/>
                    <a:p>
                      <a:r>
                        <a:rPr lang="it-IT" sz="2400" dirty="0"/>
                        <a:t>Disco</a:t>
                      </a:r>
                    </a:p>
                  </a:txBody>
                  <a:tcPr anchor="ctr"/>
                </a:tc>
                <a:extLst>
                  <a:ext uri="{0D108BD9-81ED-4DB2-BD59-A6C34878D82A}">
                    <a16:rowId xmlns:a16="http://schemas.microsoft.com/office/drawing/2014/main" val="10001"/>
                  </a:ext>
                </a:extLst>
              </a:tr>
              <a:tr h="897566">
                <a:tc>
                  <a:txBody>
                    <a:bodyPr/>
                    <a:lstStyle/>
                    <a:p>
                      <a:pPr algn="r"/>
                      <a:r>
                        <a:rPr lang="it-IT" sz="2400" dirty="0"/>
                        <a:t>2)</a:t>
                      </a:r>
                    </a:p>
                  </a:txBody>
                  <a:tcPr anchor="ctr">
                    <a:noFill/>
                  </a:tcPr>
                </a:tc>
                <a:tc>
                  <a:txBody>
                    <a:bodyPr/>
                    <a:lstStyle/>
                    <a:p>
                      <a:r>
                        <a:rPr lang="it-IT" sz="2400" b="1" dirty="0"/>
                        <a:t>Piazza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2400" dirty="0"/>
                        <a:t>Disco</a:t>
                      </a:r>
                    </a:p>
                  </a:txBody>
                  <a:tcPr anchor="ctr"/>
                </a:tc>
                <a:tc>
                  <a:txBody>
                    <a:bodyPr/>
                    <a:lstStyle/>
                    <a:p>
                      <a:endParaRPr lang="it-IT" sz="2400" dirty="0"/>
                    </a:p>
                  </a:txBody>
                  <a:tcPr anchor="ctr"/>
                </a:tc>
                <a:extLst>
                  <a:ext uri="{0D108BD9-81ED-4DB2-BD59-A6C34878D82A}">
                    <a16:rowId xmlns:a16="http://schemas.microsoft.com/office/drawing/2014/main" val="10002"/>
                  </a:ext>
                </a:extLst>
              </a:tr>
              <a:tr h="973100">
                <a:tc>
                  <a:txBody>
                    <a:bodyPr/>
                    <a:lstStyle/>
                    <a:p>
                      <a:pPr algn="r"/>
                      <a:r>
                        <a:rPr lang="it-IT" sz="2400" dirty="0"/>
                        <a:t>3)</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2400" dirty="0"/>
                        <a:t>Disco</a:t>
                      </a:r>
                    </a:p>
                  </a:txBody>
                  <a:tcPr anchor="ctr"/>
                </a:tc>
                <a:tc>
                  <a:txBody>
                    <a:bodyPr/>
                    <a:lstStyle/>
                    <a:p>
                      <a:pPr algn="l"/>
                      <a:endParaRPr lang="it-IT" sz="2400" dirty="0"/>
                    </a:p>
                  </a:txBody>
                  <a:tcPr anchor="ctr"/>
                </a:tc>
                <a:tc>
                  <a:txBody>
                    <a:bodyPr/>
                    <a:lstStyle/>
                    <a:p>
                      <a:pPr algn="l"/>
                      <a:r>
                        <a:rPr lang="it-IT" sz="2400" dirty="0"/>
                        <a:t>Piazza</a:t>
                      </a:r>
                    </a:p>
                  </a:txBody>
                  <a:tcPr anchor="ctr"/>
                </a:tc>
                <a:extLst>
                  <a:ext uri="{0D108BD9-81ED-4DB2-BD59-A6C34878D82A}">
                    <a16:rowId xmlns:a16="http://schemas.microsoft.com/office/drawing/2014/main" val="10003"/>
                  </a:ext>
                </a:extLst>
              </a:tr>
            </a:tbl>
          </a:graphicData>
        </a:graphic>
      </p:graphicFrame>
      <p:sp>
        <p:nvSpPr>
          <p:cNvPr id="6" name="Segnaposto contenuto 2"/>
          <p:cNvSpPr txBox="1">
            <a:spLocks/>
          </p:cNvSpPr>
          <p:nvPr/>
        </p:nvSpPr>
        <p:spPr>
          <a:xfrm>
            <a:off x="623392" y="5157192"/>
            <a:ext cx="10332640" cy="1512168"/>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Antonio potrebbe decidere di far votare Piazza vs. Disco</a:t>
            </a:r>
          </a:p>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Piazza &gt; Disco, eliminiamo Disco dalle possibili scelte</a:t>
            </a: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4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400" b="0" i="0" u="sng" strike="noStrike" kern="1200" cap="none" spc="0" normalizeH="0" baseline="0" noProof="0" dirty="0">
              <a:ln>
                <a:noFill/>
              </a:ln>
              <a:solidFill>
                <a:prstClr val="black"/>
              </a:solidFill>
              <a:effectLst/>
              <a:uLnTx/>
              <a:uFillTx/>
              <a:latin typeface="Trebuchet MS"/>
              <a:ea typeface="+mn-ea"/>
              <a:cs typeface="+mn-cs"/>
            </a:endParaRPr>
          </a:p>
        </p:txBody>
      </p:sp>
      <p:sp>
        <p:nvSpPr>
          <p:cNvPr id="7" name="Segnaposto numero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Tree>
    <p:extLst>
      <p:ext uri="{BB962C8B-B14F-4D97-AF65-F5344CB8AC3E}">
        <p14:creationId xmlns:p14="http://schemas.microsoft.com/office/powerpoint/2010/main" val="289664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7408" y="692696"/>
            <a:ext cx="9453736" cy="1143000"/>
          </a:xfrm>
        </p:spPr>
        <p:txBody>
          <a:bodyPr>
            <a:normAutofit/>
          </a:bodyPr>
          <a:lstStyle/>
          <a:p>
            <a:r>
              <a:rPr lang="it-IT" dirty="0"/>
              <a:t>Recap: Cos’è la politica?</a:t>
            </a:r>
          </a:p>
        </p:txBody>
      </p:sp>
      <p:sp>
        <p:nvSpPr>
          <p:cNvPr id="15363" name="Rectangle 3"/>
          <p:cNvSpPr>
            <a:spLocks noGrp="1" noChangeArrowheads="1"/>
          </p:cNvSpPr>
          <p:nvPr>
            <p:ph idx="1"/>
          </p:nvPr>
        </p:nvSpPr>
        <p:spPr>
          <a:xfrm>
            <a:off x="2438400" y="3284984"/>
            <a:ext cx="8229600" cy="4389120"/>
          </a:xfrm>
        </p:spPr>
        <p:txBody>
          <a:bodyPr/>
          <a:lstStyle/>
          <a:p>
            <a:pPr eaLnBrk="1" hangingPunct="1">
              <a:buNone/>
            </a:pPr>
            <a:endParaRPr lang="it-IT" sz="2800" dirty="0">
              <a:solidFill>
                <a:srgbClr val="FF0000"/>
              </a:solidFill>
            </a:endParaRPr>
          </a:p>
          <a:p>
            <a:pPr lvl="1" eaLnBrk="1" hangingPunct="1">
              <a:buFont typeface="Wingdings" pitchFamily="2" charset="2"/>
              <a:buNone/>
            </a:pPr>
            <a:endParaRPr lang="it-IT" dirty="0">
              <a:solidFill>
                <a:srgbClr val="FF0000"/>
              </a:solidFill>
            </a:endParaRPr>
          </a:p>
        </p:txBody>
      </p:sp>
      <p:sp>
        <p:nvSpPr>
          <p:cNvPr id="4" name="Segnaposto contenuto 2"/>
          <p:cNvSpPr txBox="1">
            <a:spLocks/>
          </p:cNvSpPr>
          <p:nvPr/>
        </p:nvSpPr>
        <p:spPr>
          <a:xfrm>
            <a:off x="2135560" y="1916832"/>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600" b="0" i="0" u="none" strike="noStrike" kern="1200" cap="none" spc="0" normalizeH="0" baseline="0" noProof="0" dirty="0">
              <a:ln>
                <a:noFill/>
              </a:ln>
              <a:solidFill>
                <a:prstClr val="black"/>
              </a:solidFill>
              <a:effectLst/>
              <a:uLnTx/>
              <a:uFillTx/>
              <a:latin typeface="Trebuchet MS"/>
              <a:ea typeface="+mn-ea"/>
              <a:cs typeface="+mn-cs"/>
            </a:endParaRPr>
          </a:p>
        </p:txBody>
      </p:sp>
      <p:graphicFrame>
        <p:nvGraphicFramePr>
          <p:cNvPr id="5" name="Tabella 4"/>
          <p:cNvGraphicFramePr>
            <a:graphicFrameLocks noGrp="1"/>
          </p:cNvGraphicFramePr>
          <p:nvPr/>
        </p:nvGraphicFramePr>
        <p:xfrm>
          <a:off x="2207569" y="1988840"/>
          <a:ext cx="7789720" cy="3384376"/>
        </p:xfrm>
        <a:graphic>
          <a:graphicData uri="http://schemas.openxmlformats.org/drawingml/2006/table">
            <a:tbl>
              <a:tblPr firstRow="1" bandRow="1">
                <a:tableStyleId>{073A0DAA-6AF3-43AB-8588-CEC1D06C72B9}</a:tableStyleId>
              </a:tblPr>
              <a:tblGrid>
                <a:gridCol w="2065084">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gridCol w="1908212">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686501">
                <a:tc>
                  <a:txBody>
                    <a:bodyPr/>
                    <a:lstStyle/>
                    <a:p>
                      <a:pPr algn="ctr"/>
                      <a:r>
                        <a:rPr lang="it-IT" sz="2400" dirty="0">
                          <a:solidFill>
                            <a:schemeClr val="tx1"/>
                          </a:solidFill>
                        </a:rPr>
                        <a:t>Capodanno?</a:t>
                      </a:r>
                    </a:p>
                  </a:txBody>
                  <a:tcPr anchor="ctr">
                    <a:noFill/>
                  </a:tcPr>
                </a:tc>
                <a:tc>
                  <a:txBody>
                    <a:bodyPr/>
                    <a:lstStyle/>
                    <a:p>
                      <a:pPr algn="ctr"/>
                      <a:r>
                        <a:rPr lang="it-IT" sz="2400" dirty="0"/>
                        <a:t>Antonio</a:t>
                      </a:r>
                    </a:p>
                  </a:txBody>
                  <a:tcPr anchor="ctr"/>
                </a:tc>
                <a:tc>
                  <a:txBody>
                    <a:bodyPr/>
                    <a:lstStyle/>
                    <a:p>
                      <a:pPr algn="ctr"/>
                      <a:r>
                        <a:rPr lang="it-IT" sz="2400" dirty="0"/>
                        <a:t>Giorgia</a:t>
                      </a:r>
                    </a:p>
                  </a:txBody>
                  <a:tcPr anchor="ctr"/>
                </a:tc>
                <a:tc>
                  <a:txBody>
                    <a:bodyPr/>
                    <a:lstStyle/>
                    <a:p>
                      <a:pPr algn="ctr"/>
                      <a:r>
                        <a:rPr lang="it-IT" sz="2400" dirty="0"/>
                        <a:t>Matteo</a:t>
                      </a:r>
                    </a:p>
                  </a:txBody>
                  <a:tcPr anchor="ctr"/>
                </a:tc>
                <a:extLst>
                  <a:ext uri="{0D108BD9-81ED-4DB2-BD59-A6C34878D82A}">
                    <a16:rowId xmlns:a16="http://schemas.microsoft.com/office/drawing/2014/main" val="10000"/>
                  </a:ext>
                </a:extLst>
              </a:tr>
              <a:tr h="827209">
                <a:tc>
                  <a:txBody>
                    <a:bodyPr/>
                    <a:lstStyle/>
                    <a:p>
                      <a:pPr algn="r"/>
                      <a:r>
                        <a:rPr lang="it-IT" sz="2400" dirty="0"/>
                        <a:t>1)</a:t>
                      </a:r>
                    </a:p>
                  </a:txBody>
                  <a:tcPr anchor="ctr">
                    <a:noFill/>
                  </a:tcPr>
                </a:tc>
                <a:tc>
                  <a:txBody>
                    <a:bodyPr/>
                    <a:lstStyle/>
                    <a:p>
                      <a:r>
                        <a:rPr lang="it-IT" sz="2400" b="1" dirty="0"/>
                        <a:t>Festa</a:t>
                      </a:r>
                    </a:p>
                  </a:txBody>
                  <a:tcPr anchor="ctr"/>
                </a:tc>
                <a:tc>
                  <a:txBody>
                    <a:bodyPr/>
                    <a:lstStyle/>
                    <a:p>
                      <a:r>
                        <a:rPr lang="it-IT" sz="2400" dirty="0"/>
                        <a:t>Piazza</a:t>
                      </a:r>
                    </a:p>
                  </a:txBody>
                  <a:tcPr anchor="ctr"/>
                </a:tc>
                <a:tc>
                  <a:txBody>
                    <a:bodyPr/>
                    <a:lstStyle/>
                    <a:p>
                      <a:endParaRPr lang="it-IT" sz="2400" dirty="0"/>
                    </a:p>
                  </a:txBody>
                  <a:tcPr anchor="ctr"/>
                </a:tc>
                <a:extLst>
                  <a:ext uri="{0D108BD9-81ED-4DB2-BD59-A6C34878D82A}">
                    <a16:rowId xmlns:a16="http://schemas.microsoft.com/office/drawing/2014/main" val="10001"/>
                  </a:ext>
                </a:extLst>
              </a:tr>
              <a:tr h="897566">
                <a:tc>
                  <a:txBody>
                    <a:bodyPr/>
                    <a:lstStyle/>
                    <a:p>
                      <a:pPr algn="r"/>
                      <a:r>
                        <a:rPr lang="it-IT" sz="2400" dirty="0"/>
                        <a:t>2)</a:t>
                      </a:r>
                    </a:p>
                  </a:txBody>
                  <a:tcPr anchor="ctr">
                    <a:noFill/>
                  </a:tcPr>
                </a:tc>
                <a:tc>
                  <a:txBody>
                    <a:bodyPr/>
                    <a:lstStyle/>
                    <a:p>
                      <a:r>
                        <a:rPr lang="it-IT" sz="2400" dirty="0"/>
                        <a:t>Piazza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sz="2400" dirty="0"/>
                    </a:p>
                  </a:txBody>
                  <a:tcPr anchor="ctr"/>
                </a:tc>
                <a:tc>
                  <a:txBody>
                    <a:bodyPr/>
                    <a:lstStyle/>
                    <a:p>
                      <a:r>
                        <a:rPr lang="it-IT" sz="2400" b="1" dirty="0"/>
                        <a:t>Festa</a:t>
                      </a:r>
                    </a:p>
                  </a:txBody>
                  <a:tcPr anchor="ctr"/>
                </a:tc>
                <a:extLst>
                  <a:ext uri="{0D108BD9-81ED-4DB2-BD59-A6C34878D82A}">
                    <a16:rowId xmlns:a16="http://schemas.microsoft.com/office/drawing/2014/main" val="10002"/>
                  </a:ext>
                </a:extLst>
              </a:tr>
              <a:tr h="973100">
                <a:tc>
                  <a:txBody>
                    <a:bodyPr/>
                    <a:lstStyle/>
                    <a:p>
                      <a:pPr algn="r"/>
                      <a:r>
                        <a:rPr lang="it-IT" sz="2400" dirty="0"/>
                        <a:t>3)</a:t>
                      </a: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sz="2400" dirty="0"/>
                    </a:p>
                  </a:txBody>
                  <a:tcPr anchor="ctr"/>
                </a:tc>
                <a:tc>
                  <a:txBody>
                    <a:bodyPr/>
                    <a:lstStyle/>
                    <a:p>
                      <a:pPr algn="l"/>
                      <a:r>
                        <a:rPr lang="it-IT" sz="2400" dirty="0"/>
                        <a:t>Festa</a:t>
                      </a:r>
                    </a:p>
                  </a:txBody>
                  <a:tcPr anchor="ctr"/>
                </a:tc>
                <a:tc>
                  <a:txBody>
                    <a:bodyPr/>
                    <a:lstStyle/>
                    <a:p>
                      <a:pPr algn="l"/>
                      <a:r>
                        <a:rPr lang="it-IT" sz="2400" dirty="0"/>
                        <a:t>Piazza</a:t>
                      </a:r>
                    </a:p>
                  </a:txBody>
                  <a:tcPr anchor="ctr"/>
                </a:tc>
                <a:extLst>
                  <a:ext uri="{0D108BD9-81ED-4DB2-BD59-A6C34878D82A}">
                    <a16:rowId xmlns:a16="http://schemas.microsoft.com/office/drawing/2014/main" val="10003"/>
                  </a:ext>
                </a:extLst>
              </a:tr>
            </a:tbl>
          </a:graphicData>
        </a:graphic>
      </p:graphicFrame>
      <p:sp>
        <p:nvSpPr>
          <p:cNvPr id="6" name="Segnaposto contenuto 2"/>
          <p:cNvSpPr txBox="1">
            <a:spLocks/>
          </p:cNvSpPr>
          <p:nvPr/>
        </p:nvSpPr>
        <p:spPr>
          <a:xfrm>
            <a:off x="2287960" y="5085184"/>
            <a:ext cx="8229600" cy="1512168"/>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7" name="Segnaposto numero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
        <p:nvSpPr>
          <p:cNvPr id="8" name="Segnaposto contenuto 2"/>
          <p:cNvSpPr txBox="1">
            <a:spLocks/>
          </p:cNvSpPr>
          <p:nvPr/>
        </p:nvSpPr>
        <p:spPr>
          <a:xfrm>
            <a:off x="983432" y="5237584"/>
            <a:ext cx="9686528" cy="1620416"/>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Se Disco non è più tra le opzioni di scelta, rimane da decidere tra Festa vs. Piazza</a:t>
            </a:r>
          </a:p>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kumimoji="0" lang="it-IT" sz="2400" b="0" i="0" u="none" strike="noStrike" kern="1200" cap="none" spc="0" normalizeH="0" baseline="0" noProof="0" dirty="0">
                <a:ln>
                  <a:noFill/>
                </a:ln>
                <a:solidFill>
                  <a:prstClr val="black"/>
                </a:solidFill>
                <a:effectLst/>
                <a:uLnTx/>
                <a:uFillTx/>
                <a:latin typeface="Trebuchet MS"/>
                <a:ea typeface="+mn-ea"/>
                <a:cs typeface="+mn-cs"/>
              </a:rPr>
              <a:t>Festa &gt; Piazza, Antonio ottiene il suo risultato preferito </a:t>
            </a:r>
            <a:r>
              <a:rPr kumimoji="0" lang="it-IT" sz="2400" b="0" i="0" u="none" strike="noStrike" kern="1200" cap="none" spc="0" normalizeH="0" baseline="0" noProof="0" dirty="0">
                <a:ln>
                  <a:noFill/>
                </a:ln>
                <a:solidFill>
                  <a:prstClr val="black"/>
                </a:solidFill>
                <a:effectLst/>
                <a:uLnTx/>
                <a:uFillTx/>
                <a:latin typeface="Trebuchet MS"/>
                <a:ea typeface="+mn-ea"/>
                <a:cs typeface="+mn-cs"/>
                <a:sym typeface="Wingdings" panose="05000000000000000000" pitchFamily="2" charset="2"/>
              </a:rPr>
              <a:t></a:t>
            </a:r>
            <a:endParaRPr kumimoji="0" lang="it-IT" sz="2400" b="0" i="0" u="none" strike="noStrike" kern="1200" cap="none" spc="0" normalizeH="0" baseline="0" noProof="0" dirty="0">
              <a:ln>
                <a:noFill/>
              </a:ln>
              <a:solidFill>
                <a:prstClr val="black"/>
              </a:solidFill>
              <a:effectLst/>
              <a:uLnTx/>
              <a:uFillTx/>
              <a:latin typeface="Trebuchet MS"/>
              <a:ea typeface="+mn-ea"/>
              <a:cs typeface="+mn-cs"/>
            </a:endParaRPr>
          </a:p>
        </p:txBody>
      </p:sp>
    </p:spTree>
    <p:extLst>
      <p:ext uri="{BB962C8B-B14F-4D97-AF65-F5344CB8AC3E}">
        <p14:creationId xmlns:p14="http://schemas.microsoft.com/office/powerpoint/2010/main" val="1397553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1424" y="692696"/>
            <a:ext cx="9309720" cy="1143000"/>
          </a:xfrm>
        </p:spPr>
        <p:txBody>
          <a:bodyPr>
            <a:normAutofit/>
          </a:bodyPr>
          <a:lstStyle/>
          <a:p>
            <a:r>
              <a:rPr lang="it-IT" dirty="0"/>
              <a:t>Recap: Cos’è la politica?</a:t>
            </a:r>
          </a:p>
        </p:txBody>
      </p:sp>
      <p:sp>
        <p:nvSpPr>
          <p:cNvPr id="15363" name="Rectangle 3"/>
          <p:cNvSpPr>
            <a:spLocks noGrp="1" noChangeArrowheads="1"/>
          </p:cNvSpPr>
          <p:nvPr>
            <p:ph idx="1"/>
          </p:nvPr>
        </p:nvSpPr>
        <p:spPr>
          <a:xfrm>
            <a:off x="2429289" y="1997968"/>
            <a:ext cx="8229600" cy="4389120"/>
          </a:xfrm>
        </p:spPr>
        <p:txBody>
          <a:bodyPr/>
          <a:lstStyle/>
          <a:p>
            <a:pPr eaLnBrk="1" hangingPunct="1">
              <a:buNone/>
            </a:pPr>
            <a:endParaRPr lang="it-IT" sz="2800" dirty="0">
              <a:solidFill>
                <a:srgbClr val="FF0000"/>
              </a:solidFill>
            </a:endParaRPr>
          </a:p>
          <a:p>
            <a:pPr lvl="1" eaLnBrk="1" hangingPunct="1">
              <a:buFont typeface="Wingdings" pitchFamily="2" charset="2"/>
              <a:buNone/>
            </a:pPr>
            <a:endParaRPr lang="it-IT" dirty="0">
              <a:solidFill>
                <a:srgbClr val="FF0000"/>
              </a:solidFill>
            </a:endParaRPr>
          </a:p>
        </p:txBody>
      </p:sp>
      <p:sp>
        <p:nvSpPr>
          <p:cNvPr id="4" name="Segnaposto contenuto 2"/>
          <p:cNvSpPr txBox="1">
            <a:spLocks/>
          </p:cNvSpPr>
          <p:nvPr/>
        </p:nvSpPr>
        <p:spPr>
          <a:xfrm>
            <a:off x="2135560" y="1916832"/>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endParaRPr kumimoji="0" lang="it-IT" sz="28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Tx/>
              <a:buNone/>
              <a:tabLst/>
              <a:defRPr/>
            </a:pPr>
            <a:endParaRPr kumimoji="0" lang="it-IT" sz="26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6" name="Segnaposto contenuto 2"/>
          <p:cNvSpPr txBox="1">
            <a:spLocks/>
          </p:cNvSpPr>
          <p:nvPr/>
        </p:nvSpPr>
        <p:spPr>
          <a:xfrm>
            <a:off x="911424" y="1663581"/>
            <a:ext cx="10188624" cy="4723507"/>
          </a:xfrm>
          <a:prstGeom prst="rect">
            <a:avLst/>
          </a:prstGeom>
        </p:spPr>
        <p:txBody>
          <a:bodyPr vert="horz">
            <a:normAutofit/>
          </a:bodyPr>
          <a:lstStyle/>
          <a:p>
            <a:pPr marR="0" lvl="2" algn="l" defTabSz="914400" rtl="0" eaLnBrk="1" fontAlgn="auto" latinLnBrk="0" hangingPunct="1">
              <a:lnSpc>
                <a:spcPct val="100000"/>
              </a:lnSpc>
              <a:spcBef>
                <a:spcPct val="20000"/>
              </a:spcBef>
              <a:spcAft>
                <a:spcPts val="0"/>
              </a:spcAft>
              <a:buClr>
                <a:srgbClr val="0070C0"/>
              </a:buClr>
              <a:buSzPct val="95000"/>
              <a:tabLst/>
              <a:defRPr/>
            </a:pPr>
            <a:endParaRPr kumimoji="0" lang="it-IT" sz="2400" b="0" i="0" u="none" strike="noStrike" kern="1200" cap="none" spc="0" normalizeH="0" baseline="0" noProof="0" dirty="0">
              <a:ln>
                <a:noFill/>
              </a:ln>
              <a:solidFill>
                <a:prstClr val="black"/>
              </a:solidFill>
              <a:effectLst/>
              <a:uLnTx/>
              <a:uFillTx/>
              <a:latin typeface="Trebuchet MS"/>
              <a:ea typeface="+mn-ea"/>
              <a:cs typeface="+mn-cs"/>
            </a:endParaRPr>
          </a:p>
          <a:p>
            <a:pPr marL="731520" marR="0" lvl="1" indent="-274320" algn="l" defTabSz="914400" rtl="0" eaLnBrk="1" fontAlgn="auto" latinLnBrk="0" hangingPunct="1">
              <a:lnSpc>
                <a:spcPct val="100000"/>
              </a:lnSpc>
              <a:spcBef>
                <a:spcPct val="20000"/>
              </a:spcBef>
              <a:spcAft>
                <a:spcPts val="0"/>
              </a:spcAft>
              <a:buClr>
                <a:srgbClr val="0070C0"/>
              </a:buClr>
              <a:buSzPct val="95000"/>
              <a:buFont typeface="Wingdings 2"/>
              <a:buChar char=""/>
              <a:tabLst/>
              <a:defRPr/>
            </a:pPr>
            <a:r>
              <a:rPr lang="it-IT" sz="2800" noProof="0" dirty="0">
                <a:solidFill>
                  <a:prstClr val="black"/>
                </a:solidFill>
                <a:latin typeface="Trebuchet MS"/>
                <a:sym typeface="Wingdings" panose="05000000000000000000" pitchFamily="2" charset="2"/>
              </a:rPr>
              <a:t>Antonio ha agito da </a:t>
            </a:r>
            <a:r>
              <a:rPr lang="it-IT" sz="2800" noProof="0" dirty="0">
                <a:solidFill>
                  <a:srgbClr val="FF0000"/>
                </a:solidFill>
                <a:latin typeface="Trebuchet MS"/>
              </a:rPr>
              <a:t>AGENDA SETTER.</a:t>
            </a:r>
          </a:p>
          <a:p>
            <a:pPr marL="1188720" lvl="2" indent="-274320">
              <a:spcBef>
                <a:spcPct val="20000"/>
              </a:spcBef>
              <a:buClr>
                <a:srgbClr val="0070C0"/>
              </a:buClr>
              <a:buSzPct val="95000"/>
              <a:buFont typeface="Wingdings 2"/>
              <a:buChar char=""/>
              <a:defRPr/>
            </a:pPr>
            <a:r>
              <a:rPr kumimoji="0" lang="it-IT" sz="2800" b="0" i="0" strike="noStrike" kern="1200" cap="none" spc="0" normalizeH="0" baseline="0" dirty="0">
                <a:ln>
                  <a:noFill/>
                </a:ln>
                <a:solidFill>
                  <a:srgbClr val="FF0000"/>
                </a:solidFill>
                <a:effectLst/>
                <a:uLnTx/>
                <a:uFillTx/>
                <a:latin typeface="Trebuchet MS"/>
              </a:rPr>
              <a:t>Scegliendo l’ordine dei confronti tra</a:t>
            </a:r>
            <a:r>
              <a:rPr kumimoji="0" lang="it-IT" sz="2800" b="0" i="0" strike="noStrike" kern="1200" cap="none" spc="0" normalizeH="0" dirty="0">
                <a:ln>
                  <a:noFill/>
                </a:ln>
                <a:solidFill>
                  <a:srgbClr val="FF0000"/>
                </a:solidFill>
                <a:effectLst/>
                <a:uLnTx/>
                <a:uFillTx/>
                <a:latin typeface="Trebuchet MS"/>
              </a:rPr>
              <a:t> le coppie di alternative (organizzando l’agenda), Antonio è in grado di condizionare l’esito del processo decisionale.</a:t>
            </a:r>
          </a:p>
          <a:p>
            <a:pPr lvl="2">
              <a:spcBef>
                <a:spcPct val="20000"/>
              </a:spcBef>
              <a:buClr>
                <a:srgbClr val="0070C0"/>
              </a:buClr>
              <a:buSzPct val="95000"/>
              <a:defRPr/>
            </a:pPr>
            <a:endParaRPr kumimoji="0" lang="it-IT" sz="2800" b="0" i="0" strike="noStrike" kern="1200" cap="none" spc="0" normalizeH="0" dirty="0">
              <a:ln>
                <a:noFill/>
              </a:ln>
              <a:solidFill>
                <a:srgbClr val="FF0000"/>
              </a:solidFill>
              <a:effectLst/>
              <a:uLnTx/>
              <a:uFillTx/>
              <a:latin typeface="Trebuchet MS"/>
            </a:endParaRPr>
          </a:p>
          <a:p>
            <a:pPr marL="731520" lvl="1" indent="-274320">
              <a:spcBef>
                <a:spcPct val="20000"/>
              </a:spcBef>
              <a:buClr>
                <a:srgbClr val="0070C0"/>
              </a:buClr>
              <a:buSzPct val="95000"/>
              <a:buFont typeface="Wingdings 2"/>
              <a:buChar char=""/>
              <a:defRPr/>
            </a:pPr>
            <a:r>
              <a:rPr lang="it-IT" sz="2800" dirty="0">
                <a:solidFill>
                  <a:srgbClr val="FF0000"/>
                </a:solidFill>
                <a:latin typeface="Trebuchet MS"/>
              </a:rPr>
              <a:t>È difficile che la democrazia (intesa come regola della maggioranza) produca una scelta collettiva stabile senza concedere a qualcuno il potere d’agenda.</a:t>
            </a:r>
            <a:endParaRPr kumimoji="0" lang="it-IT" sz="2800" b="0" i="0" strike="noStrike" kern="1200" cap="none" spc="0" normalizeH="0" baseline="0" noProof="0" dirty="0">
              <a:ln>
                <a:noFill/>
              </a:ln>
              <a:solidFill>
                <a:srgbClr val="FF0000"/>
              </a:solidFill>
              <a:effectLst/>
              <a:uLnTx/>
              <a:uFillTx/>
              <a:latin typeface="Trebuchet MS"/>
            </a:endParaRPr>
          </a:p>
        </p:txBody>
      </p:sp>
      <p:sp>
        <p:nvSpPr>
          <p:cNvPr id="7" name="Segnaposto numero diapositiva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Tree>
    <p:extLst>
      <p:ext uri="{BB962C8B-B14F-4D97-AF65-F5344CB8AC3E}">
        <p14:creationId xmlns:p14="http://schemas.microsoft.com/office/powerpoint/2010/main" val="2447357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338457-5CBB-A6D6-E129-B89137CBFCF6}"/>
              </a:ext>
            </a:extLst>
          </p:cNvPr>
          <p:cNvSpPr>
            <a:spLocks noGrp="1"/>
          </p:cNvSpPr>
          <p:nvPr>
            <p:ph type="sldNum" sz="quarter" idx="12"/>
          </p:nvPr>
        </p:nvSpPr>
        <p:spPr/>
        <p:txBody>
          <a:bodyPr/>
          <a:lstStyle/>
          <a:p>
            <a:fld id="{9AB47CFF-3E0C-4612-AFFB-11DE94EB5B1C}" type="slidenum">
              <a:rPr lang="it-IT" smtClean="0"/>
              <a:pPr/>
              <a:t>16</a:t>
            </a:fld>
            <a:endParaRPr lang="it-IT" dirty="0"/>
          </a:p>
        </p:txBody>
      </p:sp>
      <p:sp>
        <p:nvSpPr>
          <p:cNvPr id="6" name="TextBox 5">
            <a:extLst>
              <a:ext uri="{FF2B5EF4-FFF2-40B4-BE49-F238E27FC236}">
                <a16:creationId xmlns:a16="http://schemas.microsoft.com/office/drawing/2014/main" id="{DFE59526-CE7C-98BF-9AC4-2F4ACDCA17DE}"/>
              </a:ext>
            </a:extLst>
          </p:cNvPr>
          <p:cNvSpPr txBox="1"/>
          <p:nvPr/>
        </p:nvSpPr>
        <p:spPr>
          <a:xfrm>
            <a:off x="325120" y="1645920"/>
            <a:ext cx="11155680" cy="3046988"/>
          </a:xfrm>
          <a:prstGeom prst="rect">
            <a:avLst/>
          </a:prstGeom>
          <a:noFill/>
        </p:spPr>
        <p:txBody>
          <a:bodyPr wrap="square" rtlCol="0">
            <a:spAutoFit/>
          </a:bodyPr>
          <a:lstStyle/>
          <a:p>
            <a:pPr algn="ctr"/>
            <a:r>
              <a:rPr lang="it-IT" sz="4800" b="1" dirty="0"/>
              <a:t>Il misreporting strategico ed i problemi dei sistemi posizionali/proporzionali (DA NON SAPERE PER ESAME)</a:t>
            </a:r>
          </a:p>
        </p:txBody>
      </p:sp>
    </p:spTree>
    <p:extLst>
      <p:ext uri="{BB962C8B-B14F-4D97-AF65-F5344CB8AC3E}">
        <p14:creationId xmlns:p14="http://schemas.microsoft.com/office/powerpoint/2010/main" val="346603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8FF8-7F64-4D0D-9CC7-32CE5443A3A6}"/>
              </a:ext>
            </a:extLst>
          </p:cNvPr>
          <p:cNvSpPr>
            <a:spLocks noGrp="1"/>
          </p:cNvSpPr>
          <p:nvPr>
            <p:ph type="title"/>
          </p:nvPr>
        </p:nvSpPr>
        <p:spPr/>
        <p:txBody>
          <a:bodyPr>
            <a:normAutofit fontScale="90000"/>
          </a:bodyPr>
          <a:lstStyle/>
          <a:p>
            <a:r>
              <a:rPr lang="it-IT" dirty="0"/>
              <a:t>Metodo Borda (da non sapere per esame)</a:t>
            </a:r>
          </a:p>
        </p:txBody>
      </p:sp>
      <p:sp>
        <p:nvSpPr>
          <p:cNvPr id="3" name="Content Placeholder 2">
            <a:extLst>
              <a:ext uri="{FF2B5EF4-FFF2-40B4-BE49-F238E27FC236}">
                <a16:creationId xmlns:a16="http://schemas.microsoft.com/office/drawing/2014/main" id="{9413AEA6-F42B-5A43-78DA-BE2B7378FF6A}"/>
              </a:ext>
            </a:extLst>
          </p:cNvPr>
          <p:cNvSpPr>
            <a:spLocks noGrp="1"/>
          </p:cNvSpPr>
          <p:nvPr>
            <p:ph idx="1"/>
          </p:nvPr>
        </p:nvSpPr>
        <p:spPr>
          <a:xfrm>
            <a:off x="518160" y="3083560"/>
            <a:ext cx="10972800" cy="4389120"/>
          </a:xfrm>
        </p:spPr>
        <p:txBody>
          <a:bodyPr/>
          <a:lstStyle/>
          <a:p>
            <a:r>
              <a:rPr lang="it-IT" dirty="0"/>
              <a:t>Il metodo Borda è un sistema di voto in cui, se abbiamo 10 alternative, ognuno fa una classifica dove assegna 10 punti al primo, 9 al secondo, 8 al terzo e così via </a:t>
            </a:r>
          </a:p>
          <a:p>
            <a:r>
              <a:rPr lang="it-IT" dirty="0"/>
              <a:t>Poi si sommano i punti di tutti e si produce una classifica collettiva</a:t>
            </a:r>
          </a:p>
        </p:txBody>
      </p:sp>
      <p:sp>
        <p:nvSpPr>
          <p:cNvPr id="4" name="Slide Number Placeholder 3">
            <a:extLst>
              <a:ext uri="{FF2B5EF4-FFF2-40B4-BE49-F238E27FC236}">
                <a16:creationId xmlns:a16="http://schemas.microsoft.com/office/drawing/2014/main" id="{A54B2737-5438-BF60-15E9-185251614A98}"/>
              </a:ext>
            </a:extLst>
          </p:cNvPr>
          <p:cNvSpPr>
            <a:spLocks noGrp="1"/>
          </p:cNvSpPr>
          <p:nvPr>
            <p:ph type="sldNum" sz="quarter" idx="12"/>
          </p:nvPr>
        </p:nvSpPr>
        <p:spPr/>
        <p:txBody>
          <a:bodyPr/>
          <a:lstStyle/>
          <a:p>
            <a:fld id="{9AB47CFF-3E0C-4612-AFFB-11DE94EB5B1C}" type="slidenum">
              <a:rPr lang="it-IT" smtClean="0"/>
              <a:pPr/>
              <a:t>17</a:t>
            </a:fld>
            <a:endParaRPr lang="it-IT" dirty="0"/>
          </a:p>
        </p:txBody>
      </p:sp>
    </p:spTree>
    <p:extLst>
      <p:ext uri="{BB962C8B-B14F-4D97-AF65-F5344CB8AC3E}">
        <p14:creationId xmlns:p14="http://schemas.microsoft.com/office/powerpoint/2010/main" val="209734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3BD6-71BB-F728-0714-8101BBCAA845}"/>
              </a:ext>
            </a:extLst>
          </p:cNvPr>
          <p:cNvSpPr>
            <a:spLocks noGrp="1"/>
          </p:cNvSpPr>
          <p:nvPr>
            <p:ph type="title"/>
          </p:nvPr>
        </p:nvSpPr>
        <p:spPr/>
        <p:txBody>
          <a:bodyPr>
            <a:normAutofit fontScale="90000"/>
          </a:bodyPr>
          <a:lstStyle/>
          <a:p>
            <a:r>
              <a:rPr lang="it-IT" dirty="0"/>
              <a:t>Un altro problema: il misreporting strategico (da non sapere per esame)</a:t>
            </a:r>
          </a:p>
        </p:txBody>
      </p:sp>
      <p:sp>
        <p:nvSpPr>
          <p:cNvPr id="3" name="Content Placeholder 2">
            <a:extLst>
              <a:ext uri="{FF2B5EF4-FFF2-40B4-BE49-F238E27FC236}">
                <a16:creationId xmlns:a16="http://schemas.microsoft.com/office/drawing/2014/main" id="{F6CCEA0E-044F-6E04-C7A1-FD774F4ABF11}"/>
              </a:ext>
            </a:extLst>
          </p:cNvPr>
          <p:cNvSpPr>
            <a:spLocks noGrp="1"/>
          </p:cNvSpPr>
          <p:nvPr>
            <p:ph idx="1"/>
          </p:nvPr>
        </p:nvSpPr>
        <p:spPr/>
        <p:txBody>
          <a:bodyPr/>
          <a:lstStyle/>
          <a:p>
            <a:endParaRPr lang="it-IT" dirty="0"/>
          </a:p>
        </p:txBody>
      </p:sp>
      <p:sp>
        <p:nvSpPr>
          <p:cNvPr id="4" name="Slide Number Placeholder 3">
            <a:extLst>
              <a:ext uri="{FF2B5EF4-FFF2-40B4-BE49-F238E27FC236}">
                <a16:creationId xmlns:a16="http://schemas.microsoft.com/office/drawing/2014/main" id="{6CFC9DA7-980A-031E-0157-64D043012EE0}"/>
              </a:ext>
            </a:extLst>
          </p:cNvPr>
          <p:cNvSpPr>
            <a:spLocks noGrp="1"/>
          </p:cNvSpPr>
          <p:nvPr>
            <p:ph type="sldNum" sz="quarter" idx="12"/>
          </p:nvPr>
        </p:nvSpPr>
        <p:spPr/>
        <p:txBody>
          <a:bodyPr/>
          <a:lstStyle/>
          <a:p>
            <a:fld id="{9AB47CFF-3E0C-4612-AFFB-11DE94EB5B1C}" type="slidenum">
              <a:rPr lang="it-IT" smtClean="0"/>
              <a:pPr/>
              <a:t>18</a:t>
            </a:fld>
            <a:endParaRPr lang="it-IT" dirty="0"/>
          </a:p>
        </p:txBody>
      </p:sp>
      <p:pic>
        <p:nvPicPr>
          <p:cNvPr id="5" name="Content Placeholder 4">
            <a:extLst>
              <a:ext uri="{FF2B5EF4-FFF2-40B4-BE49-F238E27FC236}">
                <a16:creationId xmlns:a16="http://schemas.microsoft.com/office/drawing/2014/main" id="{3AAC7241-95C5-6A25-2ACF-43B50E9DFE01}"/>
              </a:ext>
            </a:extLst>
          </p:cNvPr>
          <p:cNvPicPr>
            <a:picLocks noChangeAspect="1"/>
          </p:cNvPicPr>
          <p:nvPr/>
        </p:nvPicPr>
        <p:blipFill>
          <a:blip r:embed="rId2"/>
          <a:stretch>
            <a:fillRect/>
          </a:stretch>
        </p:blipFill>
        <p:spPr>
          <a:xfrm>
            <a:off x="838200" y="1940560"/>
            <a:ext cx="9951306" cy="4861819"/>
          </a:xfrm>
          <a:prstGeom prst="rect">
            <a:avLst/>
          </a:prstGeom>
        </p:spPr>
      </p:pic>
    </p:spTree>
    <p:extLst>
      <p:ext uri="{BB962C8B-B14F-4D97-AF65-F5344CB8AC3E}">
        <p14:creationId xmlns:p14="http://schemas.microsoft.com/office/powerpoint/2010/main" val="405433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A29-D19E-42DC-D9BD-D879677A07AA}"/>
              </a:ext>
            </a:extLst>
          </p:cNvPr>
          <p:cNvSpPr>
            <a:spLocks noGrp="1"/>
          </p:cNvSpPr>
          <p:nvPr>
            <p:ph type="title"/>
          </p:nvPr>
        </p:nvSpPr>
        <p:spPr/>
        <p:txBody>
          <a:bodyPr/>
          <a:lstStyle/>
          <a:p>
            <a:endParaRPr lang="it-IT" dirty="0"/>
          </a:p>
        </p:txBody>
      </p:sp>
      <p:sp>
        <p:nvSpPr>
          <p:cNvPr id="3" name="Content Placeholder 2">
            <a:extLst>
              <a:ext uri="{FF2B5EF4-FFF2-40B4-BE49-F238E27FC236}">
                <a16:creationId xmlns:a16="http://schemas.microsoft.com/office/drawing/2014/main" id="{91F324A9-E707-A224-D854-9BCE609E258F}"/>
              </a:ext>
            </a:extLst>
          </p:cNvPr>
          <p:cNvSpPr>
            <a:spLocks noGrp="1"/>
          </p:cNvSpPr>
          <p:nvPr>
            <p:ph idx="1"/>
          </p:nvPr>
        </p:nvSpPr>
        <p:spPr/>
        <p:txBody>
          <a:bodyPr/>
          <a:lstStyle/>
          <a:p>
            <a:endParaRPr lang="it-IT" dirty="0"/>
          </a:p>
        </p:txBody>
      </p:sp>
      <p:sp>
        <p:nvSpPr>
          <p:cNvPr id="4" name="Slide Number Placeholder 3">
            <a:extLst>
              <a:ext uri="{FF2B5EF4-FFF2-40B4-BE49-F238E27FC236}">
                <a16:creationId xmlns:a16="http://schemas.microsoft.com/office/drawing/2014/main" id="{F168C540-A3A3-6BA6-4BC5-8FB60B1C64ED}"/>
              </a:ext>
            </a:extLst>
          </p:cNvPr>
          <p:cNvSpPr>
            <a:spLocks noGrp="1"/>
          </p:cNvSpPr>
          <p:nvPr>
            <p:ph type="sldNum" sz="quarter" idx="12"/>
          </p:nvPr>
        </p:nvSpPr>
        <p:spPr/>
        <p:txBody>
          <a:bodyPr/>
          <a:lstStyle/>
          <a:p>
            <a:fld id="{9AB47CFF-3E0C-4612-AFFB-11DE94EB5B1C}" type="slidenum">
              <a:rPr lang="it-IT" smtClean="0"/>
              <a:pPr/>
              <a:t>19</a:t>
            </a:fld>
            <a:endParaRPr lang="it-IT" dirty="0"/>
          </a:p>
        </p:txBody>
      </p:sp>
      <p:pic>
        <p:nvPicPr>
          <p:cNvPr id="5" name="Picture 4">
            <a:extLst>
              <a:ext uri="{FF2B5EF4-FFF2-40B4-BE49-F238E27FC236}">
                <a16:creationId xmlns:a16="http://schemas.microsoft.com/office/drawing/2014/main" id="{02830210-B2FC-8685-1C4B-B1C18987AC6C}"/>
              </a:ext>
            </a:extLst>
          </p:cNvPr>
          <p:cNvPicPr>
            <a:picLocks noChangeAspect="1"/>
          </p:cNvPicPr>
          <p:nvPr/>
        </p:nvPicPr>
        <p:blipFill>
          <a:blip r:embed="rId2"/>
          <a:stretch>
            <a:fillRect/>
          </a:stretch>
        </p:blipFill>
        <p:spPr>
          <a:xfrm>
            <a:off x="91509" y="1001109"/>
            <a:ext cx="12100491" cy="5537804"/>
          </a:xfrm>
          <a:prstGeom prst="rect">
            <a:avLst/>
          </a:prstGeom>
        </p:spPr>
      </p:pic>
    </p:spTree>
    <p:extLst>
      <p:ext uri="{BB962C8B-B14F-4D97-AF65-F5344CB8AC3E}">
        <p14:creationId xmlns:p14="http://schemas.microsoft.com/office/powerpoint/2010/main" val="144345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42D3-7BB4-709E-0179-635878BFFB3E}"/>
              </a:ext>
            </a:extLst>
          </p:cNvPr>
          <p:cNvSpPr>
            <a:spLocks noGrp="1"/>
          </p:cNvSpPr>
          <p:nvPr>
            <p:ph type="title"/>
          </p:nvPr>
        </p:nvSpPr>
        <p:spPr/>
        <p:txBody>
          <a:bodyPr/>
          <a:lstStyle/>
          <a:p>
            <a:r>
              <a:rPr lang="it-IT" dirty="0"/>
              <a:t>Un sistema di preferenze collettive</a:t>
            </a:r>
          </a:p>
        </p:txBody>
      </p:sp>
      <p:sp>
        <p:nvSpPr>
          <p:cNvPr id="3" name="Content Placeholder 2">
            <a:extLst>
              <a:ext uri="{FF2B5EF4-FFF2-40B4-BE49-F238E27FC236}">
                <a16:creationId xmlns:a16="http://schemas.microsoft.com/office/drawing/2014/main" id="{D07770FF-6B87-E119-2501-321437C76DCC}"/>
              </a:ext>
            </a:extLst>
          </p:cNvPr>
          <p:cNvSpPr>
            <a:spLocks noGrp="1"/>
          </p:cNvSpPr>
          <p:nvPr>
            <p:ph idx="1"/>
          </p:nvPr>
        </p:nvSpPr>
        <p:spPr/>
        <p:txBody>
          <a:bodyPr/>
          <a:lstStyle/>
          <a:p>
            <a:r>
              <a:rPr lang="it-IT" dirty="0"/>
              <a:t>Supponiamo di avere un insieme di alternative, ad esempio, i partiti politici</a:t>
            </a:r>
          </a:p>
          <a:p>
            <a:r>
              <a:rPr lang="it-IT" dirty="0"/>
              <a:t>In questa lezione, ci muoviamo all’interno di un mondo in cui </a:t>
            </a:r>
            <a:r>
              <a:rPr lang="it-IT" b="1" dirty="0"/>
              <a:t>ogni individuo possiede un sistema di preferenze sull’insieme di alternative che sia completo e transitivo.</a:t>
            </a:r>
          </a:p>
          <a:p>
            <a:pPr lvl="1"/>
            <a:r>
              <a:rPr lang="it-IT" b="1" dirty="0"/>
              <a:t>Completo</a:t>
            </a:r>
            <a:r>
              <a:rPr lang="it-IT" dirty="0"/>
              <a:t>: fra il PD e Fratelli d’Italia ogni individuo sa perfettamente se preferisce PD a FdI oppure FdI a PD</a:t>
            </a:r>
          </a:p>
          <a:p>
            <a:pPr lvl="2"/>
            <a:r>
              <a:rPr lang="it-IT" dirty="0"/>
              <a:t>Nota: per semplicità non contempliamo i pareggi!</a:t>
            </a:r>
          </a:p>
          <a:p>
            <a:pPr lvl="1"/>
            <a:r>
              <a:rPr lang="it-IT" b="1" dirty="0"/>
              <a:t>Transitivo: </a:t>
            </a:r>
            <a:r>
              <a:rPr lang="it-IT" dirty="0"/>
              <a:t>se preferisco partito PD a 5Stelle e 5Stelle a FdI, allora per forza preferisco anche partito Pd a partito Fdi. </a:t>
            </a:r>
          </a:p>
        </p:txBody>
      </p:sp>
      <p:sp>
        <p:nvSpPr>
          <p:cNvPr id="4" name="Slide Number Placeholder 3">
            <a:extLst>
              <a:ext uri="{FF2B5EF4-FFF2-40B4-BE49-F238E27FC236}">
                <a16:creationId xmlns:a16="http://schemas.microsoft.com/office/drawing/2014/main" id="{37155082-4FC6-DED9-5430-668FEFCDA726}"/>
              </a:ext>
            </a:extLst>
          </p:cNvPr>
          <p:cNvSpPr>
            <a:spLocks noGrp="1"/>
          </p:cNvSpPr>
          <p:nvPr>
            <p:ph type="sldNum" sz="quarter" idx="12"/>
          </p:nvPr>
        </p:nvSpPr>
        <p:spPr/>
        <p:txBody>
          <a:bodyPr/>
          <a:lstStyle/>
          <a:p>
            <a:fld id="{9AB47CFF-3E0C-4612-AFFB-11DE94EB5B1C}" type="slidenum">
              <a:rPr lang="it-IT" smtClean="0"/>
              <a:pPr/>
              <a:t>2</a:t>
            </a:fld>
            <a:endParaRPr lang="it-IT" dirty="0"/>
          </a:p>
        </p:txBody>
      </p:sp>
    </p:spTree>
    <p:extLst>
      <p:ext uri="{BB962C8B-B14F-4D97-AF65-F5344CB8AC3E}">
        <p14:creationId xmlns:p14="http://schemas.microsoft.com/office/powerpoint/2010/main" val="571955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DCA0-EE98-3E1F-A721-E9074FA223E2}"/>
              </a:ext>
            </a:extLst>
          </p:cNvPr>
          <p:cNvSpPr>
            <a:spLocks noGrp="1"/>
          </p:cNvSpPr>
          <p:nvPr>
            <p:ph type="title"/>
          </p:nvPr>
        </p:nvSpPr>
        <p:spPr/>
        <p:txBody>
          <a:bodyPr/>
          <a:lstStyle/>
          <a:p>
            <a:endParaRPr lang="it-IT" dirty="0"/>
          </a:p>
        </p:txBody>
      </p:sp>
      <p:sp>
        <p:nvSpPr>
          <p:cNvPr id="3" name="Content Placeholder 2">
            <a:extLst>
              <a:ext uri="{FF2B5EF4-FFF2-40B4-BE49-F238E27FC236}">
                <a16:creationId xmlns:a16="http://schemas.microsoft.com/office/drawing/2014/main" id="{DBB83504-54D8-7B44-CC5A-3C28D47C71BA}"/>
              </a:ext>
            </a:extLst>
          </p:cNvPr>
          <p:cNvSpPr>
            <a:spLocks noGrp="1"/>
          </p:cNvSpPr>
          <p:nvPr>
            <p:ph idx="1"/>
          </p:nvPr>
        </p:nvSpPr>
        <p:spPr/>
        <p:txBody>
          <a:bodyPr/>
          <a:lstStyle/>
          <a:p>
            <a:endParaRPr lang="it-IT" dirty="0"/>
          </a:p>
        </p:txBody>
      </p:sp>
      <p:sp>
        <p:nvSpPr>
          <p:cNvPr id="4" name="Slide Number Placeholder 3">
            <a:extLst>
              <a:ext uri="{FF2B5EF4-FFF2-40B4-BE49-F238E27FC236}">
                <a16:creationId xmlns:a16="http://schemas.microsoft.com/office/drawing/2014/main" id="{90C14DE3-5711-7B38-4885-84A54E788637}"/>
              </a:ext>
            </a:extLst>
          </p:cNvPr>
          <p:cNvSpPr>
            <a:spLocks noGrp="1"/>
          </p:cNvSpPr>
          <p:nvPr>
            <p:ph type="sldNum" sz="quarter" idx="12"/>
          </p:nvPr>
        </p:nvSpPr>
        <p:spPr/>
        <p:txBody>
          <a:bodyPr/>
          <a:lstStyle/>
          <a:p>
            <a:fld id="{9AB47CFF-3E0C-4612-AFFB-11DE94EB5B1C}" type="slidenum">
              <a:rPr lang="it-IT" smtClean="0"/>
              <a:pPr/>
              <a:t>20</a:t>
            </a:fld>
            <a:endParaRPr lang="it-IT" dirty="0"/>
          </a:p>
        </p:txBody>
      </p:sp>
      <p:pic>
        <p:nvPicPr>
          <p:cNvPr id="5" name="Picture 4">
            <a:extLst>
              <a:ext uri="{FF2B5EF4-FFF2-40B4-BE49-F238E27FC236}">
                <a16:creationId xmlns:a16="http://schemas.microsoft.com/office/drawing/2014/main" id="{5ED2A4F6-5A67-FBEB-ABB6-27D197B7303B}"/>
              </a:ext>
            </a:extLst>
          </p:cNvPr>
          <p:cNvPicPr>
            <a:picLocks noChangeAspect="1"/>
          </p:cNvPicPr>
          <p:nvPr/>
        </p:nvPicPr>
        <p:blipFill>
          <a:blip r:embed="rId2"/>
          <a:stretch>
            <a:fillRect/>
          </a:stretch>
        </p:blipFill>
        <p:spPr>
          <a:xfrm>
            <a:off x="711200" y="232617"/>
            <a:ext cx="10515600" cy="6625383"/>
          </a:xfrm>
          <a:prstGeom prst="rect">
            <a:avLst/>
          </a:prstGeom>
        </p:spPr>
      </p:pic>
    </p:spTree>
    <p:extLst>
      <p:ext uri="{BB962C8B-B14F-4D97-AF65-F5344CB8AC3E}">
        <p14:creationId xmlns:p14="http://schemas.microsoft.com/office/powerpoint/2010/main" val="152986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024359" y="549805"/>
            <a:ext cx="9392121" cy="920587"/>
          </a:xfrm>
        </p:spPr>
        <p:txBody>
          <a:bodyPr anchor="b">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br>
              <a:rPr lang="it-IT" sz="3000" dirty="0">
                <a:cs typeface="Arial" charset="0"/>
              </a:rPr>
            </a:br>
            <a:r>
              <a:rPr lang="it-IT" dirty="0">
                <a:solidFill>
                  <a:srgbClr val="FF0000"/>
                </a:solidFill>
              </a:rPr>
              <a:t>New entry: </a:t>
            </a:r>
            <a:r>
              <a:rPr lang="it-IT" dirty="0"/>
              <a:t>Teorema di Arrow</a:t>
            </a:r>
          </a:p>
        </p:txBody>
      </p:sp>
      <p:sp>
        <p:nvSpPr>
          <p:cNvPr id="64515" name="Rectangle 2"/>
          <p:cNvSpPr>
            <a:spLocks noGrp="1" noChangeArrowheads="1"/>
          </p:cNvSpPr>
          <p:nvPr>
            <p:ph type="body" idx="4294967295"/>
          </p:nvPr>
        </p:nvSpPr>
        <p:spPr>
          <a:xfrm>
            <a:off x="1024360" y="2204865"/>
            <a:ext cx="10341980" cy="3926061"/>
          </a:xfrm>
        </p:spPr>
        <p:txBody>
          <a:bodyPr>
            <a:normAutofit lnSpcReduction="10000"/>
          </a:bodyPr>
          <a:lstStyle/>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t>Teorema dell’Impossibilità di Arrow dimostra che è impossibile progettare un sistema decisionale per aggregare le preferenze di più individui che possa garantire la produzione di un </a:t>
            </a:r>
            <a:r>
              <a:rPr lang="it-IT" sz="2800" b="1" dirty="0"/>
              <a:t>risultato razionale </a:t>
            </a:r>
            <a:r>
              <a:rPr lang="it-IT" sz="2800" dirty="0"/>
              <a:t>e, al tempo stesso, soddisfare alcuni </a:t>
            </a:r>
            <a:r>
              <a:rPr lang="it-IT" sz="2800" b="1" dirty="0"/>
              <a:t>standard minimi di equità</a:t>
            </a:r>
            <a:r>
              <a:rPr lang="it-IT" sz="2800" dirty="0"/>
              <a:t>.  </a:t>
            </a:r>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sz="2800" dirty="0"/>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t>«La regola della maggioranza, come qualsiasi altra procedura decisionale di gruppo che rispetti alcuni </a:t>
            </a:r>
            <a:r>
              <a:rPr lang="it-IT" sz="2800" b="1" dirty="0"/>
              <a:t>standard minimi di equità</a:t>
            </a:r>
            <a:r>
              <a:rPr lang="it-IT" sz="2800" dirty="0"/>
              <a:t>,</a:t>
            </a:r>
            <a:r>
              <a:rPr lang="it-IT" sz="2800" b="1" dirty="0"/>
              <a:t> </a:t>
            </a:r>
            <a:r>
              <a:rPr lang="it-IT" sz="2800" dirty="0"/>
              <a:t>non conduce ad esiti stabili»</a:t>
            </a:r>
          </a:p>
        </p:txBody>
      </p:sp>
    </p:spTree>
    <p:extLst>
      <p:ext uri="{BB962C8B-B14F-4D97-AF65-F5344CB8AC3E}">
        <p14:creationId xmlns:p14="http://schemas.microsoft.com/office/powerpoint/2010/main" val="11051414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idx="4294967295"/>
          </p:nvPr>
        </p:nvSpPr>
        <p:spPr>
          <a:xfrm>
            <a:off x="1047509" y="214836"/>
            <a:ext cx="8477491" cy="1295400"/>
          </a:xfrm>
        </p:spPr>
        <p:txBody>
          <a:bodyPr anchor="b">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Questi standard minimi sono:</a:t>
            </a:r>
          </a:p>
        </p:txBody>
      </p:sp>
      <p:sp>
        <p:nvSpPr>
          <p:cNvPr id="65539" name="Rectangle 2"/>
          <p:cNvSpPr>
            <a:spLocks noGrp="1" noChangeArrowheads="1"/>
          </p:cNvSpPr>
          <p:nvPr>
            <p:ph type="body" idx="4294967295"/>
          </p:nvPr>
        </p:nvSpPr>
        <p:spPr>
          <a:xfrm>
            <a:off x="1047509" y="2112379"/>
            <a:ext cx="10301468" cy="4018545"/>
          </a:xfrm>
        </p:spPr>
        <p:txBody>
          <a:bodyPr/>
          <a:lstStyle/>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it-IT" sz="3200" dirty="0"/>
              <a:t>Non dittatorialità (D)</a:t>
            </a:r>
          </a:p>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it-IT" sz="3200" dirty="0"/>
          </a:p>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it-IT" sz="3200" dirty="0"/>
              <a:t>Ammissibilità universale (U)</a:t>
            </a:r>
          </a:p>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it-IT" sz="3200" dirty="0"/>
          </a:p>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it-IT" sz="3200" dirty="0"/>
              <a:t>Unanimità (o Ottimalità Paretiana) (P) </a:t>
            </a:r>
          </a:p>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it-IT" sz="3200" dirty="0"/>
          </a:p>
          <a:p>
            <a:pPr marL="561975" indent="-561975">
              <a:lnSpc>
                <a:spcPct val="90000"/>
              </a:lnSpc>
              <a:spcBef>
                <a:spcPts val="650"/>
              </a:spcBef>
              <a:buClr>
                <a:srgbClr val="330066"/>
              </a:buClr>
              <a:buSzPct val="70000"/>
              <a:buFont typeface="Times New Roman" pitchFamily="18" charset="0"/>
              <a:buAutoNum type="arabicPeriod"/>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r>
              <a:rPr lang="it-IT" sz="3200" dirty="0"/>
              <a:t>Indipendenza da alternative irrilevanti (I) </a:t>
            </a:r>
          </a:p>
          <a:p>
            <a:pPr marL="561975" indent="-561975">
              <a:lnSpc>
                <a:spcPct val="90000"/>
              </a:lnSpc>
              <a:spcBef>
                <a:spcPts val="650"/>
              </a:spcBef>
              <a:buClrTx/>
              <a:buSzTx/>
              <a:buNone/>
              <a:tabLst>
                <a:tab pos="561975" algn="l"/>
                <a:tab pos="666750" algn="l"/>
                <a:tab pos="1116013" algn="l"/>
                <a:tab pos="1565275" algn="l"/>
                <a:tab pos="2014538" algn="l"/>
                <a:tab pos="2463800" algn="l"/>
                <a:tab pos="2913063" algn="l"/>
                <a:tab pos="3362325" algn="l"/>
                <a:tab pos="3811588" algn="l"/>
                <a:tab pos="4260850" algn="l"/>
                <a:tab pos="4710113" algn="l"/>
                <a:tab pos="5159375" algn="l"/>
                <a:tab pos="5608638" algn="l"/>
                <a:tab pos="6057900" algn="l"/>
                <a:tab pos="6507163" algn="l"/>
                <a:tab pos="6956425" algn="l"/>
                <a:tab pos="7405688" algn="l"/>
                <a:tab pos="7854950" algn="l"/>
                <a:tab pos="8304213" algn="l"/>
                <a:tab pos="8753475" algn="l"/>
                <a:tab pos="9202738" algn="l"/>
              </a:tabLst>
            </a:pPr>
            <a:endParaRPr lang="it-IT" dirty="0"/>
          </a:p>
        </p:txBody>
      </p:sp>
    </p:spTree>
    <p:extLst>
      <p:ext uri="{BB962C8B-B14F-4D97-AF65-F5344CB8AC3E}">
        <p14:creationId xmlns:p14="http://schemas.microsoft.com/office/powerpoint/2010/main" val="32403665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937549" y="261392"/>
            <a:ext cx="8587451" cy="1295400"/>
          </a:xfrm>
        </p:spPr>
        <p:txBody>
          <a:bodyPr anchor="b">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Non Dittatorialità </a:t>
            </a:r>
            <a:r>
              <a:rPr lang="it-IT" dirty="0">
                <a:cs typeface="Times New Roman" pitchFamily="18" charset="0"/>
              </a:rPr>
              <a:t>(D)</a:t>
            </a:r>
          </a:p>
        </p:txBody>
      </p:sp>
      <p:sp>
        <p:nvSpPr>
          <p:cNvPr id="56322" name="Rectangle 2"/>
          <p:cNvSpPr>
            <a:spLocks noGrp="1" noChangeArrowheads="1"/>
          </p:cNvSpPr>
          <p:nvPr>
            <p:ph type="body" idx="4294967295"/>
          </p:nvPr>
        </p:nvSpPr>
        <p:spPr>
          <a:xfrm>
            <a:off x="937548" y="2042932"/>
            <a:ext cx="10284107" cy="4395968"/>
          </a:xfrm>
        </p:spPr>
        <p:txBody>
          <a:bodyPr>
            <a:normAutofit/>
          </a:bodyPr>
          <a:lstStyle/>
          <a:p>
            <a:pPr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Non ci deve essere alcun individuo che determina interamente l'esito del processo decisionale di gruppo, indipendentemente dalle preferenze degli altri membri del gruppo. </a:t>
            </a:r>
          </a:p>
          <a:p>
            <a:pPr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solidFill>
                  <a:srgbClr val="FF0000"/>
                </a:solidFill>
              </a:rPr>
              <a:t>…un processo decisionale di gruppo dove decide sempre un singolo individuo non appare molto giusto …</a:t>
            </a:r>
          </a:p>
        </p:txBody>
      </p:sp>
    </p:spTree>
    <p:extLst>
      <p:ext uri="{BB962C8B-B14F-4D97-AF65-F5344CB8AC3E}">
        <p14:creationId xmlns:p14="http://schemas.microsoft.com/office/powerpoint/2010/main" val="5106752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anim calcmode="lin" valueType="num">
                                      <p:cBhvr additive="base">
                                        <p:cTn id="7" dur="500" fill="hold"/>
                                        <p:tgtEl>
                                          <p:spTgt spid="5632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902826" y="376177"/>
            <a:ext cx="9778537" cy="1138692"/>
          </a:xfrm>
        </p:spPr>
        <p:txBody>
          <a:bodyPr anchor="b">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Ammissibilità Universale (U)</a:t>
            </a:r>
          </a:p>
        </p:txBody>
      </p:sp>
      <p:sp>
        <p:nvSpPr>
          <p:cNvPr id="57346" name="Rectangle 2"/>
          <p:cNvSpPr>
            <a:spLocks noGrp="1" noChangeArrowheads="1"/>
          </p:cNvSpPr>
          <p:nvPr>
            <p:ph type="body" idx="4294967295"/>
          </p:nvPr>
        </p:nvSpPr>
        <p:spPr>
          <a:xfrm>
            <a:off x="902826" y="1700808"/>
            <a:ext cx="10278318" cy="4411662"/>
          </a:xfrm>
        </p:spPr>
        <p:txBody>
          <a:bodyPr/>
          <a:lstStyle/>
          <a:p>
            <a:pPr algn="just">
              <a:lnSpc>
                <a:spcPct val="90000"/>
              </a:lnSpc>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dirty="0"/>
          </a:p>
          <a:p>
            <a:pPr algn="just">
              <a:lnSpc>
                <a:spcPct val="90000"/>
              </a:lnSpc>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t>Gli individui possono adottare qualsiasi ordinamento razionale di preferenze nei confronti delle alternative disponibili.</a:t>
            </a:r>
          </a:p>
          <a:p>
            <a:pPr algn="just">
              <a:lnSpc>
                <a:spcPct val="90000"/>
              </a:lnSpc>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sz="2800" dirty="0"/>
          </a:p>
          <a:p>
            <a:pPr algn="just">
              <a:lnSpc>
                <a:spcPct val="90000"/>
              </a:lnSpc>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solidFill>
                  <a:srgbClr val="FF0000"/>
                </a:solidFill>
              </a:rPr>
              <a:t>…un processo decisionale di gruppo dove vengono imposti dei limiti alla libertà di espressione degli individui non appare molto giusto…</a:t>
            </a:r>
          </a:p>
        </p:txBody>
      </p:sp>
    </p:spTree>
    <p:extLst>
      <p:ext uri="{BB962C8B-B14F-4D97-AF65-F5344CB8AC3E}">
        <p14:creationId xmlns:p14="http://schemas.microsoft.com/office/powerpoint/2010/main" val="18986187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3" end="3"/>
                                            </p:txEl>
                                          </p:spTgt>
                                        </p:tgtEl>
                                        <p:attrNameLst>
                                          <p:attrName>style.visibility</p:attrName>
                                        </p:attrNameLst>
                                      </p:cBhvr>
                                      <p:to>
                                        <p:strVal val="visible"/>
                                      </p:to>
                                    </p:set>
                                    <p:anim calcmode="lin" valueType="num">
                                      <p:cBhvr additive="base">
                                        <p:cTn id="7"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idx="4294967295"/>
          </p:nvPr>
        </p:nvSpPr>
        <p:spPr>
          <a:xfrm>
            <a:off x="625033" y="735100"/>
            <a:ext cx="10060329" cy="864096"/>
          </a:xfrm>
        </p:spPr>
        <p:txBody>
          <a:bodyPr anchor="b">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Unanimità/Ottimalità Paretiana(P)</a:t>
            </a:r>
          </a:p>
        </p:txBody>
      </p:sp>
      <p:sp>
        <p:nvSpPr>
          <p:cNvPr id="58370" name="Rectangle 2"/>
          <p:cNvSpPr>
            <a:spLocks noGrp="1" noChangeArrowheads="1"/>
          </p:cNvSpPr>
          <p:nvPr>
            <p:ph type="body" idx="4294967295"/>
          </p:nvPr>
        </p:nvSpPr>
        <p:spPr>
          <a:xfrm>
            <a:off x="700268" y="1969666"/>
            <a:ext cx="10521388" cy="4411662"/>
          </a:xfrm>
        </p:spPr>
        <p:txBody>
          <a:bodyPr/>
          <a:lstStyle/>
          <a:p>
            <a:pPr algn="just">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dirty="0"/>
          </a:p>
          <a:p>
            <a:pPr algn="just">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t>Se tutti gli individui in un gruppo preferiscono </a:t>
            </a:r>
            <a:r>
              <a:rPr lang="it-IT" sz="2800" i="1" dirty="0"/>
              <a:t>x</a:t>
            </a:r>
            <a:r>
              <a:rPr lang="it-IT" sz="2800" dirty="0"/>
              <a:t> ad </a:t>
            </a:r>
            <a:r>
              <a:rPr lang="it-IT" sz="2800" i="1" dirty="0"/>
              <a:t>y</a:t>
            </a:r>
            <a:r>
              <a:rPr lang="it-IT" sz="2800" dirty="0"/>
              <a:t>, allora anche la preferenza del gruppo deve riflettere una preferenza per </a:t>
            </a:r>
            <a:r>
              <a:rPr lang="it-IT" sz="2800" i="1" dirty="0"/>
              <a:t>x</a:t>
            </a:r>
            <a:r>
              <a:rPr lang="it-IT" sz="2800" dirty="0"/>
              <a:t> su </a:t>
            </a:r>
            <a:r>
              <a:rPr lang="it-IT" sz="2800" i="1" dirty="0"/>
              <a:t>y</a:t>
            </a:r>
            <a:r>
              <a:rPr lang="it-IT" sz="2800" dirty="0"/>
              <a:t>.</a:t>
            </a:r>
          </a:p>
          <a:p>
            <a:pPr algn="just">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sz="2800" dirty="0"/>
          </a:p>
          <a:p>
            <a:pPr algn="just">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solidFill>
                  <a:srgbClr val="FF0000"/>
                </a:solidFill>
              </a:rPr>
              <a:t>…un processo decisionale di gruppo incapace di produrre un esito voluto da </a:t>
            </a:r>
            <a:r>
              <a:rPr lang="it-IT" sz="2800" i="1" dirty="0">
                <a:solidFill>
                  <a:srgbClr val="FF0000"/>
                </a:solidFill>
              </a:rPr>
              <a:t>tutti</a:t>
            </a:r>
            <a:r>
              <a:rPr lang="it-IT" sz="2800" dirty="0">
                <a:solidFill>
                  <a:srgbClr val="FF0000"/>
                </a:solidFill>
              </a:rPr>
              <a:t> i membri del gruppo non appare molto giusto…</a:t>
            </a:r>
            <a:endParaRPr lang="it-IT" sz="2800" i="1" dirty="0">
              <a:solidFill>
                <a:srgbClr val="FF0000"/>
              </a:solidFill>
            </a:endParaRPr>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dirty="0"/>
          </a:p>
        </p:txBody>
      </p:sp>
    </p:spTree>
    <p:extLst>
      <p:ext uri="{BB962C8B-B14F-4D97-AF65-F5344CB8AC3E}">
        <p14:creationId xmlns:p14="http://schemas.microsoft.com/office/powerpoint/2010/main" val="1273729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3" end="3"/>
                                            </p:txEl>
                                          </p:spTgt>
                                        </p:tgtEl>
                                        <p:attrNameLst>
                                          <p:attrName>style.visibility</p:attrName>
                                        </p:attrNameLst>
                                      </p:cBhvr>
                                      <p:to>
                                        <p:strVal val="visible"/>
                                      </p:to>
                                    </p:set>
                                    <p:anim calcmode="lin" valueType="num">
                                      <p:cBhvr additive="base">
                                        <p:cTn id="7"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850739" y="873889"/>
            <a:ext cx="11007524" cy="636414"/>
          </a:xfrm>
        </p:spPr>
        <p:txBody>
          <a:bodyPr anchor="b">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Indipendenza da Alternative Irrilevanti (I) </a:t>
            </a:r>
          </a:p>
        </p:txBody>
      </p:sp>
      <p:sp>
        <p:nvSpPr>
          <p:cNvPr id="59394" name="Rectangle 2"/>
          <p:cNvSpPr>
            <a:spLocks noGrp="1" noChangeArrowheads="1"/>
          </p:cNvSpPr>
          <p:nvPr>
            <p:ph type="body" idx="4294967295"/>
          </p:nvPr>
        </p:nvSpPr>
        <p:spPr>
          <a:xfrm>
            <a:off x="850739" y="1851949"/>
            <a:ext cx="10654496" cy="4764577"/>
          </a:xfrm>
        </p:spPr>
        <p:txBody>
          <a:bodyPr/>
          <a:lstStyle/>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dirty="0"/>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t>La scelta del gruppo non deve cambiare a seguito di modifiche nell’ordine di preferenza di alternative irrilevanti. </a:t>
            </a:r>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sz="2800" dirty="0"/>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solidFill>
                  <a:srgbClr val="FF0000"/>
                </a:solidFill>
              </a:rPr>
              <a:t>…un processo decisionale di gruppo che modifica il suo esito in seguito a cambiamenti irrilevanti non appare molto giusto…</a:t>
            </a:r>
          </a:p>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r>
              <a:rPr lang="it-IT" sz="2800" dirty="0"/>
              <a:t>Nota: l’esempio dei cantautori era proprio questo. Il metodo Borda non gode di IIA</a:t>
            </a:r>
          </a:p>
        </p:txBody>
      </p:sp>
    </p:spTree>
    <p:extLst>
      <p:ext uri="{BB962C8B-B14F-4D97-AF65-F5344CB8AC3E}">
        <p14:creationId xmlns:p14="http://schemas.microsoft.com/office/powerpoint/2010/main" val="13614258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pRg st="3" end="3"/>
                                            </p:txEl>
                                          </p:spTgt>
                                        </p:tgtEl>
                                        <p:attrNameLst>
                                          <p:attrName>style.visibility</p:attrName>
                                        </p:attrNameLst>
                                      </p:cBhvr>
                                      <p:to>
                                        <p:strVal val="visible"/>
                                      </p:to>
                                    </p:set>
                                    <p:anim calcmode="lin" valueType="num">
                                      <p:cBhvr additive="base">
                                        <p:cTn id="7" dur="500" fill="hold"/>
                                        <p:tgtEl>
                                          <p:spTgt spid="5939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4">
                                            <p:txEl>
                                              <p:pRg st="4" end="4"/>
                                            </p:txEl>
                                          </p:spTgt>
                                        </p:tgtEl>
                                        <p:attrNameLst>
                                          <p:attrName>style.visibility</p:attrName>
                                        </p:attrNameLst>
                                      </p:cBhvr>
                                      <p:to>
                                        <p:strVal val="visible"/>
                                      </p:to>
                                    </p:set>
                                    <p:anim calcmode="lin" valueType="num">
                                      <p:cBhvr additive="base">
                                        <p:cTn id="13" dur="500" fill="hold"/>
                                        <p:tgtEl>
                                          <p:spTgt spid="5939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850739" y="873889"/>
            <a:ext cx="11007524" cy="636414"/>
          </a:xfrm>
        </p:spPr>
        <p:txBody>
          <a:bodyPr anchor="b">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Indipendenza da Alternative Irrilevanti (II) </a:t>
            </a:r>
          </a:p>
        </p:txBody>
      </p:sp>
      <p:sp>
        <p:nvSpPr>
          <p:cNvPr id="59394" name="Rectangle 2"/>
          <p:cNvSpPr>
            <a:spLocks noGrp="1" noChangeArrowheads="1"/>
          </p:cNvSpPr>
          <p:nvPr>
            <p:ph type="body" idx="4294967295"/>
          </p:nvPr>
        </p:nvSpPr>
        <p:spPr>
          <a:xfrm>
            <a:off x="850739" y="1851949"/>
            <a:ext cx="10654496" cy="4764577"/>
          </a:xfrm>
        </p:spPr>
        <p:txBody>
          <a:bodyPr/>
          <a:lstStyle/>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dirty="0"/>
          </a:p>
          <a:p>
            <a:pPr>
              <a:lnSpc>
                <a:spcPct val="90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Es. Tutti in famiglia preferiscono “</a:t>
            </a:r>
            <a:r>
              <a:rPr lang="it-IT" sz="2800" i="1" dirty="0"/>
              <a:t>Stranger Things” </a:t>
            </a:r>
            <a:r>
              <a:rPr lang="it-IT" sz="2800" dirty="0"/>
              <a:t>a “</a:t>
            </a:r>
            <a:r>
              <a:rPr lang="it-IT" sz="2800" i="1" dirty="0"/>
              <a:t>The Big Bang Theory”</a:t>
            </a:r>
            <a:r>
              <a:rPr lang="it-IT" sz="2800" dirty="0"/>
              <a:t> e, fino a poco tempo fa, tutti preferivano</a:t>
            </a:r>
            <a:r>
              <a:rPr lang="it-IT" sz="2800" i="1" dirty="0"/>
              <a:t> “La regina degli scacchi” </a:t>
            </a:r>
            <a:r>
              <a:rPr lang="it-IT" sz="2800" dirty="0"/>
              <a:t>a “</a:t>
            </a:r>
            <a:r>
              <a:rPr lang="it-IT" sz="2800" i="1" dirty="0"/>
              <a:t>House of Cards”. </a:t>
            </a:r>
            <a:r>
              <a:rPr lang="it-IT" sz="2800" dirty="0"/>
              <a:t>Ma per qualche strano motivo, ora che avete iniziato a studiare Scienza Politica tutti preferite </a:t>
            </a:r>
            <a:r>
              <a:rPr lang="it-IT" sz="2800" i="1" dirty="0"/>
              <a:t>“House of Cards”</a:t>
            </a:r>
            <a:r>
              <a:rPr lang="it-IT" sz="2800" dirty="0"/>
              <a:t> a “</a:t>
            </a:r>
            <a:r>
              <a:rPr lang="it-IT" sz="2800" i="1" dirty="0"/>
              <a:t>La regina degli scacchi</a:t>
            </a:r>
            <a:r>
              <a:rPr lang="it-IT" sz="2800" dirty="0"/>
              <a:t>”</a:t>
            </a:r>
            <a:r>
              <a:rPr lang="it-IT" sz="2800" i="1" dirty="0"/>
              <a:t>.</a:t>
            </a:r>
          </a:p>
          <a:p>
            <a:pPr>
              <a:lnSpc>
                <a:spcPct val="90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i="1" dirty="0"/>
          </a:p>
          <a:p>
            <a:pPr>
              <a:lnSpc>
                <a:spcPct val="90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i="1" dirty="0"/>
              <a:t>(I)</a:t>
            </a:r>
            <a:r>
              <a:rPr lang="it-IT" sz="2800" dirty="0"/>
              <a:t> richiede che ognuno preferisca ancora “</a:t>
            </a:r>
            <a:r>
              <a:rPr lang="it-IT" sz="2800" i="1" dirty="0"/>
              <a:t>Stranger Things” </a:t>
            </a:r>
            <a:r>
              <a:rPr lang="it-IT" sz="2800" dirty="0"/>
              <a:t>a </a:t>
            </a:r>
            <a:r>
              <a:rPr lang="it-IT" sz="2800" i="1" dirty="0"/>
              <a:t>“The Big Bang Theory”</a:t>
            </a:r>
          </a:p>
        </p:txBody>
      </p:sp>
    </p:spTree>
    <p:extLst>
      <p:ext uri="{BB962C8B-B14F-4D97-AF65-F5344CB8AC3E}">
        <p14:creationId xmlns:p14="http://schemas.microsoft.com/office/powerpoint/2010/main" val="1626099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pRg st="3" end="3"/>
                                            </p:txEl>
                                          </p:spTgt>
                                        </p:tgtEl>
                                        <p:attrNameLst>
                                          <p:attrName>style.visibility</p:attrName>
                                        </p:attrNameLst>
                                      </p:cBhvr>
                                      <p:to>
                                        <p:strVal val="visible"/>
                                      </p:to>
                                    </p:set>
                                    <p:anim calcmode="lin" valueType="num">
                                      <p:cBhvr additive="base">
                                        <p:cTn id="7" dur="500" fill="hold"/>
                                        <p:tgtEl>
                                          <p:spTgt spid="5939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850739" y="873889"/>
            <a:ext cx="11007524" cy="636414"/>
          </a:xfrm>
        </p:spPr>
        <p:txBody>
          <a:bodyPr anchor="b">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Indipendenza da Alternative Irrilevanti (III) </a:t>
            </a:r>
          </a:p>
        </p:txBody>
      </p:sp>
      <p:sp>
        <p:nvSpPr>
          <p:cNvPr id="59394" name="Rectangle 2"/>
          <p:cNvSpPr>
            <a:spLocks noGrp="1" noChangeArrowheads="1"/>
          </p:cNvSpPr>
          <p:nvPr>
            <p:ph type="body" idx="4294967295"/>
          </p:nvPr>
        </p:nvSpPr>
        <p:spPr>
          <a:xfrm>
            <a:off x="850739" y="1851949"/>
            <a:ext cx="10654496" cy="4764577"/>
          </a:xfrm>
        </p:spPr>
        <p:txBody>
          <a:bodyPr>
            <a:normAutofit lnSpcReduction="10000"/>
          </a:bodyPr>
          <a:lstStyle/>
          <a:p>
            <a:pPr>
              <a:tabLst>
                <a:tab pos="342900" algn="l"/>
                <a:tab pos="904875" algn="l"/>
                <a:tab pos="1819275" algn="l"/>
                <a:tab pos="2733675" algn="l"/>
                <a:tab pos="3648075" algn="l"/>
                <a:tab pos="4562475" algn="l"/>
                <a:tab pos="5476875" algn="l"/>
                <a:tab pos="6391275" algn="l"/>
                <a:tab pos="7305675" algn="l"/>
                <a:tab pos="8220075" algn="l"/>
                <a:tab pos="9134475" algn="l"/>
                <a:tab pos="10048875" algn="l"/>
                <a:tab pos="10325100" algn="l"/>
                <a:tab pos="10774363" algn="l"/>
                <a:tab pos="10775950" algn="l"/>
                <a:tab pos="10777538" algn="l"/>
                <a:tab pos="10779125" algn="l"/>
                <a:tab pos="10780713" algn="l"/>
              </a:tabLst>
            </a:pPr>
            <a:endParaRPr lang="it-IT" dirty="0"/>
          </a:p>
          <a:p>
            <a:pPr>
              <a:lnSpc>
                <a:spcPct val="90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In caso contrario, politici </a:t>
            </a:r>
            <a:r>
              <a:rPr lang="it-IT" sz="2800" b="1" dirty="0"/>
              <a:t>scaltri</a:t>
            </a:r>
            <a:r>
              <a:rPr lang="it-IT" sz="2800" dirty="0"/>
              <a:t> potrebbero facilmente </a:t>
            </a:r>
            <a:r>
              <a:rPr lang="it-IT" sz="2800" b="1" dirty="0"/>
              <a:t>manipolare</a:t>
            </a:r>
            <a:r>
              <a:rPr lang="it-IT" sz="2800" dirty="0"/>
              <a:t> l’esito di un processo decisionale per ottenere i risultati che preferiscono.</a:t>
            </a:r>
          </a:p>
          <a:p>
            <a:pPr>
              <a:lnSpc>
                <a:spcPct val="90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Invece di avanzare argomentazioni convincenti circa la desiderabilità dell’esito che preferiscono o di cercare soluzioni di compromesso, un politico scaltro potrebbe spianarsi la strada con l’introduzione di un’</a:t>
            </a:r>
            <a:r>
              <a:rPr lang="it-IT" sz="2800" b="1" dirty="0"/>
              <a:t>alternativa fantasiosa</a:t>
            </a:r>
            <a:r>
              <a:rPr lang="it-IT" sz="2800" dirty="0"/>
              <a:t>, che non ha alcuna possibilità di prevalere sulle altre, ma che, con la sua semplice presenza, cambia il peso attribuito alle altre alternative e, di conseguenza, determina quale alternativa sarà infine adottata.</a:t>
            </a:r>
          </a:p>
        </p:txBody>
      </p:sp>
    </p:spTree>
    <p:extLst>
      <p:ext uri="{BB962C8B-B14F-4D97-AF65-F5344CB8AC3E}">
        <p14:creationId xmlns:p14="http://schemas.microsoft.com/office/powerpoint/2010/main" val="2839875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anim calcmode="lin" valueType="num">
                                      <p:cBhvr additive="base">
                                        <p:cTn id="7" dur="500" fill="hold"/>
                                        <p:tgtEl>
                                          <p:spTgt spid="593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anim calcmode="lin" valueType="num">
                                      <p:cBhvr additive="base">
                                        <p:cTn id="13" dur="500" fill="hold"/>
                                        <p:tgtEl>
                                          <p:spTgt spid="593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a:xfrm>
            <a:off x="891251" y="272709"/>
            <a:ext cx="8633749" cy="1295400"/>
          </a:xfrm>
        </p:spPr>
        <p:txBody>
          <a:bodyPr anchor="b"/>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Teorema di Arrow</a:t>
            </a:r>
          </a:p>
        </p:txBody>
      </p:sp>
      <p:sp>
        <p:nvSpPr>
          <p:cNvPr id="72707" name="Rectangle 2"/>
          <p:cNvSpPr>
            <a:spLocks noGrp="1" noChangeArrowheads="1"/>
          </p:cNvSpPr>
          <p:nvPr>
            <p:ph type="body" idx="1"/>
          </p:nvPr>
        </p:nvSpPr>
        <p:spPr>
          <a:xfrm>
            <a:off x="891251" y="2084509"/>
            <a:ext cx="10504025" cy="4700587"/>
          </a:xfrm>
        </p:spPr>
        <p:txBody>
          <a:bodyPr/>
          <a:lstStyle/>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Non esiste alcun meccanismo per tradurre le preferenze di individui razionali in una preferenza di gruppo coerente (stabile) che, contemporaneamente e necessariamente*, soddisfi le condizioni di equità (D, U, P, I) che abbiamo appena discusso.</a:t>
            </a:r>
          </a:p>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*In altre parole </a:t>
            </a:r>
            <a:r>
              <a:rPr lang="it-IT" sz="2800" dirty="0">
                <a:sym typeface="Wingdings" panose="05000000000000000000" pitchFamily="2" charset="2"/>
              </a:rPr>
              <a:t> P</a:t>
            </a:r>
            <a:r>
              <a:rPr lang="it-IT" sz="2800" dirty="0"/>
              <a:t>otreste essere fortunati. Il gruppo potrebbe avere preferenze tali che sia possibile soddisfare le condizioni di equità </a:t>
            </a:r>
            <a:r>
              <a:rPr lang="it-IT" sz="2800" dirty="0">
                <a:solidFill>
                  <a:srgbClr val="FF0000"/>
                </a:solidFill>
              </a:rPr>
              <a:t>ED</a:t>
            </a:r>
            <a:r>
              <a:rPr lang="it-IT" sz="2800" dirty="0"/>
              <a:t> ottenere una scelta di gruppo coerente (stabile), ma il punto è che </a:t>
            </a:r>
            <a:r>
              <a:rPr lang="it-IT" sz="2800" b="1" dirty="0"/>
              <a:t>non si può garantire</a:t>
            </a:r>
            <a:r>
              <a:rPr lang="it-IT" sz="2800" dirty="0"/>
              <a:t> questo risultato.</a:t>
            </a:r>
          </a:p>
        </p:txBody>
      </p:sp>
    </p:spTree>
    <p:extLst>
      <p:ext uri="{BB962C8B-B14F-4D97-AF65-F5344CB8AC3E}">
        <p14:creationId xmlns:p14="http://schemas.microsoft.com/office/powerpoint/2010/main" val="640485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 calcmode="lin" valueType="num">
                                      <p:cBhvr additive="base">
                                        <p:cTn id="13"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DCD1-69A9-7C3A-1007-461F5D4774D6}"/>
              </a:ext>
            </a:extLst>
          </p:cNvPr>
          <p:cNvSpPr>
            <a:spLocks noGrp="1"/>
          </p:cNvSpPr>
          <p:nvPr>
            <p:ph type="title"/>
          </p:nvPr>
        </p:nvSpPr>
        <p:spPr/>
        <p:txBody>
          <a:bodyPr>
            <a:normAutofit fontScale="90000"/>
          </a:bodyPr>
          <a:lstStyle/>
          <a:p>
            <a:r>
              <a:rPr lang="it-IT" dirty="0"/>
              <a:t>Notate che… (slide da non sapere per esame)</a:t>
            </a:r>
          </a:p>
        </p:txBody>
      </p:sp>
      <p:sp>
        <p:nvSpPr>
          <p:cNvPr id="3" name="Content Placeholder 2">
            <a:extLst>
              <a:ext uri="{FF2B5EF4-FFF2-40B4-BE49-F238E27FC236}">
                <a16:creationId xmlns:a16="http://schemas.microsoft.com/office/drawing/2014/main" id="{9D0B9A3C-F918-1A54-70D7-9F64E0CAB11E}"/>
              </a:ext>
            </a:extLst>
          </p:cNvPr>
          <p:cNvSpPr>
            <a:spLocks noGrp="1"/>
          </p:cNvSpPr>
          <p:nvPr>
            <p:ph idx="1"/>
          </p:nvPr>
        </p:nvSpPr>
        <p:spPr/>
        <p:txBody>
          <a:bodyPr>
            <a:normAutofit fontScale="85000" lnSpcReduction="20000"/>
          </a:bodyPr>
          <a:lstStyle/>
          <a:p>
            <a:r>
              <a:rPr lang="it-IT" dirty="0"/>
              <a:t>Un altro modo per definire una preferenza individuale è l’idea di </a:t>
            </a:r>
            <a:r>
              <a:rPr lang="it-IT" b="1" dirty="0"/>
              <a:t>ranking individuale</a:t>
            </a:r>
            <a:r>
              <a:rPr lang="it-IT" dirty="0"/>
              <a:t>. </a:t>
            </a:r>
          </a:p>
          <a:p>
            <a:pPr marL="393192" lvl="1" indent="0" algn="ctr">
              <a:buNone/>
            </a:pPr>
            <a:endParaRPr lang="it-IT" dirty="0"/>
          </a:p>
          <a:p>
            <a:pPr marL="393192" lvl="1" indent="0" algn="ctr">
              <a:buNone/>
            </a:pPr>
            <a:r>
              <a:rPr lang="it-IT" b="1" dirty="0"/>
              <a:t>Un ranking individuale è una classifica ordinata che ogni individuo ha di tutte le alternative presenti</a:t>
            </a:r>
          </a:p>
          <a:p>
            <a:pPr lvl="1"/>
            <a:endParaRPr lang="it-IT" dirty="0"/>
          </a:p>
          <a:p>
            <a:pPr lvl="1"/>
            <a:r>
              <a:rPr lang="it-IT" dirty="0"/>
              <a:t>Per esempio: Mario mette al primo posto il Movimento 5 Stelle, al secondo il PD, al terzo Azione, al quarto…</a:t>
            </a:r>
          </a:p>
          <a:p>
            <a:pPr marL="393192" lvl="1" indent="0">
              <a:buNone/>
            </a:pPr>
            <a:endParaRPr lang="it-IT" dirty="0"/>
          </a:p>
          <a:p>
            <a:r>
              <a:rPr lang="it-IT" dirty="0"/>
              <a:t>Una proprietà matematica di questa teoria, molto interessante, è la seguente</a:t>
            </a:r>
          </a:p>
          <a:p>
            <a:pPr marL="393192" lvl="1" indent="0" algn="ctr">
              <a:buNone/>
            </a:pPr>
            <a:endParaRPr lang="it-IT" dirty="0"/>
          </a:p>
          <a:p>
            <a:pPr marL="393192" lvl="1" indent="0" algn="ctr">
              <a:buNone/>
            </a:pPr>
            <a:r>
              <a:rPr lang="it-IT" sz="3300" dirty="0"/>
              <a:t>Un sistema di preferenze che sia completo e transitivo è </a:t>
            </a:r>
            <a:r>
              <a:rPr lang="it-IT" sz="3300" b="1" dirty="0"/>
              <a:t>esattamente equivalente ad un ranking</a:t>
            </a:r>
            <a:r>
              <a:rPr lang="it-IT" sz="3300" dirty="0"/>
              <a:t>.</a:t>
            </a:r>
          </a:p>
        </p:txBody>
      </p:sp>
      <p:sp>
        <p:nvSpPr>
          <p:cNvPr id="4" name="Slide Number Placeholder 3">
            <a:extLst>
              <a:ext uri="{FF2B5EF4-FFF2-40B4-BE49-F238E27FC236}">
                <a16:creationId xmlns:a16="http://schemas.microsoft.com/office/drawing/2014/main" id="{D5EA9671-81F6-C40C-5F1B-543F2CF4B09C}"/>
              </a:ext>
            </a:extLst>
          </p:cNvPr>
          <p:cNvSpPr>
            <a:spLocks noGrp="1"/>
          </p:cNvSpPr>
          <p:nvPr>
            <p:ph type="sldNum" sz="quarter" idx="12"/>
          </p:nvPr>
        </p:nvSpPr>
        <p:spPr/>
        <p:txBody>
          <a:bodyPr/>
          <a:lstStyle/>
          <a:p>
            <a:fld id="{9AB47CFF-3E0C-4612-AFFB-11DE94EB5B1C}" type="slidenum">
              <a:rPr lang="it-IT" smtClean="0"/>
              <a:pPr/>
              <a:t>3</a:t>
            </a:fld>
            <a:endParaRPr lang="it-IT" dirty="0"/>
          </a:p>
        </p:txBody>
      </p:sp>
    </p:spTree>
    <p:extLst>
      <p:ext uri="{BB962C8B-B14F-4D97-AF65-F5344CB8AC3E}">
        <p14:creationId xmlns:p14="http://schemas.microsoft.com/office/powerpoint/2010/main" val="152292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849606-4040-6C6F-1761-21C47C8D8A21}"/>
              </a:ext>
            </a:extLst>
          </p:cNvPr>
          <p:cNvSpPr>
            <a:spLocks noGrp="1"/>
          </p:cNvSpPr>
          <p:nvPr>
            <p:ph type="sldNum" sz="quarter" idx="12"/>
          </p:nvPr>
        </p:nvSpPr>
        <p:spPr/>
        <p:txBody>
          <a:bodyPr/>
          <a:lstStyle/>
          <a:p>
            <a:fld id="{9AB47CFF-3E0C-4612-AFFB-11DE94EB5B1C}" type="slidenum">
              <a:rPr lang="it-IT" smtClean="0"/>
              <a:pPr/>
              <a:t>30</a:t>
            </a:fld>
            <a:endParaRPr lang="it-IT" dirty="0"/>
          </a:p>
        </p:txBody>
      </p:sp>
      <p:pic>
        <p:nvPicPr>
          <p:cNvPr id="2050" name="Picture 2" descr="La Democrazia non esiste. Critica matematica alla ragione politica - di  Piergiorgio Odifreddi - Eurispes">
            <a:extLst>
              <a:ext uri="{FF2B5EF4-FFF2-40B4-BE49-F238E27FC236}">
                <a16:creationId xmlns:a16="http://schemas.microsoft.com/office/drawing/2014/main" id="{865007AB-C177-40F0-FBEE-04B5BF9CE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840" y="2013712"/>
            <a:ext cx="4140200" cy="4140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B8B4E3C-9073-FDF5-3E5E-FE7428DDB09B}"/>
              </a:ext>
            </a:extLst>
          </p:cNvPr>
          <p:cNvSpPr>
            <a:spLocks noGrp="1"/>
          </p:cNvSpPr>
          <p:nvPr>
            <p:ph type="title"/>
          </p:nvPr>
        </p:nvSpPr>
        <p:spPr/>
        <p:txBody>
          <a:bodyPr/>
          <a:lstStyle/>
          <a:p>
            <a:r>
              <a:rPr lang="it-IT" dirty="0"/>
              <a:t>In altre parole…</a:t>
            </a:r>
          </a:p>
        </p:txBody>
      </p:sp>
      <p:pic>
        <p:nvPicPr>
          <p:cNvPr id="2052" name="Picture 4" descr="La matematica è politica, Chiara Valerio. Giulio Einaudi editore - eBook">
            <a:extLst>
              <a:ext uri="{FF2B5EF4-FFF2-40B4-BE49-F238E27FC236}">
                <a16:creationId xmlns:a16="http://schemas.microsoft.com/office/drawing/2014/main" id="{65268658-23BA-90FA-E717-4FF652C824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03974" y="1764475"/>
            <a:ext cx="2562426"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888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idx="4294967295"/>
          </p:nvPr>
        </p:nvSpPr>
        <p:spPr>
          <a:xfrm>
            <a:off x="636607" y="272709"/>
            <a:ext cx="8876818" cy="1295400"/>
          </a:xfrm>
        </p:spPr>
        <p:txBody>
          <a:bodyPr anchor="b"/>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Teorema di Arrow</a:t>
            </a:r>
          </a:p>
        </p:txBody>
      </p:sp>
      <p:sp>
        <p:nvSpPr>
          <p:cNvPr id="73731" name="Rectangle 2"/>
          <p:cNvSpPr>
            <a:spLocks noGrp="1" noChangeArrowheads="1"/>
          </p:cNvSpPr>
          <p:nvPr>
            <p:ph type="body" idx="4294967295"/>
          </p:nvPr>
        </p:nvSpPr>
        <p:spPr>
          <a:xfrm>
            <a:off x="596096" y="1858802"/>
            <a:ext cx="10723945" cy="4837152"/>
          </a:xfrm>
        </p:spPr>
        <p:txBody>
          <a:bodyPr>
            <a:normAutofit/>
          </a:bodyPr>
          <a:lstStyle/>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È quindi </a:t>
            </a:r>
            <a:r>
              <a:rPr lang="it-IT" sz="2800" b="1" dirty="0"/>
              <a:t>impossibile</a:t>
            </a:r>
            <a:r>
              <a:rPr lang="it-IT" sz="2800" dirty="0"/>
              <a:t> soddisfare tutte le quattro condizioni di equità e, </a:t>
            </a:r>
            <a:r>
              <a:rPr lang="it-IT" sz="2800" b="1" dirty="0"/>
              <a:t>contemporaneamente</a:t>
            </a:r>
            <a:r>
              <a:rPr lang="it-IT" sz="2800" dirty="0"/>
              <a:t>, garantire che il gruppo prenda decisioni transitive (cioè: razionali, coerenti e stabili, evitando l'instabilità causata dall’intransitività di gruppo).</a:t>
            </a:r>
          </a:p>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Le sue condizioni di equità sono </a:t>
            </a:r>
            <a:r>
              <a:rPr lang="it-IT" sz="2800" b="1" dirty="0"/>
              <a:t>minime</a:t>
            </a:r>
            <a:r>
              <a:rPr lang="it-IT" sz="2800" dirty="0"/>
              <a:t> </a:t>
            </a:r>
            <a:r>
              <a:rPr lang="it-IT" sz="2800" dirty="0">
                <a:sym typeface="Wingdings" panose="05000000000000000000" pitchFamily="2" charset="2"/>
              </a:rPr>
              <a:t> P</a:t>
            </a:r>
            <a:r>
              <a:rPr lang="it-IT" sz="2800" dirty="0"/>
              <a:t>otremmo chiedere molto di più dalle nostre istituzioni. Ma se risultati decisionali stabili NON possono essere garantiti da queste istituzioni minimamente eque, allora non possono essere garantiti da alcuna istituzione normativamente più ambiziosa.</a:t>
            </a:r>
          </a:p>
          <a:p>
            <a:pPr>
              <a:lnSpc>
                <a:spcPct val="90000"/>
              </a:lnSpc>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p:txBody>
      </p:sp>
    </p:spTree>
    <p:extLst>
      <p:ext uri="{BB962C8B-B14F-4D97-AF65-F5344CB8AC3E}">
        <p14:creationId xmlns:p14="http://schemas.microsoft.com/office/powerpoint/2010/main" val="29525531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additive="base">
                                        <p:cTn id="7"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anim calcmode="lin" valueType="num">
                                      <p:cBhvr additive="base">
                                        <p:cTn id="13"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a:xfrm>
            <a:off x="833377" y="837456"/>
            <a:ext cx="10972800" cy="719339"/>
          </a:xfrm>
        </p:spPr>
        <p:txBody>
          <a:bodyPr anchor="b">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Il teorema di Arrow è importante perché… </a:t>
            </a:r>
          </a:p>
        </p:txBody>
      </p:sp>
      <p:pic>
        <p:nvPicPr>
          <p:cNvPr id="2050" name="Picture 2" descr="http://m.memegen.com/9qd62t.jpg"/>
          <p:cNvPicPr>
            <a:picLocks noChangeAspect="1" noChangeArrowheads="1"/>
          </p:cNvPicPr>
          <p:nvPr/>
        </p:nvPicPr>
        <p:blipFill>
          <a:blip r:embed="rId3" cstate="print"/>
          <a:srcRect/>
          <a:stretch>
            <a:fillRect/>
          </a:stretch>
        </p:blipFill>
        <p:spPr bwMode="auto">
          <a:xfrm>
            <a:off x="3259976" y="1996633"/>
            <a:ext cx="5795110" cy="4244465"/>
          </a:xfrm>
          <a:prstGeom prst="rect">
            <a:avLst/>
          </a:prstGeom>
          <a:noFill/>
        </p:spPr>
      </p:pic>
    </p:spTree>
    <p:extLst>
      <p:ext uri="{BB962C8B-B14F-4D97-AF65-F5344CB8AC3E}">
        <p14:creationId xmlns:p14="http://schemas.microsoft.com/office/powerpoint/2010/main" val="19583660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m.memegen.com/9qd62t.jpg"/>
          <p:cNvPicPr>
            <a:picLocks noChangeAspect="1" noChangeArrowheads="1"/>
          </p:cNvPicPr>
          <p:nvPr/>
        </p:nvPicPr>
        <p:blipFill>
          <a:blip r:embed="rId3" cstate="print"/>
          <a:srcRect/>
          <a:stretch>
            <a:fillRect/>
          </a:stretch>
        </p:blipFill>
        <p:spPr bwMode="auto">
          <a:xfrm>
            <a:off x="3271551" y="1956843"/>
            <a:ext cx="5795110" cy="4244465"/>
          </a:xfrm>
          <a:prstGeom prst="rect">
            <a:avLst/>
          </a:prstGeom>
          <a:noFill/>
        </p:spPr>
      </p:pic>
      <p:cxnSp>
        <p:nvCxnSpPr>
          <p:cNvPr id="4" name="Connettore 1 5"/>
          <p:cNvCxnSpPr/>
          <p:nvPr/>
        </p:nvCxnSpPr>
        <p:spPr>
          <a:xfrm flipV="1">
            <a:off x="2999656" y="5299208"/>
            <a:ext cx="6192688" cy="936104"/>
          </a:xfrm>
          <a:prstGeom prst="line">
            <a:avLst/>
          </a:prstGeom>
          <a:ln w="263525">
            <a:solidFill>
              <a:srgbClr val="EE0000"/>
            </a:solidFill>
          </a:ln>
        </p:spPr>
        <p:style>
          <a:lnRef idx="1">
            <a:schemeClr val="accent1"/>
          </a:lnRef>
          <a:fillRef idx="0">
            <a:schemeClr val="accent1"/>
          </a:fillRef>
          <a:effectRef idx="0">
            <a:schemeClr val="accent1"/>
          </a:effectRef>
          <a:fontRef idx="minor">
            <a:schemeClr val="tx1"/>
          </a:fontRef>
        </p:style>
      </p:cxnSp>
      <p:cxnSp>
        <p:nvCxnSpPr>
          <p:cNvPr id="5" name="Connettore 1 8"/>
          <p:cNvCxnSpPr/>
          <p:nvPr/>
        </p:nvCxnSpPr>
        <p:spPr>
          <a:xfrm flipH="1" flipV="1">
            <a:off x="2899458" y="5299208"/>
            <a:ext cx="6292886" cy="936104"/>
          </a:xfrm>
          <a:prstGeom prst="line">
            <a:avLst/>
          </a:prstGeom>
          <a:ln w="263525">
            <a:solidFill>
              <a:srgbClr val="EE0000"/>
            </a:solidFill>
          </a:ln>
        </p:spPr>
        <p:style>
          <a:lnRef idx="1">
            <a:schemeClr val="accent1"/>
          </a:lnRef>
          <a:fillRef idx="0">
            <a:schemeClr val="accent1"/>
          </a:fillRef>
          <a:effectRef idx="0">
            <a:schemeClr val="accent1"/>
          </a:effectRef>
          <a:fontRef idx="minor">
            <a:schemeClr val="tx1"/>
          </a:fontRef>
        </p:style>
      </p:cxnSp>
      <p:sp>
        <p:nvSpPr>
          <p:cNvPr id="9" name="Rectangle 1"/>
          <p:cNvSpPr txBox="1">
            <a:spLocks noChangeArrowheads="1"/>
          </p:cNvSpPr>
          <p:nvPr/>
        </p:nvSpPr>
        <p:spPr>
          <a:xfrm>
            <a:off x="833377" y="837456"/>
            <a:ext cx="10972800" cy="719339"/>
          </a:xfrm>
          <a:prstGeom prst="rect">
            <a:avLst/>
          </a:prstGeom>
        </p:spPr>
        <p:txBody>
          <a:bodyPr vert="horz" lIns="0" rIns="0" bIns="0" anchor="b">
            <a:normAutofit fontScale="900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Il teorema di Arrow è importante perché… </a:t>
            </a:r>
          </a:p>
        </p:txBody>
      </p:sp>
    </p:spTree>
    <p:extLst>
      <p:ext uri="{BB962C8B-B14F-4D97-AF65-F5344CB8AC3E}">
        <p14:creationId xmlns:p14="http://schemas.microsoft.com/office/powerpoint/2010/main" val="2327118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p:nvPr>
        </p:nvSpPr>
        <p:spPr>
          <a:xfrm>
            <a:off x="758142" y="897038"/>
            <a:ext cx="10799180" cy="686020"/>
          </a:xfrm>
        </p:spPr>
        <p:txBody>
          <a:bodyPr anchor="b">
            <a:normAutofit fontScale="90000"/>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Le implicazioni sono di vasta portata…</a:t>
            </a:r>
          </a:p>
        </p:txBody>
      </p:sp>
      <p:sp>
        <p:nvSpPr>
          <p:cNvPr id="75779" name="Rectangle 2"/>
          <p:cNvSpPr>
            <a:spLocks noGrp="1" noChangeArrowheads="1"/>
          </p:cNvSpPr>
          <p:nvPr>
            <p:ph type="body" idx="1"/>
          </p:nvPr>
        </p:nvSpPr>
        <p:spPr>
          <a:xfrm>
            <a:off x="758141" y="1950334"/>
            <a:ext cx="10648709" cy="4810208"/>
          </a:xfrm>
        </p:spPr>
        <p:txBody>
          <a:bodyPr>
            <a:normAutofit/>
          </a:bodyPr>
          <a:lstStyle/>
          <a:p>
            <a:pPr>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Supponiamo di accettare le condizioni di Arrow di </a:t>
            </a:r>
            <a:r>
              <a:rPr lang="it-IT" sz="2800" b="1" dirty="0"/>
              <a:t>unanimità</a:t>
            </a:r>
            <a:r>
              <a:rPr lang="it-IT" sz="2800" dirty="0"/>
              <a:t> e di </a:t>
            </a:r>
            <a:r>
              <a:rPr lang="it-IT" sz="2800" b="1" dirty="0"/>
              <a:t>indipendenza da alternative irrilevanti.</a:t>
            </a:r>
          </a:p>
          <a:p>
            <a:pPr marL="0" indent="0">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b="1" dirty="0"/>
          </a:p>
          <a:p>
            <a:pPr>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Il teorema ci dice che così facendo ci troviamo di fronte a un “trilemma” istituzionale tra esiti stabili, ammissibilità universale e non dittatorialità.</a:t>
            </a:r>
          </a:p>
          <a:p>
            <a:pPr marL="0" indent="0">
              <a:spcBef>
                <a:spcPts val="6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800" dirty="0"/>
          </a:p>
          <a:p>
            <a:pPr>
              <a:spcBef>
                <a:spcPts val="65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In altre parole, possiamo progettare istituzioni decisionali che hanno al massimo due di queste tre auspicabili caratteristiche.</a:t>
            </a:r>
          </a:p>
        </p:txBody>
      </p:sp>
    </p:spTree>
    <p:extLst>
      <p:ext uri="{BB962C8B-B14F-4D97-AF65-F5344CB8AC3E}">
        <p14:creationId xmlns:p14="http://schemas.microsoft.com/office/powerpoint/2010/main" val="13176433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 calcmode="lin" valueType="num">
                                      <p:cBhvr additive="base">
                                        <p:cTn id="13"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 calcmode="lin" valueType="num">
                                      <p:cBhvr additive="base">
                                        <p:cTn id="19"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idx="4294967295"/>
          </p:nvPr>
        </p:nvSpPr>
        <p:spPr>
          <a:xfrm>
            <a:off x="1319513" y="876238"/>
            <a:ext cx="9780609" cy="893808"/>
          </a:xfrm>
        </p:spPr>
        <p:txBody>
          <a:bodyPr anchor="b">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Quando disegniamo istituzioni decisionali, possiamo scegliere un solo lato del triangolo!</a:t>
            </a:r>
          </a:p>
        </p:txBody>
      </p:sp>
      <p:cxnSp>
        <p:nvCxnSpPr>
          <p:cNvPr id="76803" name="Connettore 1 6"/>
          <p:cNvCxnSpPr>
            <a:cxnSpLocks noChangeShapeType="1"/>
          </p:cNvCxnSpPr>
          <p:nvPr/>
        </p:nvCxnSpPr>
        <p:spPr bwMode="auto">
          <a:xfrm rot="5400000">
            <a:off x="3095625" y="2786063"/>
            <a:ext cx="2857500" cy="2000250"/>
          </a:xfrm>
          <a:prstGeom prst="line">
            <a:avLst/>
          </a:prstGeom>
          <a:noFill/>
          <a:ln w="9525">
            <a:solidFill>
              <a:schemeClr val="tx1"/>
            </a:solidFill>
            <a:round/>
            <a:headEnd/>
            <a:tailEnd/>
          </a:ln>
        </p:spPr>
      </p:cxnSp>
      <p:cxnSp>
        <p:nvCxnSpPr>
          <p:cNvPr id="76804" name="Connettore 1 9"/>
          <p:cNvCxnSpPr>
            <a:cxnSpLocks noChangeShapeType="1"/>
          </p:cNvCxnSpPr>
          <p:nvPr/>
        </p:nvCxnSpPr>
        <p:spPr bwMode="auto">
          <a:xfrm>
            <a:off x="3595689" y="5286375"/>
            <a:ext cx="3857625" cy="0"/>
          </a:xfrm>
          <a:prstGeom prst="line">
            <a:avLst/>
          </a:prstGeom>
          <a:noFill/>
          <a:ln w="9525">
            <a:solidFill>
              <a:schemeClr val="tx1"/>
            </a:solidFill>
            <a:round/>
            <a:headEnd/>
            <a:tailEnd/>
          </a:ln>
        </p:spPr>
      </p:cxnSp>
      <p:cxnSp>
        <p:nvCxnSpPr>
          <p:cNvPr id="76805" name="Connettore 1 11"/>
          <p:cNvCxnSpPr>
            <a:cxnSpLocks noChangeShapeType="1"/>
          </p:cNvCxnSpPr>
          <p:nvPr/>
        </p:nvCxnSpPr>
        <p:spPr bwMode="auto">
          <a:xfrm rot="16200000" flipH="1">
            <a:off x="5131594" y="2821782"/>
            <a:ext cx="2857500" cy="1928812"/>
          </a:xfrm>
          <a:prstGeom prst="line">
            <a:avLst/>
          </a:prstGeom>
          <a:noFill/>
          <a:ln w="9525">
            <a:solidFill>
              <a:schemeClr val="tx1"/>
            </a:solidFill>
            <a:round/>
            <a:headEnd/>
            <a:tailEnd/>
          </a:ln>
        </p:spPr>
      </p:cxnSp>
      <p:sp>
        <p:nvSpPr>
          <p:cNvPr id="76806" name="CasellaDiTesto 12"/>
          <p:cNvSpPr txBox="1">
            <a:spLocks noChangeArrowheads="1"/>
          </p:cNvSpPr>
          <p:nvPr/>
        </p:nvSpPr>
        <p:spPr bwMode="auto">
          <a:xfrm>
            <a:off x="5167314" y="1857375"/>
            <a:ext cx="5500687" cy="400110"/>
          </a:xfrm>
          <a:prstGeom prst="rect">
            <a:avLst/>
          </a:prstGeom>
          <a:noFill/>
          <a:ln w="9525">
            <a:noFill/>
            <a:miter lim="800000"/>
            <a:headEnd/>
            <a:tailEnd/>
          </a:ln>
        </p:spPr>
        <p:txBody>
          <a:bodyPr>
            <a:spAutoFit/>
          </a:bodyPr>
          <a:lstStyle/>
          <a:p>
            <a:r>
              <a:rPr lang="it-IT" dirty="0">
                <a:solidFill>
                  <a:prstClr val="black"/>
                </a:solidFill>
                <a:latin typeface="Trebuchet MS"/>
              </a:rPr>
              <a:t>  A  </a:t>
            </a:r>
            <a:r>
              <a:rPr lang="it-IT" sz="2000" dirty="0">
                <a:solidFill>
                  <a:prstClr val="black"/>
                </a:solidFill>
                <a:latin typeface="Trebuchet MS"/>
              </a:rPr>
              <a:t>(esiti stabili)</a:t>
            </a:r>
          </a:p>
        </p:txBody>
      </p:sp>
      <p:sp>
        <p:nvSpPr>
          <p:cNvPr id="76807" name="CasellaDiTesto 13"/>
          <p:cNvSpPr txBox="1">
            <a:spLocks noChangeArrowheads="1"/>
          </p:cNvSpPr>
          <p:nvPr/>
        </p:nvSpPr>
        <p:spPr bwMode="auto">
          <a:xfrm>
            <a:off x="1881188" y="5072063"/>
            <a:ext cx="2846660" cy="677108"/>
          </a:xfrm>
          <a:prstGeom prst="rect">
            <a:avLst/>
          </a:prstGeom>
          <a:noFill/>
          <a:ln w="9525">
            <a:noFill/>
            <a:miter lim="800000"/>
            <a:headEnd/>
            <a:tailEnd/>
          </a:ln>
        </p:spPr>
        <p:txBody>
          <a:bodyPr wrap="square">
            <a:spAutoFit/>
          </a:bodyPr>
          <a:lstStyle/>
          <a:p>
            <a:r>
              <a:rPr lang="it-IT" dirty="0">
                <a:solidFill>
                  <a:prstClr val="black"/>
                </a:solidFill>
                <a:latin typeface="Trebuchet MS"/>
              </a:rPr>
              <a:t>                 B   </a:t>
            </a:r>
          </a:p>
          <a:p>
            <a:r>
              <a:rPr lang="it-IT" sz="2000" dirty="0">
                <a:solidFill>
                  <a:prstClr val="black"/>
                </a:solidFill>
                <a:latin typeface="Trebuchet MS"/>
              </a:rPr>
              <a:t>(non dittatorialità)</a:t>
            </a:r>
          </a:p>
        </p:txBody>
      </p:sp>
      <p:sp>
        <p:nvSpPr>
          <p:cNvPr id="76808" name="CasellaDiTesto 14"/>
          <p:cNvSpPr txBox="1">
            <a:spLocks noChangeArrowheads="1"/>
          </p:cNvSpPr>
          <p:nvPr/>
        </p:nvSpPr>
        <p:spPr bwMode="auto">
          <a:xfrm>
            <a:off x="7453313" y="5000626"/>
            <a:ext cx="2286000" cy="984885"/>
          </a:xfrm>
          <a:prstGeom prst="rect">
            <a:avLst/>
          </a:prstGeom>
          <a:noFill/>
          <a:ln w="9525">
            <a:noFill/>
            <a:miter lim="800000"/>
            <a:headEnd/>
            <a:tailEnd/>
          </a:ln>
        </p:spPr>
        <p:txBody>
          <a:bodyPr>
            <a:spAutoFit/>
          </a:bodyPr>
          <a:lstStyle/>
          <a:p>
            <a:r>
              <a:rPr lang="it-IT" dirty="0">
                <a:solidFill>
                  <a:prstClr val="black"/>
                </a:solidFill>
                <a:latin typeface="Trebuchet MS"/>
              </a:rPr>
              <a:t>  C   </a:t>
            </a:r>
          </a:p>
          <a:p>
            <a:r>
              <a:rPr lang="it-IT" sz="2000" dirty="0">
                <a:solidFill>
                  <a:prstClr val="black"/>
                </a:solidFill>
                <a:latin typeface="Trebuchet MS"/>
              </a:rPr>
              <a:t>(ammissibilità universale)</a:t>
            </a:r>
          </a:p>
        </p:txBody>
      </p:sp>
    </p:spTree>
    <p:extLst>
      <p:ext uri="{BB962C8B-B14F-4D97-AF65-F5344CB8AC3E}">
        <p14:creationId xmlns:p14="http://schemas.microsoft.com/office/powerpoint/2010/main" val="41428557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803" name="Connettore 1 6"/>
          <p:cNvCxnSpPr>
            <a:cxnSpLocks noChangeShapeType="1"/>
          </p:cNvCxnSpPr>
          <p:nvPr/>
        </p:nvCxnSpPr>
        <p:spPr bwMode="auto">
          <a:xfrm rot="5400000">
            <a:off x="3095625" y="2786063"/>
            <a:ext cx="2857500" cy="2000250"/>
          </a:xfrm>
          <a:prstGeom prst="line">
            <a:avLst/>
          </a:prstGeom>
          <a:noFill/>
          <a:ln w="47625">
            <a:solidFill>
              <a:srgbClr val="EE0000"/>
            </a:solidFill>
            <a:round/>
            <a:headEnd/>
            <a:tailEnd/>
          </a:ln>
        </p:spPr>
      </p:cxnSp>
      <p:cxnSp>
        <p:nvCxnSpPr>
          <p:cNvPr id="76804" name="Connettore 1 9"/>
          <p:cNvCxnSpPr>
            <a:cxnSpLocks noChangeShapeType="1"/>
          </p:cNvCxnSpPr>
          <p:nvPr/>
        </p:nvCxnSpPr>
        <p:spPr bwMode="auto">
          <a:xfrm>
            <a:off x="3595689" y="5286375"/>
            <a:ext cx="3857625" cy="0"/>
          </a:xfrm>
          <a:prstGeom prst="line">
            <a:avLst/>
          </a:prstGeom>
          <a:noFill/>
          <a:ln w="9525">
            <a:solidFill>
              <a:schemeClr val="tx1"/>
            </a:solidFill>
            <a:round/>
            <a:headEnd/>
            <a:tailEnd/>
          </a:ln>
        </p:spPr>
      </p:cxnSp>
      <p:cxnSp>
        <p:nvCxnSpPr>
          <p:cNvPr id="76805" name="Connettore 1 11"/>
          <p:cNvCxnSpPr>
            <a:cxnSpLocks noChangeShapeType="1"/>
          </p:cNvCxnSpPr>
          <p:nvPr/>
        </p:nvCxnSpPr>
        <p:spPr bwMode="auto">
          <a:xfrm rot="16200000" flipH="1">
            <a:off x="5131594" y="2821782"/>
            <a:ext cx="2857500" cy="1928812"/>
          </a:xfrm>
          <a:prstGeom prst="line">
            <a:avLst/>
          </a:prstGeom>
          <a:noFill/>
          <a:ln w="9525">
            <a:solidFill>
              <a:schemeClr val="tx1"/>
            </a:solidFill>
            <a:round/>
            <a:headEnd/>
            <a:tailEnd/>
          </a:ln>
        </p:spPr>
      </p:cxnSp>
      <p:sp>
        <p:nvSpPr>
          <p:cNvPr id="76806" name="CasellaDiTesto 12"/>
          <p:cNvSpPr txBox="1">
            <a:spLocks noChangeArrowheads="1"/>
          </p:cNvSpPr>
          <p:nvPr/>
        </p:nvSpPr>
        <p:spPr bwMode="auto">
          <a:xfrm>
            <a:off x="5167314" y="1857375"/>
            <a:ext cx="5500687" cy="400110"/>
          </a:xfrm>
          <a:prstGeom prst="rect">
            <a:avLst/>
          </a:prstGeom>
          <a:noFill/>
          <a:ln w="9525">
            <a:noFill/>
            <a:miter lim="800000"/>
            <a:headEnd/>
            <a:tailEnd/>
          </a:ln>
        </p:spPr>
        <p:txBody>
          <a:bodyPr>
            <a:spAutoFit/>
          </a:bodyPr>
          <a:lstStyle/>
          <a:p>
            <a:r>
              <a:rPr lang="it-IT" dirty="0">
                <a:solidFill>
                  <a:srgbClr val="FF0000"/>
                </a:solidFill>
                <a:latin typeface="Trebuchet MS"/>
              </a:rPr>
              <a:t>  A  </a:t>
            </a:r>
            <a:r>
              <a:rPr lang="it-IT" sz="2000" dirty="0">
                <a:solidFill>
                  <a:srgbClr val="FF0000"/>
                </a:solidFill>
                <a:latin typeface="Trebuchet MS"/>
              </a:rPr>
              <a:t>(esiti stabili)</a:t>
            </a:r>
          </a:p>
        </p:txBody>
      </p:sp>
      <p:sp>
        <p:nvSpPr>
          <p:cNvPr id="76807" name="CasellaDiTesto 13"/>
          <p:cNvSpPr txBox="1">
            <a:spLocks noChangeArrowheads="1"/>
          </p:cNvSpPr>
          <p:nvPr/>
        </p:nvSpPr>
        <p:spPr bwMode="auto">
          <a:xfrm>
            <a:off x="1881188" y="5072063"/>
            <a:ext cx="2846660" cy="677108"/>
          </a:xfrm>
          <a:prstGeom prst="rect">
            <a:avLst/>
          </a:prstGeom>
          <a:noFill/>
          <a:ln w="9525">
            <a:noFill/>
            <a:miter lim="800000"/>
            <a:headEnd/>
            <a:tailEnd/>
          </a:ln>
        </p:spPr>
        <p:txBody>
          <a:bodyPr wrap="square">
            <a:spAutoFit/>
          </a:bodyPr>
          <a:lstStyle/>
          <a:p>
            <a:r>
              <a:rPr lang="it-IT" dirty="0">
                <a:solidFill>
                  <a:srgbClr val="FF0000"/>
                </a:solidFill>
                <a:latin typeface="Trebuchet MS"/>
              </a:rPr>
              <a:t>                 B   </a:t>
            </a:r>
          </a:p>
          <a:p>
            <a:r>
              <a:rPr lang="it-IT" sz="2000" dirty="0">
                <a:solidFill>
                  <a:srgbClr val="FF0000"/>
                </a:solidFill>
                <a:latin typeface="Trebuchet MS"/>
              </a:rPr>
              <a:t>(non dittatorialità)</a:t>
            </a:r>
          </a:p>
        </p:txBody>
      </p:sp>
      <p:sp>
        <p:nvSpPr>
          <p:cNvPr id="76808" name="CasellaDiTesto 14"/>
          <p:cNvSpPr txBox="1">
            <a:spLocks noChangeArrowheads="1"/>
          </p:cNvSpPr>
          <p:nvPr/>
        </p:nvSpPr>
        <p:spPr bwMode="auto">
          <a:xfrm>
            <a:off x="7453313" y="5000626"/>
            <a:ext cx="2286000" cy="984885"/>
          </a:xfrm>
          <a:prstGeom prst="rect">
            <a:avLst/>
          </a:prstGeom>
          <a:noFill/>
          <a:ln w="9525">
            <a:noFill/>
            <a:miter lim="800000"/>
            <a:headEnd/>
            <a:tailEnd/>
          </a:ln>
        </p:spPr>
        <p:txBody>
          <a:bodyPr>
            <a:spAutoFit/>
          </a:bodyPr>
          <a:lstStyle/>
          <a:p>
            <a:r>
              <a:rPr lang="it-IT" dirty="0">
                <a:solidFill>
                  <a:prstClr val="black"/>
                </a:solidFill>
                <a:latin typeface="Trebuchet MS"/>
              </a:rPr>
              <a:t>  C   </a:t>
            </a:r>
          </a:p>
          <a:p>
            <a:r>
              <a:rPr lang="it-IT" sz="2000" dirty="0">
                <a:solidFill>
                  <a:prstClr val="black"/>
                </a:solidFill>
                <a:latin typeface="Trebuchet MS"/>
              </a:rPr>
              <a:t>(ammissibilità universale)</a:t>
            </a:r>
          </a:p>
        </p:txBody>
      </p:sp>
      <p:sp>
        <p:nvSpPr>
          <p:cNvPr id="9" name="Rectangle 1"/>
          <p:cNvSpPr>
            <a:spLocks noGrp="1" noChangeArrowheads="1"/>
          </p:cNvSpPr>
          <p:nvPr>
            <p:ph type="title" idx="4294967295"/>
          </p:nvPr>
        </p:nvSpPr>
        <p:spPr>
          <a:xfrm>
            <a:off x="1319513" y="876238"/>
            <a:ext cx="9780609" cy="893808"/>
          </a:xfrm>
        </p:spPr>
        <p:txBody>
          <a:bodyPr anchor="b">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Quando disegniamo istituzioni decisionali, possiamo scegliere un solo lato del triangolo!</a:t>
            </a:r>
          </a:p>
        </p:txBody>
      </p:sp>
    </p:spTree>
    <p:extLst>
      <p:ext uri="{BB962C8B-B14F-4D97-AF65-F5344CB8AC3E}">
        <p14:creationId xmlns:p14="http://schemas.microsoft.com/office/powerpoint/2010/main" val="2069339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803" name="Connettore 1 6"/>
          <p:cNvCxnSpPr>
            <a:cxnSpLocks noChangeShapeType="1"/>
          </p:cNvCxnSpPr>
          <p:nvPr/>
        </p:nvCxnSpPr>
        <p:spPr bwMode="auto">
          <a:xfrm rot="5400000">
            <a:off x="3095625" y="2786063"/>
            <a:ext cx="2857500" cy="2000250"/>
          </a:xfrm>
          <a:prstGeom prst="line">
            <a:avLst/>
          </a:prstGeom>
          <a:noFill/>
          <a:ln w="9525">
            <a:solidFill>
              <a:schemeClr val="tx1"/>
            </a:solidFill>
            <a:round/>
            <a:headEnd/>
            <a:tailEnd/>
          </a:ln>
        </p:spPr>
      </p:cxnSp>
      <p:cxnSp>
        <p:nvCxnSpPr>
          <p:cNvPr id="76804" name="Connettore 1 9"/>
          <p:cNvCxnSpPr>
            <a:cxnSpLocks noChangeShapeType="1"/>
          </p:cNvCxnSpPr>
          <p:nvPr/>
        </p:nvCxnSpPr>
        <p:spPr bwMode="auto">
          <a:xfrm>
            <a:off x="3595689" y="5286375"/>
            <a:ext cx="3857625" cy="0"/>
          </a:xfrm>
          <a:prstGeom prst="line">
            <a:avLst/>
          </a:prstGeom>
          <a:noFill/>
          <a:ln w="9525">
            <a:solidFill>
              <a:schemeClr val="tx1"/>
            </a:solidFill>
            <a:round/>
            <a:headEnd/>
            <a:tailEnd/>
          </a:ln>
        </p:spPr>
      </p:cxnSp>
      <p:cxnSp>
        <p:nvCxnSpPr>
          <p:cNvPr id="76805" name="Connettore 1 11"/>
          <p:cNvCxnSpPr>
            <a:cxnSpLocks noChangeShapeType="1"/>
          </p:cNvCxnSpPr>
          <p:nvPr/>
        </p:nvCxnSpPr>
        <p:spPr bwMode="auto">
          <a:xfrm rot="16200000" flipH="1">
            <a:off x="5131594" y="2821782"/>
            <a:ext cx="2857500" cy="1928812"/>
          </a:xfrm>
          <a:prstGeom prst="line">
            <a:avLst/>
          </a:prstGeom>
          <a:noFill/>
          <a:ln w="34925">
            <a:solidFill>
              <a:srgbClr val="EE0000"/>
            </a:solidFill>
            <a:round/>
            <a:headEnd/>
            <a:tailEnd/>
          </a:ln>
        </p:spPr>
      </p:cxnSp>
      <p:sp>
        <p:nvSpPr>
          <p:cNvPr id="76806" name="CasellaDiTesto 12"/>
          <p:cNvSpPr txBox="1">
            <a:spLocks noChangeArrowheads="1"/>
          </p:cNvSpPr>
          <p:nvPr/>
        </p:nvSpPr>
        <p:spPr bwMode="auto">
          <a:xfrm>
            <a:off x="5167314" y="1857375"/>
            <a:ext cx="5500687" cy="400110"/>
          </a:xfrm>
          <a:prstGeom prst="rect">
            <a:avLst/>
          </a:prstGeom>
          <a:noFill/>
          <a:ln w="9525">
            <a:noFill/>
            <a:miter lim="800000"/>
            <a:headEnd/>
            <a:tailEnd/>
          </a:ln>
        </p:spPr>
        <p:txBody>
          <a:bodyPr>
            <a:spAutoFit/>
          </a:bodyPr>
          <a:lstStyle/>
          <a:p>
            <a:r>
              <a:rPr lang="it-IT" dirty="0">
                <a:solidFill>
                  <a:srgbClr val="FF0000"/>
                </a:solidFill>
                <a:latin typeface="Trebuchet MS"/>
              </a:rPr>
              <a:t>  A  </a:t>
            </a:r>
            <a:r>
              <a:rPr lang="it-IT" sz="2000" dirty="0">
                <a:solidFill>
                  <a:srgbClr val="FF0000"/>
                </a:solidFill>
                <a:latin typeface="Trebuchet MS"/>
              </a:rPr>
              <a:t>(esiti stabili)</a:t>
            </a:r>
          </a:p>
        </p:txBody>
      </p:sp>
      <p:sp>
        <p:nvSpPr>
          <p:cNvPr id="76807" name="CasellaDiTesto 13"/>
          <p:cNvSpPr txBox="1">
            <a:spLocks noChangeArrowheads="1"/>
          </p:cNvSpPr>
          <p:nvPr/>
        </p:nvSpPr>
        <p:spPr bwMode="auto">
          <a:xfrm>
            <a:off x="1881188" y="5072063"/>
            <a:ext cx="2846660" cy="677108"/>
          </a:xfrm>
          <a:prstGeom prst="rect">
            <a:avLst/>
          </a:prstGeom>
          <a:noFill/>
          <a:ln w="9525">
            <a:noFill/>
            <a:miter lim="800000"/>
            <a:headEnd/>
            <a:tailEnd/>
          </a:ln>
        </p:spPr>
        <p:txBody>
          <a:bodyPr wrap="square">
            <a:spAutoFit/>
          </a:bodyPr>
          <a:lstStyle/>
          <a:p>
            <a:r>
              <a:rPr lang="it-IT" dirty="0">
                <a:solidFill>
                  <a:prstClr val="black"/>
                </a:solidFill>
                <a:latin typeface="Trebuchet MS"/>
              </a:rPr>
              <a:t>                 B   </a:t>
            </a:r>
          </a:p>
          <a:p>
            <a:r>
              <a:rPr lang="it-IT" sz="2000" dirty="0">
                <a:solidFill>
                  <a:prstClr val="black"/>
                </a:solidFill>
                <a:latin typeface="Trebuchet MS"/>
              </a:rPr>
              <a:t>(non dittatorialità)</a:t>
            </a:r>
          </a:p>
        </p:txBody>
      </p:sp>
      <p:sp>
        <p:nvSpPr>
          <p:cNvPr id="76808" name="CasellaDiTesto 14"/>
          <p:cNvSpPr txBox="1">
            <a:spLocks noChangeArrowheads="1"/>
          </p:cNvSpPr>
          <p:nvPr/>
        </p:nvSpPr>
        <p:spPr bwMode="auto">
          <a:xfrm>
            <a:off x="7453313" y="5000626"/>
            <a:ext cx="2286000" cy="984885"/>
          </a:xfrm>
          <a:prstGeom prst="rect">
            <a:avLst/>
          </a:prstGeom>
          <a:noFill/>
          <a:ln w="9525">
            <a:noFill/>
            <a:miter lim="800000"/>
            <a:headEnd/>
            <a:tailEnd/>
          </a:ln>
        </p:spPr>
        <p:txBody>
          <a:bodyPr>
            <a:spAutoFit/>
          </a:bodyPr>
          <a:lstStyle/>
          <a:p>
            <a:r>
              <a:rPr lang="it-IT" dirty="0">
                <a:solidFill>
                  <a:srgbClr val="FF0000"/>
                </a:solidFill>
                <a:latin typeface="Trebuchet MS"/>
              </a:rPr>
              <a:t>  C   </a:t>
            </a:r>
          </a:p>
          <a:p>
            <a:r>
              <a:rPr lang="it-IT" sz="2000" dirty="0">
                <a:solidFill>
                  <a:srgbClr val="FF0000"/>
                </a:solidFill>
                <a:latin typeface="Trebuchet MS"/>
              </a:rPr>
              <a:t>(ammissibilità universale)</a:t>
            </a:r>
          </a:p>
        </p:txBody>
      </p:sp>
      <p:sp>
        <p:nvSpPr>
          <p:cNvPr id="9" name="Rectangle 1"/>
          <p:cNvSpPr>
            <a:spLocks noGrp="1" noChangeArrowheads="1"/>
          </p:cNvSpPr>
          <p:nvPr>
            <p:ph type="title" idx="4294967295"/>
          </p:nvPr>
        </p:nvSpPr>
        <p:spPr>
          <a:xfrm>
            <a:off x="1319513" y="876238"/>
            <a:ext cx="9780609" cy="893808"/>
          </a:xfrm>
        </p:spPr>
        <p:txBody>
          <a:bodyPr anchor="b">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Quando disegniamo istituzioni decisionali, possiamo scegliere un solo lato del triangolo!</a:t>
            </a:r>
          </a:p>
        </p:txBody>
      </p:sp>
    </p:spTree>
    <p:extLst>
      <p:ext uri="{BB962C8B-B14F-4D97-AF65-F5344CB8AC3E}">
        <p14:creationId xmlns:p14="http://schemas.microsoft.com/office/powerpoint/2010/main" val="2126985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803" name="Connettore 1 6"/>
          <p:cNvCxnSpPr>
            <a:cxnSpLocks noChangeShapeType="1"/>
          </p:cNvCxnSpPr>
          <p:nvPr/>
        </p:nvCxnSpPr>
        <p:spPr bwMode="auto">
          <a:xfrm rot="5400000">
            <a:off x="3095625" y="2786063"/>
            <a:ext cx="2857500" cy="2000250"/>
          </a:xfrm>
          <a:prstGeom prst="line">
            <a:avLst/>
          </a:prstGeom>
          <a:noFill/>
          <a:ln w="9525">
            <a:solidFill>
              <a:schemeClr val="tx1"/>
            </a:solidFill>
            <a:round/>
            <a:headEnd/>
            <a:tailEnd/>
          </a:ln>
        </p:spPr>
      </p:cxnSp>
      <p:cxnSp>
        <p:nvCxnSpPr>
          <p:cNvPr id="76804" name="Connettore 1 9"/>
          <p:cNvCxnSpPr>
            <a:cxnSpLocks noChangeShapeType="1"/>
          </p:cNvCxnSpPr>
          <p:nvPr/>
        </p:nvCxnSpPr>
        <p:spPr bwMode="auto">
          <a:xfrm>
            <a:off x="3595689" y="5286375"/>
            <a:ext cx="3857625" cy="0"/>
          </a:xfrm>
          <a:prstGeom prst="line">
            <a:avLst/>
          </a:prstGeom>
          <a:noFill/>
          <a:ln w="34925">
            <a:solidFill>
              <a:srgbClr val="EE0000"/>
            </a:solidFill>
            <a:round/>
            <a:headEnd/>
            <a:tailEnd/>
          </a:ln>
        </p:spPr>
      </p:cxnSp>
      <p:cxnSp>
        <p:nvCxnSpPr>
          <p:cNvPr id="76805" name="Connettore 1 11"/>
          <p:cNvCxnSpPr>
            <a:cxnSpLocks noChangeShapeType="1"/>
          </p:cNvCxnSpPr>
          <p:nvPr/>
        </p:nvCxnSpPr>
        <p:spPr bwMode="auto">
          <a:xfrm rot="16200000" flipH="1">
            <a:off x="5131594" y="2821782"/>
            <a:ext cx="2857500" cy="1928812"/>
          </a:xfrm>
          <a:prstGeom prst="line">
            <a:avLst/>
          </a:prstGeom>
          <a:noFill/>
          <a:ln w="9525">
            <a:solidFill>
              <a:schemeClr val="tx1"/>
            </a:solidFill>
            <a:round/>
            <a:headEnd/>
            <a:tailEnd/>
          </a:ln>
        </p:spPr>
      </p:cxnSp>
      <p:sp>
        <p:nvSpPr>
          <p:cNvPr id="76806" name="CasellaDiTesto 12"/>
          <p:cNvSpPr txBox="1">
            <a:spLocks noChangeArrowheads="1"/>
          </p:cNvSpPr>
          <p:nvPr/>
        </p:nvSpPr>
        <p:spPr bwMode="auto">
          <a:xfrm>
            <a:off x="5167314" y="1857375"/>
            <a:ext cx="5500687" cy="400110"/>
          </a:xfrm>
          <a:prstGeom prst="rect">
            <a:avLst/>
          </a:prstGeom>
          <a:noFill/>
          <a:ln w="9525">
            <a:noFill/>
            <a:miter lim="800000"/>
            <a:headEnd/>
            <a:tailEnd/>
          </a:ln>
        </p:spPr>
        <p:txBody>
          <a:bodyPr>
            <a:spAutoFit/>
          </a:bodyPr>
          <a:lstStyle/>
          <a:p>
            <a:r>
              <a:rPr lang="it-IT" dirty="0">
                <a:solidFill>
                  <a:prstClr val="black"/>
                </a:solidFill>
                <a:latin typeface="Trebuchet MS"/>
              </a:rPr>
              <a:t>  A  </a:t>
            </a:r>
            <a:r>
              <a:rPr lang="it-IT" sz="2000" dirty="0">
                <a:solidFill>
                  <a:prstClr val="black"/>
                </a:solidFill>
                <a:latin typeface="Trebuchet MS"/>
              </a:rPr>
              <a:t>(esiti stabili)</a:t>
            </a:r>
          </a:p>
        </p:txBody>
      </p:sp>
      <p:sp>
        <p:nvSpPr>
          <p:cNvPr id="76807" name="CasellaDiTesto 13"/>
          <p:cNvSpPr txBox="1">
            <a:spLocks noChangeArrowheads="1"/>
          </p:cNvSpPr>
          <p:nvPr/>
        </p:nvSpPr>
        <p:spPr bwMode="auto">
          <a:xfrm>
            <a:off x="1881188" y="5072063"/>
            <a:ext cx="2846660" cy="677108"/>
          </a:xfrm>
          <a:prstGeom prst="rect">
            <a:avLst/>
          </a:prstGeom>
          <a:noFill/>
          <a:ln w="9525">
            <a:noFill/>
            <a:miter lim="800000"/>
            <a:headEnd/>
            <a:tailEnd/>
          </a:ln>
        </p:spPr>
        <p:txBody>
          <a:bodyPr wrap="square">
            <a:spAutoFit/>
          </a:bodyPr>
          <a:lstStyle/>
          <a:p>
            <a:r>
              <a:rPr lang="it-IT" dirty="0">
                <a:solidFill>
                  <a:srgbClr val="FF0000"/>
                </a:solidFill>
                <a:latin typeface="Trebuchet MS"/>
              </a:rPr>
              <a:t>                 B   </a:t>
            </a:r>
          </a:p>
          <a:p>
            <a:r>
              <a:rPr lang="it-IT" sz="2000" dirty="0">
                <a:solidFill>
                  <a:srgbClr val="FF0000"/>
                </a:solidFill>
                <a:latin typeface="Trebuchet MS"/>
              </a:rPr>
              <a:t>(non dittatorialità)</a:t>
            </a:r>
          </a:p>
        </p:txBody>
      </p:sp>
      <p:sp>
        <p:nvSpPr>
          <p:cNvPr id="76808" name="CasellaDiTesto 14"/>
          <p:cNvSpPr txBox="1">
            <a:spLocks noChangeArrowheads="1"/>
          </p:cNvSpPr>
          <p:nvPr/>
        </p:nvSpPr>
        <p:spPr bwMode="auto">
          <a:xfrm>
            <a:off x="7453313" y="5000626"/>
            <a:ext cx="2286000" cy="984885"/>
          </a:xfrm>
          <a:prstGeom prst="rect">
            <a:avLst/>
          </a:prstGeom>
          <a:noFill/>
          <a:ln w="9525">
            <a:noFill/>
            <a:miter lim="800000"/>
            <a:headEnd/>
            <a:tailEnd/>
          </a:ln>
        </p:spPr>
        <p:txBody>
          <a:bodyPr>
            <a:spAutoFit/>
          </a:bodyPr>
          <a:lstStyle/>
          <a:p>
            <a:r>
              <a:rPr lang="it-IT" dirty="0">
                <a:solidFill>
                  <a:srgbClr val="FF0000"/>
                </a:solidFill>
                <a:latin typeface="Trebuchet MS"/>
              </a:rPr>
              <a:t>  C   </a:t>
            </a:r>
          </a:p>
          <a:p>
            <a:r>
              <a:rPr lang="it-IT" sz="2000" dirty="0">
                <a:solidFill>
                  <a:srgbClr val="FF0000"/>
                </a:solidFill>
                <a:latin typeface="Trebuchet MS"/>
              </a:rPr>
              <a:t>(ammissibilità universale)</a:t>
            </a:r>
          </a:p>
        </p:txBody>
      </p:sp>
      <p:sp>
        <p:nvSpPr>
          <p:cNvPr id="9" name="Rectangle 1"/>
          <p:cNvSpPr>
            <a:spLocks noGrp="1" noChangeArrowheads="1"/>
          </p:cNvSpPr>
          <p:nvPr>
            <p:ph type="title" idx="4294967295"/>
          </p:nvPr>
        </p:nvSpPr>
        <p:spPr>
          <a:xfrm>
            <a:off x="1319513" y="876238"/>
            <a:ext cx="9780609" cy="893808"/>
          </a:xfrm>
        </p:spPr>
        <p:txBody>
          <a:bodyPr anchor="b">
            <a:no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800" dirty="0"/>
              <a:t>Quando disegniamo istituzioni decisionali, possiamo scegliere un solo lato del triangolo!</a:t>
            </a:r>
          </a:p>
        </p:txBody>
      </p:sp>
    </p:spTree>
    <p:extLst>
      <p:ext uri="{BB962C8B-B14F-4D97-AF65-F5344CB8AC3E}">
        <p14:creationId xmlns:p14="http://schemas.microsoft.com/office/powerpoint/2010/main" val="10216605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949124" y="197469"/>
            <a:ext cx="10232020" cy="1295400"/>
          </a:xfrm>
        </p:spPr>
        <p:txBody>
          <a:bodyPr anchor="b">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Il trilemma istituzionale di Arrow</a:t>
            </a:r>
          </a:p>
        </p:txBody>
      </p:sp>
      <p:sp>
        <p:nvSpPr>
          <p:cNvPr id="77827" name="Rectangle 2"/>
          <p:cNvSpPr>
            <a:spLocks noGrp="1" noChangeArrowheads="1"/>
          </p:cNvSpPr>
          <p:nvPr>
            <p:ph type="body" idx="1"/>
          </p:nvPr>
        </p:nvSpPr>
        <p:spPr>
          <a:xfrm>
            <a:off x="844952" y="1706642"/>
            <a:ext cx="10405640" cy="4850415"/>
          </a:xfrm>
        </p:spPr>
        <p:txBody>
          <a:bodyPr>
            <a:normAutofit lnSpcReduction="10000"/>
          </a:bodyPr>
          <a:lstStyle/>
          <a:p>
            <a:pPr eaLnBrk="1" hangingPunct="1"/>
            <a:r>
              <a:rPr lang="it-IT" sz="3000" dirty="0"/>
              <a:t>Date le condizioni di Arrow di ottimalità paretiana e indipendenza da alternative irrilevanti,</a:t>
            </a:r>
          </a:p>
          <a:p>
            <a:pPr lvl="1"/>
            <a:r>
              <a:rPr lang="it-IT" sz="2600" dirty="0"/>
              <a:t>se si vogliono esiti stabili (A), allora bisogna sacrificare l’ammissibilità universale (C) (tramite restrizioni alle opzioni di scelta e alle preferenze; es. </a:t>
            </a:r>
            <a:r>
              <a:rPr lang="it-IT" sz="2600" u="sng" dirty="0"/>
              <a:t>partiti</a:t>
            </a:r>
            <a:r>
              <a:rPr lang="it-IT" sz="2600" dirty="0"/>
              <a:t>) oppure accettare un dittatore (B) (es. attore con potere d’agenda).</a:t>
            </a:r>
          </a:p>
          <a:p>
            <a:pPr lvl="1"/>
            <a:r>
              <a:rPr lang="it-IT" sz="2600" dirty="0"/>
              <a:t>se si vuole evitare la dittatura (B), allora bisogna sacrificare l’ammissibilità universale (C) oppure accettare la possibilità di esiti instabili (A).</a:t>
            </a:r>
          </a:p>
          <a:p>
            <a:pPr lvl="1"/>
            <a:r>
              <a:rPr lang="it-IT" sz="2600" dirty="0"/>
              <a:t>se non si vogliono imporre restrizioni alle preferenze (C) (ammissibilità universale), allora bisogna accettare un dittatore (B) o la possibilità di esiti instabili (A).</a:t>
            </a:r>
          </a:p>
        </p:txBody>
      </p:sp>
    </p:spTree>
    <p:extLst>
      <p:ext uri="{BB962C8B-B14F-4D97-AF65-F5344CB8AC3E}">
        <p14:creationId xmlns:p14="http://schemas.microsoft.com/office/powerpoint/2010/main" val="26121061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anim calcmode="lin" valueType="num">
                                      <p:cBhvr additive="base">
                                        <p:cTn id="11"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additive="base">
                                        <p:cTn id="17"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7827">
                                            <p:txEl>
                                              <p:pRg st="3" end="3"/>
                                            </p:txEl>
                                          </p:spTgt>
                                        </p:tgtEl>
                                        <p:attrNameLst>
                                          <p:attrName>style.visibility</p:attrName>
                                        </p:attrNameLst>
                                      </p:cBhvr>
                                      <p:to>
                                        <p:strVal val="visible"/>
                                      </p:to>
                                    </p:set>
                                    <p:anim calcmode="lin" valueType="num">
                                      <p:cBhvr additive="base">
                                        <p:cTn id="23"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44A7-B7F7-C05A-6539-D9D8ADA50D3F}"/>
              </a:ext>
            </a:extLst>
          </p:cNvPr>
          <p:cNvSpPr>
            <a:spLocks noGrp="1"/>
          </p:cNvSpPr>
          <p:nvPr>
            <p:ph type="title"/>
          </p:nvPr>
        </p:nvSpPr>
        <p:spPr/>
        <p:txBody>
          <a:bodyPr>
            <a:normAutofit fontScale="90000"/>
          </a:bodyPr>
          <a:lstStyle/>
          <a:p>
            <a:r>
              <a:rPr lang="it-IT" dirty="0"/>
              <a:t>Penultima definizione (da non sapere per l’esame)</a:t>
            </a:r>
          </a:p>
        </p:txBody>
      </p:sp>
      <p:sp>
        <p:nvSpPr>
          <p:cNvPr id="3" name="Content Placeholder 2">
            <a:extLst>
              <a:ext uri="{FF2B5EF4-FFF2-40B4-BE49-F238E27FC236}">
                <a16:creationId xmlns:a16="http://schemas.microsoft.com/office/drawing/2014/main" id="{8DFF6BAC-7C09-CF91-4B78-83D26DCC7300}"/>
              </a:ext>
            </a:extLst>
          </p:cNvPr>
          <p:cNvSpPr>
            <a:spLocks noGrp="1"/>
          </p:cNvSpPr>
          <p:nvPr>
            <p:ph idx="1"/>
          </p:nvPr>
        </p:nvSpPr>
        <p:spPr/>
        <p:txBody>
          <a:bodyPr/>
          <a:lstStyle/>
          <a:p>
            <a:endParaRPr lang="it-IT" dirty="0"/>
          </a:p>
          <a:p>
            <a:endParaRPr lang="it-IT" dirty="0"/>
          </a:p>
          <a:p>
            <a:pPr marL="0" indent="0" algn="ctr">
              <a:buNone/>
            </a:pPr>
            <a:r>
              <a:rPr lang="it-IT" b="1" dirty="0"/>
              <a:t>Data una certa società, chiameremo «Profilo» l’insieme di tutti i ranking di tutti i componenti della società</a:t>
            </a:r>
          </a:p>
          <a:p>
            <a:pPr marL="0" indent="0" algn="ctr">
              <a:buNone/>
            </a:pPr>
            <a:endParaRPr lang="it-IT" b="1" dirty="0"/>
          </a:p>
          <a:p>
            <a:pPr marL="0" indent="0">
              <a:buNone/>
            </a:pPr>
            <a:r>
              <a:rPr lang="it-IT" dirty="0"/>
              <a:t>Un profilo rappresenta quindi l’insieme di tutti i sistemi di preferenza di chi ha «diritto di voto» nella nostra società </a:t>
            </a:r>
          </a:p>
          <a:p>
            <a:pPr marL="0" indent="0" algn="ctr">
              <a:buNone/>
            </a:pPr>
            <a:endParaRPr lang="it-IT" b="1" dirty="0"/>
          </a:p>
        </p:txBody>
      </p:sp>
      <p:sp>
        <p:nvSpPr>
          <p:cNvPr id="4" name="Slide Number Placeholder 3">
            <a:extLst>
              <a:ext uri="{FF2B5EF4-FFF2-40B4-BE49-F238E27FC236}">
                <a16:creationId xmlns:a16="http://schemas.microsoft.com/office/drawing/2014/main" id="{D4B8FD6E-A191-DA8F-950A-18A2B5C7F40B}"/>
              </a:ext>
            </a:extLst>
          </p:cNvPr>
          <p:cNvSpPr>
            <a:spLocks noGrp="1"/>
          </p:cNvSpPr>
          <p:nvPr>
            <p:ph type="sldNum" sz="quarter" idx="12"/>
          </p:nvPr>
        </p:nvSpPr>
        <p:spPr/>
        <p:txBody>
          <a:bodyPr/>
          <a:lstStyle/>
          <a:p>
            <a:fld id="{9AB47CFF-3E0C-4612-AFFB-11DE94EB5B1C}" type="slidenum">
              <a:rPr lang="it-IT" smtClean="0"/>
              <a:pPr/>
              <a:t>4</a:t>
            </a:fld>
            <a:endParaRPr lang="it-IT" dirty="0"/>
          </a:p>
        </p:txBody>
      </p:sp>
    </p:spTree>
    <p:extLst>
      <p:ext uri="{BB962C8B-B14F-4D97-AF65-F5344CB8AC3E}">
        <p14:creationId xmlns:p14="http://schemas.microsoft.com/office/powerpoint/2010/main" val="1973578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1180616" y="243772"/>
            <a:ext cx="9664861" cy="1295400"/>
          </a:xfrm>
        </p:spPr>
        <p:txBody>
          <a:bodyPr anchor="b">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Conclusione</a:t>
            </a:r>
          </a:p>
        </p:txBody>
      </p:sp>
      <p:sp>
        <p:nvSpPr>
          <p:cNvPr id="78851" name="Rectangle 2"/>
          <p:cNvSpPr>
            <a:spLocks noGrp="1" noChangeArrowheads="1"/>
          </p:cNvSpPr>
          <p:nvPr>
            <p:ph type="body" idx="1"/>
          </p:nvPr>
        </p:nvSpPr>
        <p:spPr>
          <a:xfrm>
            <a:off x="1180617" y="1891838"/>
            <a:ext cx="9960015" cy="4411662"/>
          </a:xfrm>
        </p:spPr>
        <p:txBody>
          <a:bodyPr/>
          <a:lstStyle/>
          <a:p>
            <a:pPr eaLnBrk="1" hangingPunct="1"/>
            <a:r>
              <a:rPr lang="it-IT" sz="2800" dirty="0"/>
              <a:t>Tuttavia, dato che avere scelte </a:t>
            </a:r>
            <a:r>
              <a:rPr lang="it-IT" sz="2800" b="1" dirty="0"/>
              <a:t>stabili</a:t>
            </a:r>
            <a:r>
              <a:rPr lang="it-IT" sz="2800" dirty="0"/>
              <a:t> e </a:t>
            </a:r>
            <a:r>
              <a:rPr lang="it-IT" sz="2800" b="1" dirty="0"/>
              <a:t>coerenti</a:t>
            </a:r>
            <a:r>
              <a:rPr lang="it-IT" sz="2800" dirty="0"/>
              <a:t> è spesso fondamentale in qualunque organizzazione umana, ecco che siamo </a:t>
            </a:r>
            <a:r>
              <a:rPr lang="it-IT" sz="2800" b="1" dirty="0"/>
              <a:t>sempre</a:t>
            </a:r>
            <a:r>
              <a:rPr lang="it-IT" sz="2800" dirty="0"/>
              <a:t> chiamati a violare qualche criterio di equità.</a:t>
            </a:r>
          </a:p>
          <a:p>
            <a:pPr eaLnBrk="1" hangingPunct="1"/>
            <a:endParaRPr lang="it-IT" sz="2800" dirty="0"/>
          </a:p>
          <a:p>
            <a:pPr eaLnBrk="1" hangingPunct="1"/>
            <a:endParaRPr lang="it-IT" sz="2800" dirty="0"/>
          </a:p>
        </p:txBody>
      </p:sp>
    </p:spTree>
    <p:extLst>
      <p:ext uri="{BB962C8B-B14F-4D97-AF65-F5344CB8AC3E}">
        <p14:creationId xmlns:p14="http://schemas.microsoft.com/office/powerpoint/2010/main" val="30430394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291" y="1678868"/>
            <a:ext cx="7023909" cy="4993646"/>
          </a:xfrm>
          <a:prstGeom prst="rect">
            <a:avLst/>
          </a:prstGeom>
        </p:spPr>
      </p:pic>
      <p:sp>
        <p:nvSpPr>
          <p:cNvPr id="5" name="Rectangle 1"/>
          <p:cNvSpPr txBox="1">
            <a:spLocks noChangeArrowheads="1"/>
          </p:cNvSpPr>
          <p:nvPr/>
        </p:nvSpPr>
        <p:spPr>
          <a:xfrm>
            <a:off x="1180616" y="243772"/>
            <a:ext cx="9664861" cy="12954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Conclusione</a:t>
            </a:r>
          </a:p>
        </p:txBody>
      </p:sp>
    </p:spTree>
    <p:extLst>
      <p:ext uri="{BB962C8B-B14F-4D97-AF65-F5344CB8AC3E}">
        <p14:creationId xmlns:p14="http://schemas.microsoft.com/office/powerpoint/2010/main" val="11255309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a:xfrm>
            <a:off x="1180616" y="243772"/>
            <a:ext cx="9664861" cy="12954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dirty="0"/>
              <a:t>Conclusione</a:t>
            </a:r>
          </a:p>
        </p:txBody>
      </p:sp>
      <p:pic>
        <p:nvPicPr>
          <p:cNvPr id="3" name="Immagine 2"/>
          <p:cNvPicPr>
            <a:picLocks noChangeAspect="1"/>
          </p:cNvPicPr>
          <p:nvPr/>
        </p:nvPicPr>
        <p:blipFill>
          <a:blip r:embed="rId3"/>
          <a:stretch>
            <a:fillRect/>
          </a:stretch>
        </p:blipFill>
        <p:spPr>
          <a:xfrm>
            <a:off x="575821" y="2365322"/>
            <a:ext cx="11177172" cy="3240000"/>
          </a:xfrm>
          <a:prstGeom prst="rect">
            <a:avLst/>
          </a:prstGeom>
        </p:spPr>
      </p:pic>
    </p:spTree>
    <p:extLst>
      <p:ext uri="{BB962C8B-B14F-4D97-AF65-F5344CB8AC3E}">
        <p14:creationId xmlns:p14="http://schemas.microsoft.com/office/powerpoint/2010/main" val="9982231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43A2-1516-6145-281A-4308CFDBC395}"/>
              </a:ext>
            </a:extLst>
          </p:cNvPr>
          <p:cNvSpPr>
            <a:spLocks noGrp="1"/>
          </p:cNvSpPr>
          <p:nvPr>
            <p:ph type="title"/>
          </p:nvPr>
        </p:nvSpPr>
        <p:spPr/>
        <p:txBody>
          <a:bodyPr/>
          <a:lstStyle/>
          <a:p>
            <a:r>
              <a:rPr lang="it-IT" dirty="0"/>
              <a:t>Conclusione</a:t>
            </a:r>
          </a:p>
        </p:txBody>
      </p:sp>
      <p:sp>
        <p:nvSpPr>
          <p:cNvPr id="3" name="Content Placeholder 2">
            <a:extLst>
              <a:ext uri="{FF2B5EF4-FFF2-40B4-BE49-F238E27FC236}">
                <a16:creationId xmlns:a16="http://schemas.microsoft.com/office/drawing/2014/main" id="{F55EFE20-5516-3FD6-21D8-2E51DF92D97B}"/>
              </a:ext>
            </a:extLst>
          </p:cNvPr>
          <p:cNvSpPr>
            <a:spLocks noGrp="1"/>
          </p:cNvSpPr>
          <p:nvPr>
            <p:ph idx="1"/>
          </p:nvPr>
        </p:nvSpPr>
        <p:spPr>
          <a:xfrm>
            <a:off x="2570480" y="2552437"/>
            <a:ext cx="10972800" cy="4389120"/>
          </a:xfrm>
        </p:spPr>
        <p:txBody>
          <a:bodyPr/>
          <a:lstStyle/>
          <a:p>
            <a:pPr marL="0" indent="0" algn="ctr">
              <a:buNone/>
            </a:pPr>
            <a:endParaRPr lang="it-IT" dirty="0">
              <a:latin typeface="arial" panose="020B0604020202020204" pitchFamily="34" charset="0"/>
            </a:endParaRPr>
          </a:p>
          <a:p>
            <a:pPr marL="0" indent="0" algn="ctr">
              <a:buNone/>
            </a:pPr>
            <a:endParaRPr lang="it-IT" dirty="0">
              <a:latin typeface="arial" panose="020B0604020202020204" pitchFamily="34" charset="0"/>
            </a:endParaRPr>
          </a:p>
          <a:p>
            <a:pPr marL="0" indent="0" algn="ctr">
              <a:buNone/>
            </a:pPr>
            <a:r>
              <a:rPr lang="it-IT" dirty="0">
                <a:latin typeface="arial" panose="020B0604020202020204" pitchFamily="34" charset="0"/>
              </a:rPr>
              <a:t>«</a:t>
            </a:r>
            <a:r>
              <a:rPr lang="it-IT" b="0" i="0" dirty="0">
                <a:effectLst/>
                <a:latin typeface="arial" panose="020B0604020202020204" pitchFamily="34" charset="0"/>
              </a:rPr>
              <a:t>Hai la democrazia dentro al cuore</a:t>
            </a:r>
            <a:br>
              <a:rPr lang="it-IT" dirty="0"/>
            </a:br>
            <a:r>
              <a:rPr lang="it-IT" b="0" i="0" dirty="0">
                <a:effectLst/>
                <a:latin typeface="arial" panose="020B0604020202020204" pitchFamily="34" charset="0"/>
              </a:rPr>
              <a:t>Ma l'amore è una dittatura»</a:t>
            </a:r>
          </a:p>
          <a:p>
            <a:pPr marL="0" indent="0" algn="ctr">
              <a:buNone/>
            </a:pPr>
            <a:r>
              <a:rPr lang="it-IT" dirty="0">
                <a:latin typeface="arial" panose="020B0604020202020204" pitchFamily="34" charset="0"/>
              </a:rPr>
              <a:t>- The Zen Circus </a:t>
            </a:r>
            <a:br>
              <a:rPr lang="it-IT" dirty="0"/>
            </a:br>
            <a:endParaRPr lang="it-IT" u="sng" dirty="0"/>
          </a:p>
        </p:txBody>
      </p:sp>
      <p:sp>
        <p:nvSpPr>
          <p:cNvPr id="4" name="Slide Number Placeholder 3">
            <a:extLst>
              <a:ext uri="{FF2B5EF4-FFF2-40B4-BE49-F238E27FC236}">
                <a16:creationId xmlns:a16="http://schemas.microsoft.com/office/drawing/2014/main" id="{F29331C4-8ACC-FA02-048B-60654B6C310D}"/>
              </a:ext>
            </a:extLst>
          </p:cNvPr>
          <p:cNvSpPr>
            <a:spLocks noGrp="1"/>
          </p:cNvSpPr>
          <p:nvPr>
            <p:ph type="sldNum" sz="quarter" idx="12"/>
          </p:nvPr>
        </p:nvSpPr>
        <p:spPr/>
        <p:txBody>
          <a:bodyPr/>
          <a:lstStyle/>
          <a:p>
            <a:fld id="{9AB47CFF-3E0C-4612-AFFB-11DE94EB5B1C}" type="slidenum">
              <a:rPr lang="it-IT" smtClean="0"/>
              <a:pPr/>
              <a:t>43</a:t>
            </a:fld>
            <a:endParaRPr lang="it-IT" dirty="0"/>
          </a:p>
        </p:txBody>
      </p:sp>
      <p:pic>
        <p:nvPicPr>
          <p:cNvPr id="4100" name="Picture 4" descr="Sono 10 anni che gli Zen Circus ci mandano tutti affanculo | Rolling Stone  Italia">
            <a:extLst>
              <a:ext uri="{FF2B5EF4-FFF2-40B4-BE49-F238E27FC236}">
                <a16:creationId xmlns:a16="http://schemas.microsoft.com/office/drawing/2014/main" id="{031B6597-EE33-47B5-2028-959C86F1B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6761"/>
            <a:ext cx="4350568" cy="277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980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Dove ritrovare questi argomenti</a:t>
            </a:r>
          </a:p>
        </p:txBody>
      </p:sp>
      <p:sp>
        <p:nvSpPr>
          <p:cNvPr id="3" name="Segnaposto contenuto 2"/>
          <p:cNvSpPr>
            <a:spLocks noGrp="1"/>
          </p:cNvSpPr>
          <p:nvPr>
            <p:ph idx="1"/>
          </p:nvPr>
        </p:nvSpPr>
        <p:spPr>
          <a:xfrm>
            <a:off x="497840" y="1764792"/>
            <a:ext cx="10972800" cy="4389120"/>
          </a:xfrm>
        </p:spPr>
        <p:txBody>
          <a:bodyPr>
            <a:normAutofit fontScale="92500" lnSpcReduction="10000"/>
          </a:bodyPr>
          <a:lstStyle/>
          <a:p>
            <a:pPr marL="393192" lvl="1" indent="0">
              <a:buNone/>
            </a:pPr>
            <a:endParaRPr lang="it-IT" dirty="0"/>
          </a:p>
          <a:p>
            <a:r>
              <a:rPr lang="it-IT" dirty="0"/>
              <a:t>Clark, Golder e Golder, Cap. 11</a:t>
            </a:r>
          </a:p>
          <a:p>
            <a:pPr lvl="1"/>
            <a:r>
              <a:rPr lang="it-IT" dirty="0"/>
              <a:t>Non studiare i paragrafi 11.1.2, 11.1.4</a:t>
            </a:r>
          </a:p>
          <a:p>
            <a:pPr lvl="1"/>
            <a:r>
              <a:rPr lang="it-IT" dirty="0"/>
              <a:t>Disponibile in biblioteca.</a:t>
            </a:r>
          </a:p>
          <a:p>
            <a:pPr lvl="1"/>
            <a:endParaRPr lang="it-IT" dirty="0"/>
          </a:p>
          <a:p>
            <a:r>
              <a:rPr lang="it-IT" dirty="0"/>
              <a:t>Nota bene </a:t>
            </a:r>
            <a:r>
              <a:rPr lang="it-IT" dirty="0">
                <a:sym typeface="Wingdings" panose="05000000000000000000" pitchFamily="2" charset="2"/>
              </a:rPr>
              <a:t> Le numerazioni indicate si riferiscono all’edizione 2022. Questi contenuti sono presenti anche nell’edizione precedente del volume, ma le numerazioni dei capitoli e dei paragrafi potrebbero cambiare. Se avete la versione ‘vecchia’ del volume, controllate quindi le corrispondenze scaricando l’indice della versione 2022.</a:t>
            </a:r>
          </a:p>
          <a:p>
            <a:pPr lvl="1"/>
            <a:r>
              <a:rPr lang="it-IT" dirty="0">
                <a:sym typeface="Wingdings" panose="05000000000000000000" pitchFamily="2" charset="2"/>
                <a:hlinkClick r:id="rId2"/>
              </a:rPr>
              <a:t>https://highered.mheducation.com/sites/dl/free/8838699933/1148777/clark_2e_indice.pdf</a:t>
            </a:r>
            <a:endParaRPr lang="it-IT" dirty="0">
              <a:sym typeface="Wingdings" panose="05000000000000000000" pitchFamily="2" charset="2"/>
            </a:endParaRPr>
          </a:p>
          <a:p>
            <a:pPr marL="0" indent="0">
              <a:buNone/>
            </a:pPr>
            <a:endParaRPr lang="it-IT" dirty="0"/>
          </a:p>
          <a:p>
            <a:endParaRPr lang="it-IT" dirty="0"/>
          </a:p>
        </p:txBody>
      </p:sp>
      <p:sp>
        <p:nvSpPr>
          <p:cNvPr id="4" name="Segnaposto numero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spTree>
    <p:extLst>
      <p:ext uri="{BB962C8B-B14F-4D97-AF65-F5344CB8AC3E}">
        <p14:creationId xmlns:p14="http://schemas.microsoft.com/office/powerpoint/2010/main" val="2646021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42A-510E-DBBB-9F3D-0D8AFAD09897}"/>
              </a:ext>
            </a:extLst>
          </p:cNvPr>
          <p:cNvSpPr>
            <a:spLocks noGrp="1"/>
          </p:cNvSpPr>
          <p:nvPr>
            <p:ph type="title"/>
          </p:nvPr>
        </p:nvSpPr>
        <p:spPr>
          <a:xfrm>
            <a:off x="609600" y="1447800"/>
            <a:ext cx="10972800" cy="1143000"/>
          </a:xfrm>
        </p:spPr>
        <p:txBody>
          <a:bodyPr/>
          <a:lstStyle/>
          <a:p>
            <a:pPr algn="ctr"/>
            <a:r>
              <a:rPr lang="it-IT" dirty="0"/>
              <a:t>Grazie!</a:t>
            </a:r>
          </a:p>
        </p:txBody>
      </p:sp>
      <p:sp>
        <p:nvSpPr>
          <p:cNvPr id="3" name="Content Placeholder 2">
            <a:extLst>
              <a:ext uri="{FF2B5EF4-FFF2-40B4-BE49-F238E27FC236}">
                <a16:creationId xmlns:a16="http://schemas.microsoft.com/office/drawing/2014/main" id="{389DE9C5-990A-9C0E-6FEC-50E6768D6DD5}"/>
              </a:ext>
            </a:extLst>
          </p:cNvPr>
          <p:cNvSpPr>
            <a:spLocks noGrp="1"/>
          </p:cNvSpPr>
          <p:nvPr>
            <p:ph idx="1"/>
          </p:nvPr>
        </p:nvSpPr>
        <p:spPr>
          <a:xfrm>
            <a:off x="609600" y="3642360"/>
            <a:ext cx="10972800" cy="4389120"/>
          </a:xfrm>
        </p:spPr>
        <p:txBody>
          <a:bodyPr/>
          <a:lstStyle/>
          <a:p>
            <a:r>
              <a:rPr lang="it-IT" dirty="0">
                <a:sym typeface="Wingdings" panose="05000000000000000000" pitchFamily="2" charset="2"/>
              </a:rPr>
              <a:t>Per persone che vogliono fare della teoria dei giochi la propria vita potete scrivermi a </a:t>
            </a:r>
            <a:r>
              <a:rPr lang="it-IT" dirty="0">
                <a:sym typeface="Wingdings" panose="05000000000000000000" pitchFamily="2" charset="2"/>
                <a:hlinkClick r:id="rId2"/>
              </a:rPr>
              <a:t>g.scaduto2@campus.unimib.it</a:t>
            </a:r>
            <a:r>
              <a:rPr lang="it-IT" dirty="0">
                <a:sym typeface="Wingdings" panose="05000000000000000000" pitchFamily="2" charset="2"/>
              </a:rPr>
              <a:t> per qualche consiglio di lettura </a:t>
            </a:r>
          </a:p>
          <a:p>
            <a:endParaRPr lang="it-IT" dirty="0"/>
          </a:p>
        </p:txBody>
      </p:sp>
      <p:sp>
        <p:nvSpPr>
          <p:cNvPr id="4" name="Slide Number Placeholder 3">
            <a:extLst>
              <a:ext uri="{FF2B5EF4-FFF2-40B4-BE49-F238E27FC236}">
                <a16:creationId xmlns:a16="http://schemas.microsoft.com/office/drawing/2014/main" id="{19F2802D-F7C2-99D6-3710-5F8996F3DA63}"/>
              </a:ext>
            </a:extLst>
          </p:cNvPr>
          <p:cNvSpPr>
            <a:spLocks noGrp="1"/>
          </p:cNvSpPr>
          <p:nvPr>
            <p:ph type="sldNum" sz="quarter" idx="12"/>
          </p:nvPr>
        </p:nvSpPr>
        <p:spPr/>
        <p:txBody>
          <a:bodyPr/>
          <a:lstStyle/>
          <a:p>
            <a:fld id="{9AB47CFF-3E0C-4612-AFFB-11DE94EB5B1C}" type="slidenum">
              <a:rPr lang="it-IT" smtClean="0"/>
              <a:pPr/>
              <a:t>45</a:t>
            </a:fld>
            <a:endParaRPr lang="it-IT" dirty="0"/>
          </a:p>
        </p:txBody>
      </p:sp>
    </p:spTree>
    <p:extLst>
      <p:ext uri="{BB962C8B-B14F-4D97-AF65-F5344CB8AC3E}">
        <p14:creationId xmlns:p14="http://schemas.microsoft.com/office/powerpoint/2010/main" val="37518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2FC4-F82F-2913-0729-5EA5F92678CA}"/>
              </a:ext>
            </a:extLst>
          </p:cNvPr>
          <p:cNvSpPr>
            <a:spLocks noGrp="1"/>
          </p:cNvSpPr>
          <p:nvPr>
            <p:ph type="title"/>
          </p:nvPr>
        </p:nvSpPr>
        <p:spPr>
          <a:xfrm>
            <a:off x="571118" y="500888"/>
            <a:ext cx="10972800" cy="1143000"/>
          </a:xfrm>
        </p:spPr>
        <p:txBody>
          <a:bodyPr anchor="b">
            <a:normAutofit/>
          </a:bodyPr>
          <a:lstStyle/>
          <a:p>
            <a:pPr>
              <a:lnSpc>
                <a:spcPct val="90000"/>
              </a:lnSpc>
            </a:pPr>
            <a:r>
              <a:rPr lang="it-IT" sz="3900" dirty="0"/>
              <a:t>Ultima definizione (da non sapere per l’esame)</a:t>
            </a:r>
          </a:p>
        </p:txBody>
      </p:sp>
      <p:sp>
        <p:nvSpPr>
          <p:cNvPr id="3" name="Content Placeholder 2">
            <a:extLst>
              <a:ext uri="{FF2B5EF4-FFF2-40B4-BE49-F238E27FC236}">
                <a16:creationId xmlns:a16="http://schemas.microsoft.com/office/drawing/2014/main" id="{68AAA490-5FC9-5ED7-A8CA-E17994F9F758}"/>
              </a:ext>
            </a:extLst>
          </p:cNvPr>
          <p:cNvSpPr>
            <a:spLocks noGrp="1"/>
          </p:cNvSpPr>
          <p:nvPr>
            <p:ph sz="half" idx="2"/>
          </p:nvPr>
        </p:nvSpPr>
        <p:spPr>
          <a:xfrm>
            <a:off x="6197600" y="1847088"/>
            <a:ext cx="5384800" cy="4434840"/>
          </a:xfrm>
        </p:spPr>
        <p:txBody>
          <a:bodyPr>
            <a:normAutofit/>
          </a:bodyPr>
          <a:lstStyle/>
          <a:p>
            <a:r>
              <a:rPr lang="it-IT" sz="2400" dirty="0"/>
              <a:t>Definiamo </a:t>
            </a:r>
            <a:r>
              <a:rPr lang="it-IT" sz="2400" b="1" dirty="0"/>
              <a:t>sistema di scelta (o di voto)</a:t>
            </a:r>
            <a:r>
              <a:rPr lang="it-IT" sz="2400" dirty="0"/>
              <a:t> una applicazione che associa un profilo ad un ranking collettivo</a:t>
            </a:r>
          </a:p>
          <a:p>
            <a:endParaRPr lang="it-IT" sz="2400" dirty="0"/>
          </a:p>
          <a:p>
            <a:r>
              <a:rPr lang="it-IT" sz="2400" dirty="0"/>
              <a:t>Possiamo immaginare il sistema di voto come una scatola che prende in input tutte le preferenze di tutti i membri della società e ci restituisce un unico sistema di preferenze che dovrebbe, almeno in teoria, rappresentare tutti</a:t>
            </a:r>
          </a:p>
        </p:txBody>
      </p:sp>
      <p:sp>
        <p:nvSpPr>
          <p:cNvPr id="4" name="Slide Number Placeholder 3">
            <a:extLst>
              <a:ext uri="{FF2B5EF4-FFF2-40B4-BE49-F238E27FC236}">
                <a16:creationId xmlns:a16="http://schemas.microsoft.com/office/drawing/2014/main" id="{7471E9BA-7C4B-945D-53A4-A038D229DE04}"/>
              </a:ext>
            </a:extLst>
          </p:cNvPr>
          <p:cNvSpPr>
            <a:spLocks noGrp="1"/>
          </p:cNvSpPr>
          <p:nvPr>
            <p:ph type="sldNum" sz="quarter" idx="12"/>
          </p:nvPr>
        </p:nvSpPr>
        <p:spPr>
          <a:xfrm>
            <a:off x="10566400" y="6356351"/>
            <a:ext cx="1016000" cy="365125"/>
          </a:xfrm>
        </p:spPr>
        <p:txBody>
          <a:bodyPr anchor="b">
            <a:normAutofit/>
          </a:bodyPr>
          <a:lstStyle/>
          <a:p>
            <a:pPr>
              <a:spcAft>
                <a:spcPts val="600"/>
              </a:spcAft>
            </a:pPr>
            <a:fld id="{9AB47CFF-3E0C-4612-AFFB-11DE94EB5B1C}" type="slidenum">
              <a:rPr lang="it-IT" smtClean="0"/>
              <a:pPr>
                <a:spcAft>
                  <a:spcPts val="600"/>
                </a:spcAft>
              </a:pPr>
              <a:t>5</a:t>
            </a:fld>
            <a:endParaRPr lang="it-IT" dirty="0"/>
          </a:p>
        </p:txBody>
      </p:sp>
      <p:pic>
        <p:nvPicPr>
          <p:cNvPr id="1028" name="Picture 4" descr="TJOG Storage box with lid, dark grey, 32x31x30 cm - IKEA">
            <a:extLst>
              <a:ext uri="{FF2B5EF4-FFF2-40B4-BE49-F238E27FC236}">
                <a16:creationId xmlns:a16="http://schemas.microsoft.com/office/drawing/2014/main" id="{1B3199A3-37CA-3D7B-F66C-0E6FAFA96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553" y="296132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iassunto calcolo PUNTI RANKING - Italia Touch - Italia Touch">
            <a:extLst>
              <a:ext uri="{FF2B5EF4-FFF2-40B4-BE49-F238E27FC236}">
                <a16:creationId xmlns:a16="http://schemas.microsoft.com/office/drawing/2014/main" id="{C8E3283F-5A27-4D30-F3E5-F34AED123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43" y="2886837"/>
            <a:ext cx="785114" cy="78511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iassunto calcolo PUNTI RANKING - Italia Touch - Italia Touch">
            <a:extLst>
              <a:ext uri="{FF2B5EF4-FFF2-40B4-BE49-F238E27FC236}">
                <a16:creationId xmlns:a16="http://schemas.microsoft.com/office/drawing/2014/main" id="{8E737FDD-4FC2-560A-CFE6-879C01C47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 y="4656837"/>
            <a:ext cx="708152" cy="70815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iassunto calcolo PUNTI RANKING - Italia Touch - Italia Touch">
            <a:extLst>
              <a:ext uri="{FF2B5EF4-FFF2-40B4-BE49-F238E27FC236}">
                <a16:creationId xmlns:a16="http://schemas.microsoft.com/office/drawing/2014/main" id="{5F2A0E5C-E126-39E0-7105-285154942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43" y="3710432"/>
            <a:ext cx="708151" cy="7081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iassunto calcolo PUNTI RANKING - Italia Touch - Italia Touch">
            <a:extLst>
              <a:ext uri="{FF2B5EF4-FFF2-40B4-BE49-F238E27FC236}">
                <a16:creationId xmlns:a16="http://schemas.microsoft.com/office/drawing/2014/main" id="{E3D0DF83-11A4-F469-8FDF-7C3F4DAB4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912" y="2924492"/>
            <a:ext cx="1708786" cy="170878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67CDF468-BDB1-86D6-7D37-82636592C990}"/>
              </a:ext>
            </a:extLst>
          </p:cNvPr>
          <p:cNvCxnSpPr>
            <a:cxnSpLocks/>
            <a:stCxn id="1040" idx="3"/>
          </p:cNvCxnSpPr>
          <p:nvPr/>
        </p:nvCxnSpPr>
        <p:spPr>
          <a:xfrm>
            <a:off x="1002157" y="3279394"/>
            <a:ext cx="805244" cy="499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F0CCA7-A98D-19D9-A218-6DC012BEFF99}"/>
              </a:ext>
            </a:extLst>
          </p:cNvPr>
          <p:cNvCxnSpPr>
            <a:cxnSpLocks/>
          </p:cNvCxnSpPr>
          <p:nvPr/>
        </p:nvCxnSpPr>
        <p:spPr>
          <a:xfrm flipV="1">
            <a:off x="1039875" y="4523009"/>
            <a:ext cx="797115" cy="51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5A5BA3-76E3-1A4A-947F-1A07FE71EB60}"/>
              </a:ext>
            </a:extLst>
          </p:cNvPr>
          <p:cNvCxnSpPr>
            <a:cxnSpLocks/>
          </p:cNvCxnSpPr>
          <p:nvPr/>
        </p:nvCxnSpPr>
        <p:spPr>
          <a:xfrm flipV="1">
            <a:off x="798958" y="4003040"/>
            <a:ext cx="1038032" cy="6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675BB6-5A77-B749-1D5B-81A45A8DE834}"/>
              </a:ext>
            </a:extLst>
          </p:cNvPr>
          <p:cNvCxnSpPr>
            <a:cxnSpLocks/>
          </p:cNvCxnSpPr>
          <p:nvPr/>
        </p:nvCxnSpPr>
        <p:spPr>
          <a:xfrm>
            <a:off x="3766660" y="4003040"/>
            <a:ext cx="94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2FC4-F82F-2913-0729-5EA5F92678CA}"/>
              </a:ext>
            </a:extLst>
          </p:cNvPr>
          <p:cNvSpPr>
            <a:spLocks noGrp="1"/>
          </p:cNvSpPr>
          <p:nvPr>
            <p:ph type="title"/>
          </p:nvPr>
        </p:nvSpPr>
        <p:spPr>
          <a:xfrm>
            <a:off x="609600" y="704088"/>
            <a:ext cx="10972800" cy="1143000"/>
          </a:xfrm>
        </p:spPr>
        <p:txBody>
          <a:bodyPr anchor="b">
            <a:normAutofit/>
          </a:bodyPr>
          <a:lstStyle/>
          <a:p>
            <a:pPr>
              <a:lnSpc>
                <a:spcPct val="90000"/>
              </a:lnSpc>
            </a:pPr>
            <a:r>
              <a:rPr lang="it-IT" sz="3900" dirty="0"/>
              <a:t>Ultima definizione (da non sapere per l’esame)</a:t>
            </a:r>
          </a:p>
        </p:txBody>
      </p:sp>
      <p:sp>
        <p:nvSpPr>
          <p:cNvPr id="4" name="Slide Number Placeholder 3">
            <a:extLst>
              <a:ext uri="{FF2B5EF4-FFF2-40B4-BE49-F238E27FC236}">
                <a16:creationId xmlns:a16="http://schemas.microsoft.com/office/drawing/2014/main" id="{7471E9BA-7C4B-945D-53A4-A038D229DE04}"/>
              </a:ext>
            </a:extLst>
          </p:cNvPr>
          <p:cNvSpPr>
            <a:spLocks noGrp="1"/>
          </p:cNvSpPr>
          <p:nvPr>
            <p:ph type="sldNum" sz="quarter" idx="12"/>
          </p:nvPr>
        </p:nvSpPr>
        <p:spPr>
          <a:xfrm>
            <a:off x="10566400" y="6356351"/>
            <a:ext cx="1016000" cy="365125"/>
          </a:xfrm>
        </p:spPr>
        <p:txBody>
          <a:bodyPr anchor="b">
            <a:normAutofit/>
          </a:bodyPr>
          <a:lstStyle/>
          <a:p>
            <a:pPr>
              <a:spcAft>
                <a:spcPts val="600"/>
              </a:spcAft>
            </a:pPr>
            <a:fld id="{9AB47CFF-3E0C-4612-AFFB-11DE94EB5B1C}" type="slidenum">
              <a:rPr lang="it-IT" smtClean="0"/>
              <a:pPr>
                <a:spcAft>
                  <a:spcPts val="600"/>
                </a:spcAft>
              </a:pPr>
              <a:t>6</a:t>
            </a:fld>
            <a:endParaRPr lang="it-IT" dirty="0"/>
          </a:p>
        </p:txBody>
      </p:sp>
      <p:pic>
        <p:nvPicPr>
          <p:cNvPr id="1028" name="Picture 4" descr="TJOG Storage box with lid, dark grey, 32x31x30 cm - IKEA">
            <a:extLst>
              <a:ext uri="{FF2B5EF4-FFF2-40B4-BE49-F238E27FC236}">
                <a16:creationId xmlns:a16="http://schemas.microsoft.com/office/drawing/2014/main" id="{1B3199A3-37CA-3D7B-F66C-0E6FAFA96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643" y="292659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iassunto calcolo PUNTI RANKING - Italia Touch - Italia Touch">
            <a:extLst>
              <a:ext uri="{FF2B5EF4-FFF2-40B4-BE49-F238E27FC236}">
                <a16:creationId xmlns:a16="http://schemas.microsoft.com/office/drawing/2014/main" id="{C8E3283F-5A27-4D30-F3E5-F34AED123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043" y="2988437"/>
            <a:ext cx="785114" cy="78511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iassunto calcolo PUNTI RANKING - Italia Touch - Italia Touch">
            <a:extLst>
              <a:ext uri="{FF2B5EF4-FFF2-40B4-BE49-F238E27FC236}">
                <a16:creationId xmlns:a16="http://schemas.microsoft.com/office/drawing/2014/main" id="{8E737FDD-4FC2-560A-CFE6-879C01C47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005" y="4758437"/>
            <a:ext cx="708152" cy="70815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iassunto calcolo PUNTI RANKING - Italia Touch - Italia Touch">
            <a:extLst>
              <a:ext uri="{FF2B5EF4-FFF2-40B4-BE49-F238E27FC236}">
                <a16:creationId xmlns:a16="http://schemas.microsoft.com/office/drawing/2014/main" id="{5F2A0E5C-E126-39E0-7105-285154942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043" y="3812032"/>
            <a:ext cx="708151" cy="7081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iassunto calcolo PUNTI RANKING - Italia Touch - Italia Touch">
            <a:extLst>
              <a:ext uri="{FF2B5EF4-FFF2-40B4-BE49-F238E27FC236}">
                <a16:creationId xmlns:a16="http://schemas.microsoft.com/office/drawing/2014/main" id="{E3D0DF83-11A4-F469-8FDF-7C3F4DAB4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912" y="3026092"/>
            <a:ext cx="1708786" cy="170878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67CDF468-BDB1-86D6-7D37-82636592C990}"/>
              </a:ext>
            </a:extLst>
          </p:cNvPr>
          <p:cNvCxnSpPr>
            <a:cxnSpLocks/>
            <a:stCxn id="1040" idx="3"/>
          </p:cNvCxnSpPr>
          <p:nvPr/>
        </p:nvCxnSpPr>
        <p:spPr>
          <a:xfrm>
            <a:off x="3796157" y="3380994"/>
            <a:ext cx="805244" cy="499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F0CCA7-A98D-19D9-A218-6DC012BEFF99}"/>
              </a:ext>
            </a:extLst>
          </p:cNvPr>
          <p:cNvCxnSpPr>
            <a:cxnSpLocks/>
          </p:cNvCxnSpPr>
          <p:nvPr/>
        </p:nvCxnSpPr>
        <p:spPr>
          <a:xfrm flipV="1">
            <a:off x="3833875" y="4624609"/>
            <a:ext cx="797115" cy="51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5A5BA3-76E3-1A4A-947F-1A07FE71EB60}"/>
              </a:ext>
            </a:extLst>
          </p:cNvPr>
          <p:cNvCxnSpPr>
            <a:cxnSpLocks/>
          </p:cNvCxnSpPr>
          <p:nvPr/>
        </p:nvCxnSpPr>
        <p:spPr>
          <a:xfrm flipV="1">
            <a:off x="3592958" y="4104640"/>
            <a:ext cx="1038032" cy="6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675BB6-5A77-B749-1D5B-81A45A8DE834}"/>
              </a:ext>
            </a:extLst>
          </p:cNvPr>
          <p:cNvCxnSpPr>
            <a:cxnSpLocks/>
          </p:cNvCxnSpPr>
          <p:nvPr/>
        </p:nvCxnSpPr>
        <p:spPr>
          <a:xfrm>
            <a:off x="6560660" y="4104640"/>
            <a:ext cx="94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0E340C1-9472-ED9F-2B0C-BD3763F4F779}"/>
              </a:ext>
            </a:extLst>
          </p:cNvPr>
          <p:cNvSpPr/>
          <p:nvPr/>
        </p:nvSpPr>
        <p:spPr>
          <a:xfrm>
            <a:off x="2387600" y="2357120"/>
            <a:ext cx="1645920" cy="37967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8" name="Oval 7">
            <a:extLst>
              <a:ext uri="{FF2B5EF4-FFF2-40B4-BE49-F238E27FC236}">
                <a16:creationId xmlns:a16="http://schemas.microsoft.com/office/drawing/2014/main" id="{F7F94B5D-362C-E1E4-0294-9FAC47C4281C}"/>
              </a:ext>
            </a:extLst>
          </p:cNvPr>
          <p:cNvSpPr/>
          <p:nvPr/>
        </p:nvSpPr>
        <p:spPr>
          <a:xfrm>
            <a:off x="6698678" y="2777678"/>
            <a:ext cx="3230880" cy="247815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TextBox 10">
            <a:extLst>
              <a:ext uri="{FF2B5EF4-FFF2-40B4-BE49-F238E27FC236}">
                <a16:creationId xmlns:a16="http://schemas.microsoft.com/office/drawing/2014/main" id="{6023B825-D768-D0C5-8514-F08A6D3C3764}"/>
              </a:ext>
            </a:extLst>
          </p:cNvPr>
          <p:cNvSpPr txBox="1"/>
          <p:nvPr/>
        </p:nvSpPr>
        <p:spPr>
          <a:xfrm>
            <a:off x="729361" y="3400518"/>
            <a:ext cx="2712720" cy="584775"/>
          </a:xfrm>
          <a:prstGeom prst="rect">
            <a:avLst/>
          </a:prstGeom>
          <a:noFill/>
        </p:spPr>
        <p:txBody>
          <a:bodyPr wrap="square" rtlCol="0">
            <a:spAutoFit/>
          </a:bodyPr>
          <a:lstStyle/>
          <a:p>
            <a:r>
              <a:rPr lang="it-IT" sz="3200" dirty="0"/>
              <a:t>Profilo</a:t>
            </a:r>
          </a:p>
        </p:txBody>
      </p:sp>
      <p:sp>
        <p:nvSpPr>
          <p:cNvPr id="12" name="TextBox 11">
            <a:extLst>
              <a:ext uri="{FF2B5EF4-FFF2-40B4-BE49-F238E27FC236}">
                <a16:creationId xmlns:a16="http://schemas.microsoft.com/office/drawing/2014/main" id="{3F852D87-61C6-5320-59D8-0884ED1AF1BB}"/>
              </a:ext>
            </a:extLst>
          </p:cNvPr>
          <p:cNvSpPr txBox="1"/>
          <p:nvPr/>
        </p:nvSpPr>
        <p:spPr>
          <a:xfrm>
            <a:off x="10106279" y="3670741"/>
            <a:ext cx="2712720" cy="1077218"/>
          </a:xfrm>
          <a:prstGeom prst="rect">
            <a:avLst/>
          </a:prstGeom>
          <a:noFill/>
        </p:spPr>
        <p:txBody>
          <a:bodyPr wrap="square" rtlCol="0">
            <a:spAutoFit/>
          </a:bodyPr>
          <a:lstStyle/>
          <a:p>
            <a:r>
              <a:rPr lang="it-IT" sz="3200" dirty="0"/>
              <a:t>Ranking </a:t>
            </a:r>
          </a:p>
          <a:p>
            <a:r>
              <a:rPr lang="it-IT" sz="3200" dirty="0"/>
              <a:t>collettivo</a:t>
            </a:r>
          </a:p>
        </p:txBody>
      </p:sp>
      <p:cxnSp>
        <p:nvCxnSpPr>
          <p:cNvPr id="16" name="Straight Arrow Connector 15">
            <a:extLst>
              <a:ext uri="{FF2B5EF4-FFF2-40B4-BE49-F238E27FC236}">
                <a16:creationId xmlns:a16="http://schemas.microsoft.com/office/drawing/2014/main" id="{B934C4E2-A677-543E-F7C1-C31F1E649D6F}"/>
              </a:ext>
            </a:extLst>
          </p:cNvPr>
          <p:cNvCxnSpPr>
            <a:cxnSpLocks/>
          </p:cNvCxnSpPr>
          <p:nvPr/>
        </p:nvCxnSpPr>
        <p:spPr>
          <a:xfrm flipH="1" flipV="1">
            <a:off x="5892800" y="5112513"/>
            <a:ext cx="271019" cy="10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BA9F3A-1E65-B86E-F169-86126EFADB04}"/>
              </a:ext>
            </a:extLst>
          </p:cNvPr>
          <p:cNvSpPr txBox="1"/>
          <p:nvPr/>
        </p:nvSpPr>
        <p:spPr>
          <a:xfrm>
            <a:off x="5046599" y="6034794"/>
            <a:ext cx="6416040" cy="707886"/>
          </a:xfrm>
          <a:prstGeom prst="rect">
            <a:avLst/>
          </a:prstGeom>
          <a:noFill/>
        </p:spPr>
        <p:txBody>
          <a:bodyPr wrap="square">
            <a:spAutoFit/>
          </a:bodyPr>
          <a:lstStyle/>
          <a:p>
            <a:r>
              <a:rPr lang="it-IT" sz="4000" dirty="0"/>
              <a:t>Sistema di voto</a:t>
            </a:r>
          </a:p>
        </p:txBody>
      </p:sp>
    </p:spTree>
    <p:extLst>
      <p:ext uri="{BB962C8B-B14F-4D97-AF65-F5344CB8AC3E}">
        <p14:creationId xmlns:p14="http://schemas.microsoft.com/office/powerpoint/2010/main" val="26454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C934-ACDA-3066-7070-98EA18DC9152}"/>
              </a:ext>
            </a:extLst>
          </p:cNvPr>
          <p:cNvSpPr>
            <a:spLocks noGrp="1"/>
          </p:cNvSpPr>
          <p:nvPr>
            <p:ph type="title"/>
          </p:nvPr>
        </p:nvSpPr>
        <p:spPr/>
        <p:txBody>
          <a:bodyPr/>
          <a:lstStyle/>
          <a:p>
            <a:r>
              <a:rPr lang="it-IT" dirty="0"/>
              <a:t>Nota</a:t>
            </a:r>
          </a:p>
        </p:txBody>
      </p:sp>
      <p:sp>
        <p:nvSpPr>
          <p:cNvPr id="3" name="Content Placeholder 2">
            <a:extLst>
              <a:ext uri="{FF2B5EF4-FFF2-40B4-BE49-F238E27FC236}">
                <a16:creationId xmlns:a16="http://schemas.microsoft.com/office/drawing/2014/main" id="{673C31F7-F2C9-64D6-1CEC-51A47C4B9B85}"/>
              </a:ext>
            </a:extLst>
          </p:cNvPr>
          <p:cNvSpPr>
            <a:spLocks noGrp="1"/>
          </p:cNvSpPr>
          <p:nvPr>
            <p:ph sz="half" idx="1"/>
          </p:nvPr>
        </p:nvSpPr>
        <p:spPr/>
        <p:txBody>
          <a:bodyPr/>
          <a:lstStyle/>
          <a:p>
            <a:r>
              <a:rPr lang="it-IT" dirty="0"/>
              <a:t>Non confondere sistema di voto o di scelta collettiva con sistema elettorale! Sono due cose diverse</a:t>
            </a:r>
          </a:p>
        </p:txBody>
      </p:sp>
      <p:sp>
        <p:nvSpPr>
          <p:cNvPr id="4" name="Content Placeholder 3">
            <a:extLst>
              <a:ext uri="{FF2B5EF4-FFF2-40B4-BE49-F238E27FC236}">
                <a16:creationId xmlns:a16="http://schemas.microsoft.com/office/drawing/2014/main" id="{8BCC48F4-2FEB-8AC9-442E-449E02021903}"/>
              </a:ext>
            </a:extLst>
          </p:cNvPr>
          <p:cNvSpPr>
            <a:spLocks noGrp="1"/>
          </p:cNvSpPr>
          <p:nvPr>
            <p:ph sz="half" idx="2"/>
          </p:nvPr>
        </p:nvSpPr>
        <p:spPr/>
        <p:txBody>
          <a:bodyPr/>
          <a:lstStyle/>
          <a:p>
            <a:r>
              <a:rPr lang="it-IT" dirty="0"/>
              <a:t>Il primo è il modo in cui «formuliamo la classifica», ovvero in cui «contiamo i voti». </a:t>
            </a:r>
          </a:p>
          <a:p>
            <a:r>
              <a:rPr lang="it-IT" dirty="0"/>
              <a:t>Il secondo è il modo in cui, una volta ottenuta la classifica, distribuiamo i seggi (in parlamento, in consiglio regionale, etc…) dopo le elezioni! </a:t>
            </a:r>
          </a:p>
        </p:txBody>
      </p:sp>
      <p:sp>
        <p:nvSpPr>
          <p:cNvPr id="5" name="Slide Number Placeholder 4">
            <a:extLst>
              <a:ext uri="{FF2B5EF4-FFF2-40B4-BE49-F238E27FC236}">
                <a16:creationId xmlns:a16="http://schemas.microsoft.com/office/drawing/2014/main" id="{1B917C40-35C7-4186-DD88-ABFC397D928D}"/>
              </a:ext>
            </a:extLst>
          </p:cNvPr>
          <p:cNvSpPr>
            <a:spLocks noGrp="1"/>
          </p:cNvSpPr>
          <p:nvPr>
            <p:ph type="sldNum" sz="quarter" idx="12"/>
          </p:nvPr>
        </p:nvSpPr>
        <p:spPr/>
        <p:txBody>
          <a:bodyPr/>
          <a:lstStyle/>
          <a:p>
            <a:fld id="{9AB47CFF-3E0C-4612-AFFB-11DE94EB5B1C}" type="slidenum">
              <a:rPr lang="it-IT" smtClean="0"/>
              <a:pPr/>
              <a:t>7</a:t>
            </a:fld>
            <a:endParaRPr lang="it-IT" dirty="0"/>
          </a:p>
        </p:txBody>
      </p:sp>
    </p:spTree>
    <p:extLst>
      <p:ext uri="{BB962C8B-B14F-4D97-AF65-F5344CB8AC3E}">
        <p14:creationId xmlns:p14="http://schemas.microsoft.com/office/powerpoint/2010/main" val="69519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D1EA-0E4F-B696-6F84-975BFBBEC6F1}"/>
              </a:ext>
            </a:extLst>
          </p:cNvPr>
          <p:cNvSpPr>
            <a:spLocks noGrp="1"/>
          </p:cNvSpPr>
          <p:nvPr>
            <p:ph type="title"/>
          </p:nvPr>
        </p:nvSpPr>
        <p:spPr>
          <a:xfrm>
            <a:off x="609600" y="2177288"/>
            <a:ext cx="10972800" cy="1143000"/>
          </a:xfrm>
        </p:spPr>
        <p:txBody>
          <a:bodyPr>
            <a:normAutofit fontScale="90000"/>
          </a:bodyPr>
          <a:lstStyle/>
          <a:p>
            <a:r>
              <a:rPr lang="it-IT" dirty="0"/>
              <a:t>Problemi dei sistemi di voto: il paradosso di Condorcet e i problemi del sistema maggioritario</a:t>
            </a:r>
          </a:p>
        </p:txBody>
      </p:sp>
      <p:sp>
        <p:nvSpPr>
          <p:cNvPr id="5" name="Slide Number Placeholder 4">
            <a:extLst>
              <a:ext uri="{FF2B5EF4-FFF2-40B4-BE49-F238E27FC236}">
                <a16:creationId xmlns:a16="http://schemas.microsoft.com/office/drawing/2014/main" id="{2B5C7264-CC77-F581-46D0-A007F28CCAB6}"/>
              </a:ext>
            </a:extLst>
          </p:cNvPr>
          <p:cNvSpPr>
            <a:spLocks noGrp="1"/>
          </p:cNvSpPr>
          <p:nvPr>
            <p:ph type="sldNum" sz="quarter" idx="12"/>
          </p:nvPr>
        </p:nvSpPr>
        <p:spPr/>
        <p:txBody>
          <a:bodyPr/>
          <a:lstStyle/>
          <a:p>
            <a:fld id="{9AB47CFF-3E0C-4612-AFFB-11DE94EB5B1C}" type="slidenum">
              <a:rPr lang="it-IT" smtClean="0"/>
              <a:pPr/>
              <a:t>8</a:t>
            </a:fld>
            <a:endParaRPr lang="it-IT" dirty="0"/>
          </a:p>
        </p:txBody>
      </p:sp>
    </p:spTree>
    <p:extLst>
      <p:ext uri="{BB962C8B-B14F-4D97-AF65-F5344CB8AC3E}">
        <p14:creationId xmlns:p14="http://schemas.microsoft.com/office/powerpoint/2010/main" val="258775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B47CFF-3E0C-4612-AFFB-11DE94EB5B1C}" type="slidenum">
              <a:rPr kumimoji="0" lang="it-IT" sz="1200" b="0" i="0" u="none" strike="noStrike" kern="1200" cap="none" spc="0" normalizeH="0" baseline="0" noProof="0" smtClean="0">
                <a:ln>
                  <a:noFill/>
                </a:ln>
                <a:solidFill>
                  <a:srgbClr val="000000">
                    <a:shade val="90000"/>
                  </a:srgb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dirty="0">
              <a:ln>
                <a:noFill/>
              </a:ln>
              <a:solidFill>
                <a:srgbClr val="000000">
                  <a:shade val="90000"/>
                </a:srgbClr>
              </a:solidFill>
              <a:effectLst/>
              <a:uLnTx/>
              <a:uFillTx/>
              <a:latin typeface="Trebuchet MS"/>
              <a:ea typeface="+mn-ea"/>
              <a:cs typeface="+mn-cs"/>
            </a:endParaRPr>
          </a:p>
        </p:txBody>
      </p:sp>
      <p:pic>
        <p:nvPicPr>
          <p:cNvPr id="1030" name="Picture 6" descr="Nessuna descrizione della foto disponi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944" y="1434297"/>
            <a:ext cx="9790795" cy="46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41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Personalizzato 16">
      <a:dk1>
        <a:sysClr val="windowText" lastClr="000000"/>
      </a:dk1>
      <a:lt1>
        <a:sysClr val="window" lastClr="FFFFFF"/>
      </a:lt1>
      <a:dk2>
        <a:srgbClr val="000000"/>
      </a:dk2>
      <a:lt2>
        <a:srgbClr val="D5E3FF"/>
      </a:lt2>
      <a:accent1>
        <a:srgbClr val="00B0F0"/>
      </a:accent1>
      <a:accent2>
        <a:srgbClr val="002060"/>
      </a:accent2>
      <a:accent3>
        <a:srgbClr val="0070C0"/>
      </a:accent3>
      <a:accent4>
        <a:srgbClr val="10CF9B"/>
      </a:accent4>
      <a:accent5>
        <a:srgbClr val="7CCA62"/>
      </a:accent5>
      <a:accent6>
        <a:srgbClr val="A5C249"/>
      </a:accent6>
      <a:hlink>
        <a:srgbClr val="E2D700"/>
      </a:hlink>
      <a:folHlink>
        <a:srgbClr val="85DFD0"/>
      </a:folHlink>
    </a:clrScheme>
    <a:fontScheme name="Mito">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zato 16">
    <a:dk1>
      <a:sysClr val="windowText" lastClr="000000"/>
    </a:dk1>
    <a:lt1>
      <a:sysClr val="window" lastClr="FFFFFF"/>
    </a:lt1>
    <a:dk2>
      <a:srgbClr val="000000"/>
    </a:dk2>
    <a:lt2>
      <a:srgbClr val="D5E3FF"/>
    </a:lt2>
    <a:accent1>
      <a:srgbClr val="00B0F0"/>
    </a:accent1>
    <a:accent2>
      <a:srgbClr val="002060"/>
    </a:accent2>
    <a:accent3>
      <a:srgbClr val="0070C0"/>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Personalizzato 16">
    <a:dk1>
      <a:sysClr val="windowText" lastClr="000000"/>
    </a:dk1>
    <a:lt1>
      <a:sysClr val="window" lastClr="FFFFFF"/>
    </a:lt1>
    <a:dk2>
      <a:srgbClr val="000000"/>
    </a:dk2>
    <a:lt2>
      <a:srgbClr val="D5E3FF"/>
    </a:lt2>
    <a:accent1>
      <a:srgbClr val="00B0F0"/>
    </a:accent1>
    <a:accent2>
      <a:srgbClr val="002060"/>
    </a:accent2>
    <a:accent3>
      <a:srgbClr val="0070C0"/>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Personalizzato 16">
    <a:dk1>
      <a:sysClr val="windowText" lastClr="000000"/>
    </a:dk1>
    <a:lt1>
      <a:sysClr val="window" lastClr="FFFFFF"/>
    </a:lt1>
    <a:dk2>
      <a:srgbClr val="000000"/>
    </a:dk2>
    <a:lt2>
      <a:srgbClr val="D5E3FF"/>
    </a:lt2>
    <a:accent1>
      <a:srgbClr val="00B0F0"/>
    </a:accent1>
    <a:accent2>
      <a:srgbClr val="002060"/>
    </a:accent2>
    <a:accent3>
      <a:srgbClr val="0070C0"/>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Personalizzato 16">
    <a:dk1>
      <a:sysClr val="windowText" lastClr="000000"/>
    </a:dk1>
    <a:lt1>
      <a:sysClr val="window" lastClr="FFFFFF"/>
    </a:lt1>
    <a:dk2>
      <a:srgbClr val="000000"/>
    </a:dk2>
    <a:lt2>
      <a:srgbClr val="D5E3FF"/>
    </a:lt2>
    <a:accent1>
      <a:srgbClr val="00B0F0"/>
    </a:accent1>
    <a:accent2>
      <a:srgbClr val="002060"/>
    </a:accent2>
    <a:accent3>
      <a:srgbClr val="0070C0"/>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219</TotalTime>
  <Words>2180</Words>
  <Application>Microsoft Office PowerPoint</Application>
  <PresentationFormat>Widescreen</PresentationFormat>
  <Paragraphs>276</Paragraphs>
  <Slides>45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Times New Roman</vt:lpstr>
      <vt:lpstr>Trebuchet MS</vt:lpstr>
      <vt:lpstr>Wingdings</vt:lpstr>
      <vt:lpstr>Wingdings 2</vt:lpstr>
      <vt:lpstr>Equinozio</vt:lpstr>
      <vt:lpstr>«La democrazia non esiste»</vt:lpstr>
      <vt:lpstr>Un sistema di preferenze collettive</vt:lpstr>
      <vt:lpstr>Notate che… (slide da non sapere per esame)</vt:lpstr>
      <vt:lpstr>Penultima definizione (da non sapere per l’esame)</vt:lpstr>
      <vt:lpstr>Ultima definizione (da non sapere per l’esame)</vt:lpstr>
      <vt:lpstr>Ultima definizione (da non sapere per l’esame)</vt:lpstr>
      <vt:lpstr>Nota</vt:lpstr>
      <vt:lpstr>Problemi dei sistemi di voto: il paradosso di Condorcet e i problemi del sistema maggioritario</vt:lpstr>
      <vt:lpstr>PowerPoint Presentation</vt:lpstr>
      <vt:lpstr>Recap: Cos’è la politica?</vt:lpstr>
      <vt:lpstr>Recap: Cos’è la politica?</vt:lpstr>
      <vt:lpstr>Recap: Cos’è la politica?</vt:lpstr>
      <vt:lpstr>Recap: Cos’è la politica?</vt:lpstr>
      <vt:lpstr>Recap: Cos’è la politica?</vt:lpstr>
      <vt:lpstr>Recap: Cos’è la politica?</vt:lpstr>
      <vt:lpstr>PowerPoint Presentation</vt:lpstr>
      <vt:lpstr>Metodo Borda (da non sapere per esame)</vt:lpstr>
      <vt:lpstr>Un altro problema: il misreporting strategico (da non sapere per esame)</vt:lpstr>
      <vt:lpstr>PowerPoint Presentation</vt:lpstr>
      <vt:lpstr>PowerPoint Presentation</vt:lpstr>
      <vt:lpstr> New entry: Teorema di Arrow</vt:lpstr>
      <vt:lpstr>Questi standard minimi sono:</vt:lpstr>
      <vt:lpstr>Non Dittatorialità (D)</vt:lpstr>
      <vt:lpstr>Ammissibilità Universale (U)</vt:lpstr>
      <vt:lpstr>Unanimità/Ottimalità Paretiana(P)</vt:lpstr>
      <vt:lpstr>Indipendenza da Alternative Irrilevanti (I) </vt:lpstr>
      <vt:lpstr>Indipendenza da Alternative Irrilevanti (II) </vt:lpstr>
      <vt:lpstr>Indipendenza da Alternative Irrilevanti (III) </vt:lpstr>
      <vt:lpstr>Teorema di Arrow</vt:lpstr>
      <vt:lpstr>In altre parole…</vt:lpstr>
      <vt:lpstr>Teorema di Arrow</vt:lpstr>
      <vt:lpstr>Il teorema di Arrow è importante perché… </vt:lpstr>
      <vt:lpstr>PowerPoint Presentation</vt:lpstr>
      <vt:lpstr>Le implicazioni sono di vasta portata…</vt:lpstr>
      <vt:lpstr>Quando disegniamo istituzioni decisionali, possiamo scegliere un solo lato del triangolo!</vt:lpstr>
      <vt:lpstr>Quando disegniamo istituzioni decisionali, possiamo scegliere un solo lato del triangolo!</vt:lpstr>
      <vt:lpstr>Quando disegniamo istituzioni decisionali, possiamo scegliere un solo lato del triangolo!</vt:lpstr>
      <vt:lpstr>Quando disegniamo istituzioni decisionali, possiamo scegliere un solo lato del triangolo!</vt:lpstr>
      <vt:lpstr>Il trilemma istituzionale di Arrow</vt:lpstr>
      <vt:lpstr>Conclusione</vt:lpstr>
      <vt:lpstr>PowerPoint Presentation</vt:lpstr>
      <vt:lpstr>PowerPoint Presentation</vt:lpstr>
      <vt:lpstr>Conclusione</vt:lpstr>
      <vt:lpstr>Dove ritrovare questi argomenti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dell’agenzia</dc:title>
  <dc:creator>Fedra Negri</dc:creator>
  <cp:lastModifiedBy>g.scaduto2@campus.unimib.it</cp:lastModifiedBy>
  <cp:revision>38</cp:revision>
  <dcterms:created xsi:type="dcterms:W3CDTF">2022-10-20T17:01:21Z</dcterms:created>
  <dcterms:modified xsi:type="dcterms:W3CDTF">2023-10-05T16:16:20Z</dcterms:modified>
</cp:coreProperties>
</file>