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5"/>
  </p:notesMasterIdLst>
  <p:handoutMasterIdLst>
    <p:handoutMasterId r:id="rId16"/>
  </p:handoutMasterIdLst>
  <p:sldIdLst>
    <p:sldId id="722" r:id="rId6"/>
    <p:sldId id="1026" r:id="rId7"/>
    <p:sldId id="1035" r:id="rId8"/>
    <p:sldId id="1027" r:id="rId9"/>
    <p:sldId id="1036" r:id="rId10"/>
    <p:sldId id="1028" r:id="rId11"/>
    <p:sldId id="1034" r:id="rId12"/>
    <p:sldId id="1037" r:id="rId13"/>
    <p:sldId id="1038" r:id="rId14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757E-ADBD-425A-922A-FBB76290CC37}" v="21" dt="2020-06-25T13:28:5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8757" autoAdjust="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11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19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82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47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02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Smart Roller </a:t>
            </a:r>
            <a:r>
              <a:rPr lang="it-IT" sz="4400" dirty="0" err="1"/>
              <a:t>Shutter</a:t>
            </a:r>
            <a:br>
              <a:rPr lang="it-IT" sz="4400" dirty="0"/>
            </a:br>
            <a:r>
              <a:rPr lang="it-IT" sz="4400" dirty="0"/>
              <a:t>Project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829" y="5921460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09018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2019-2020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E0E1FD1-B63E-46CB-AD8C-1246A8B5BF01}"/>
              </a:ext>
            </a:extLst>
          </p:cNvPr>
          <p:cNvSpPr/>
          <p:nvPr/>
        </p:nvSpPr>
        <p:spPr>
          <a:xfrm>
            <a:off x="29766" y="6345613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5C64C0-8AB2-4F5B-A69B-9468738C9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042329"/>
            <a:ext cx="6264696" cy="2679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2" y="920201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project </a:t>
            </a:r>
            <a:r>
              <a:rPr lang="it-IT" dirty="0" err="1"/>
              <a:t>aims</a:t>
            </a:r>
            <a:r>
              <a:rPr lang="it-IT" dirty="0"/>
              <a:t> to build a system </a:t>
            </a: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, </a:t>
            </a:r>
            <a:r>
              <a:rPr lang="it-IT" dirty="0" err="1"/>
              <a:t>installed</a:t>
            </a:r>
            <a:r>
              <a:rPr lang="it-IT" dirty="0"/>
              <a:t> on the house roller </a:t>
            </a:r>
            <a:r>
              <a:rPr lang="it-IT" dirty="0" err="1"/>
              <a:t>shutters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monitor the </a:t>
            </a:r>
            <a:r>
              <a:rPr lang="it-IT" dirty="0" err="1"/>
              <a:t>outside</a:t>
            </a:r>
            <a:r>
              <a:rPr lang="it-IT" dirty="0"/>
              <a:t> </a:t>
            </a:r>
            <a:r>
              <a:rPr lang="it-IT" dirty="0" err="1"/>
              <a:t>brightness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These</a:t>
            </a:r>
            <a:r>
              <a:rPr lang="it-IT" dirty="0"/>
              <a:t> device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interface</a:t>
            </a:r>
            <a:r>
              <a:rPr lang="it-IT" dirty="0"/>
              <a:t> with a </a:t>
            </a:r>
            <a:r>
              <a:rPr lang="it-IT" b="1" dirty="0"/>
              <a:t>cloud </a:t>
            </a:r>
            <a:r>
              <a:rPr lang="it-IT" b="1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trough</a:t>
            </a:r>
            <a:r>
              <a:rPr lang="it-IT" dirty="0"/>
              <a:t> a </a:t>
            </a:r>
            <a:r>
              <a:rPr lang="it-IT" b="1" dirty="0" err="1"/>
              <a:t>command</a:t>
            </a:r>
            <a:r>
              <a:rPr lang="it-IT" b="1" dirty="0"/>
              <a:t> line </a:t>
            </a:r>
            <a:r>
              <a:rPr lang="it-IT" b="1" dirty="0" err="1"/>
              <a:t>interface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periodically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from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status.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82EBAF-4539-42C1-9F06-73D3651F8D72}"/>
              </a:ext>
            </a:extLst>
          </p:cNvPr>
          <p:cNvSpPr/>
          <p:nvPr/>
        </p:nvSpPr>
        <p:spPr>
          <a:xfrm>
            <a:off x="0" y="6218904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scheme</a:t>
            </a:r>
            <a:r>
              <a:rPr lang="it-IT" dirty="0"/>
              <a:t> and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D1F33BF-2636-47AF-8604-2C69DF5BAA43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6B934C-5590-481F-BF0D-9C6344C5A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17235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Each</a:t>
            </a:r>
            <a:r>
              <a:rPr lang="it-IT" sz="2400" dirty="0"/>
              <a:t> roller </a:t>
            </a:r>
            <a:r>
              <a:rPr lang="it-IT" sz="2400" dirty="0" err="1"/>
              <a:t>shutter</a:t>
            </a:r>
            <a:r>
              <a:rPr lang="it-IT" sz="2400" dirty="0"/>
              <a:t> is </a:t>
            </a:r>
            <a:r>
              <a:rPr lang="it-IT" sz="2400" dirty="0" err="1"/>
              <a:t>equipped</a:t>
            </a:r>
            <a:r>
              <a:rPr lang="it-IT" sz="2400" dirty="0"/>
              <a:t> with: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brightness</a:t>
            </a:r>
            <a:r>
              <a:rPr lang="it-IT" sz="2400" b="1" dirty="0"/>
              <a:t> </a:t>
            </a:r>
            <a:r>
              <a:rPr lang="it-IT" sz="2400" b="1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collects</a:t>
            </a:r>
            <a:r>
              <a:rPr lang="it-IT" sz="2400" dirty="0"/>
              <a:t> data </a:t>
            </a:r>
            <a:r>
              <a:rPr lang="it-IT" sz="2400" dirty="0" err="1"/>
              <a:t>about</a:t>
            </a:r>
            <a:r>
              <a:rPr lang="it-IT" sz="2400" dirty="0"/>
              <a:t> the </a:t>
            </a:r>
            <a:r>
              <a:rPr lang="it-IT" sz="2400" dirty="0" err="1"/>
              <a:t>outside</a:t>
            </a:r>
            <a:r>
              <a:rPr lang="it-IT" sz="2400" dirty="0"/>
              <a:t> </a:t>
            </a:r>
            <a:r>
              <a:rPr lang="it-IT" sz="2400" dirty="0" err="1"/>
              <a:t>brightness</a:t>
            </a:r>
            <a:r>
              <a:rPr lang="it-IT" sz="2400" dirty="0"/>
              <a:t>.</a:t>
            </a:r>
          </a:p>
          <a:p>
            <a:pPr lvl="1"/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</a:t>
            </a:r>
            <a:r>
              <a:rPr lang="it-IT" sz="2400" dirty="0" err="1"/>
              <a:t>correspond</a:t>
            </a:r>
            <a:r>
              <a:rPr lang="it-IT" sz="2400" dirty="0"/>
              <a:t> to the </a:t>
            </a:r>
            <a:r>
              <a:rPr lang="it-IT" sz="2400" dirty="0" err="1"/>
              <a:t>level</a:t>
            </a:r>
            <a:r>
              <a:rPr lang="it-IT" sz="2400" dirty="0"/>
              <a:t> of the </a:t>
            </a:r>
            <a:r>
              <a:rPr lang="it-IT" sz="2400" dirty="0" err="1"/>
              <a:t>luminosity</a:t>
            </a:r>
            <a:r>
              <a:rPr lang="it-IT" sz="2400" dirty="0"/>
              <a:t> (</a:t>
            </a:r>
            <a:r>
              <a:rPr lang="it-IT" sz="2400" dirty="0" err="1"/>
              <a:t>value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0 and 1023)</a:t>
            </a:r>
          </a:p>
          <a:p>
            <a:r>
              <a:rPr lang="it-IT" sz="2400" dirty="0"/>
              <a:t>A </a:t>
            </a:r>
            <a:r>
              <a:rPr lang="it-IT" sz="2400" b="1" dirty="0"/>
              <a:t>roller </a:t>
            </a:r>
            <a:r>
              <a:rPr lang="it-IT" sz="2400" b="1" dirty="0" err="1"/>
              <a:t>shutter</a:t>
            </a:r>
            <a:r>
              <a:rPr lang="it-IT" sz="2400" b="1" dirty="0"/>
              <a:t> </a:t>
            </a:r>
            <a:r>
              <a:rPr lang="it-IT" sz="2400" b="1" dirty="0" err="1"/>
              <a:t>actuator</a:t>
            </a:r>
            <a:r>
              <a:rPr lang="it-IT" sz="2400" b="1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controls the roller </a:t>
            </a:r>
            <a:r>
              <a:rPr lang="it-IT" sz="2400" dirty="0" err="1"/>
              <a:t>shutter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open/</a:t>
            </a:r>
            <a:r>
              <a:rPr lang="it-IT" sz="2400" dirty="0" err="1"/>
              <a:t>close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devices are </a:t>
            </a:r>
            <a:r>
              <a:rPr lang="it-IT" sz="2400" dirty="0" err="1"/>
              <a:t>installed</a:t>
            </a:r>
            <a:r>
              <a:rPr lang="it-IT" sz="2400" dirty="0"/>
              <a:t> on a single </a:t>
            </a:r>
            <a:r>
              <a:rPr lang="it-IT" sz="2400" b="1" dirty="0" err="1"/>
              <a:t>node</a:t>
            </a:r>
            <a:r>
              <a:rPr lang="it-IT" sz="2400" b="1" dirty="0"/>
              <a:t> </a:t>
            </a:r>
            <a:r>
              <a:rPr lang="it-IT" sz="2400" dirty="0"/>
              <a:t>in the network. </a:t>
            </a:r>
          </a:p>
          <a:p>
            <a:r>
              <a:rPr lang="it-IT" sz="2400" dirty="0"/>
              <a:t>All the </a:t>
            </a:r>
            <a:r>
              <a:rPr lang="it-IT" sz="2400" dirty="0" err="1"/>
              <a:t>nodes</a:t>
            </a:r>
            <a:r>
              <a:rPr lang="it-IT" sz="2400" dirty="0"/>
              <a:t> are </a:t>
            </a:r>
            <a:r>
              <a:rPr lang="it-IT" sz="2400" dirty="0" err="1"/>
              <a:t>managed</a:t>
            </a:r>
            <a:r>
              <a:rPr lang="it-IT" sz="2400" dirty="0"/>
              <a:t> by a </a:t>
            </a:r>
            <a:r>
              <a:rPr lang="it-IT" sz="2400" b="1" dirty="0" err="1"/>
              <a:t>border</a:t>
            </a:r>
            <a:r>
              <a:rPr lang="it-IT" sz="2400" b="1" dirty="0"/>
              <a:t> router</a:t>
            </a:r>
            <a:r>
              <a:rPr lang="it-IT" sz="2400" dirty="0"/>
              <a:t>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D8B78DD-FE76-42A8-8329-E2562DE691E0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Functioning</a:t>
            </a:r>
            <a:r>
              <a:rPr lang="it-IT" dirty="0"/>
              <a:t> and </a:t>
            </a:r>
            <a:r>
              <a:rPr lang="it-IT" dirty="0" err="1"/>
              <a:t>Possible</a:t>
            </a:r>
            <a:r>
              <a:rPr lang="it-IT" dirty="0"/>
              <a:t>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status</a:t>
            </a:r>
            <a:r>
              <a:rPr lang="en-US" sz="2400" dirty="0"/>
              <a:t> of the roller shutter depends on two thresholds:</a:t>
            </a:r>
          </a:p>
          <a:p>
            <a:r>
              <a:rPr lang="en-US" sz="2400" dirty="0"/>
              <a:t>If the value is higher than the maximum threshold the roller is opened, in order to exploit the external light.</a:t>
            </a:r>
          </a:p>
          <a:p>
            <a:r>
              <a:rPr lang="en-US" sz="2400" dirty="0"/>
              <a:t>Otherwise, if the value is lower than a minimum threshold the roller is closed.</a:t>
            </a:r>
          </a:p>
          <a:p>
            <a:pPr marL="0" indent="0">
              <a:buNone/>
            </a:pPr>
            <a:r>
              <a:rPr lang="en-US" sz="2400" dirty="0"/>
              <a:t>In addition, the user can change status via an interface command.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could be improved with the goal of avoid loss of energy. It can be upgraded adding a </a:t>
            </a:r>
            <a:r>
              <a:rPr lang="en-US" sz="2400" b="1" dirty="0"/>
              <a:t>smart light bulb</a:t>
            </a:r>
            <a:r>
              <a:rPr lang="en-US" sz="2400" dirty="0"/>
              <a:t> that automatically switch off when the roller is opened and vice versa.</a:t>
            </a:r>
            <a:endParaRPr lang="it-IT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5AAA12B-B016-4834-9471-D8CB94A63A85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</p:spTree>
    <p:extLst>
      <p:ext uri="{BB962C8B-B14F-4D97-AF65-F5344CB8AC3E}">
        <p14:creationId xmlns:p14="http://schemas.microsoft.com/office/powerpoint/2010/main" val="20515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The cloud application </a:t>
            </a:r>
            <a:r>
              <a:rPr lang="it-IT" sz="2400" dirty="0" err="1"/>
              <a:t>has</a:t>
            </a:r>
            <a:r>
              <a:rPr lang="it-IT" sz="2400" dirty="0"/>
              <a:t>: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CoAP</a:t>
            </a:r>
            <a:r>
              <a:rPr lang="it-IT" sz="2400" b="1" dirty="0"/>
              <a:t> server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bootstrap </a:t>
            </a:r>
            <a:r>
              <a:rPr lang="it-IT" sz="2400" dirty="0" err="1"/>
              <a:t>registers</a:t>
            </a:r>
            <a:r>
              <a:rPr lang="it-IT" sz="2400" dirty="0"/>
              <a:t> the smart </a:t>
            </a:r>
            <a:r>
              <a:rPr lang="it-IT" sz="2400" dirty="0" err="1"/>
              <a:t>nodes</a:t>
            </a:r>
            <a:r>
              <a:rPr lang="it-IT" sz="2400" dirty="0"/>
              <a:t> and starts monitoring </a:t>
            </a:r>
            <a:r>
              <a:rPr lang="it-IT" sz="2400" dirty="0" err="1"/>
              <a:t>them</a:t>
            </a:r>
            <a:r>
              <a:rPr lang="it-IT" sz="2400" dirty="0"/>
              <a:t> through the </a:t>
            </a:r>
            <a:r>
              <a:rPr lang="it-IT" sz="2400" dirty="0" err="1"/>
              <a:t>CoAP</a:t>
            </a:r>
            <a:r>
              <a:rPr lang="it-IT" sz="2400" dirty="0"/>
              <a:t> </a:t>
            </a:r>
            <a:r>
              <a:rPr lang="it-IT" sz="2400" dirty="0" err="1"/>
              <a:t>observing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b="1" dirty="0" err="1"/>
              <a:t>command</a:t>
            </a:r>
            <a:r>
              <a:rPr lang="it-IT" sz="2400" b="1" dirty="0"/>
              <a:t> line </a:t>
            </a:r>
            <a:r>
              <a:rPr lang="it-IT" sz="2400" b="1" dirty="0" err="1"/>
              <a:t>interface</a:t>
            </a:r>
            <a:r>
              <a:rPr lang="it-IT" sz="2400" b="1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the user to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request</a:t>
            </a:r>
            <a:r>
              <a:rPr lang="it-IT" sz="2400" dirty="0"/>
              <a:t> to the network and </a:t>
            </a:r>
            <a:r>
              <a:rPr lang="it-IT" sz="2400" dirty="0" err="1"/>
              <a:t>obtain</a:t>
            </a:r>
            <a:r>
              <a:rPr lang="it-IT" sz="2400" dirty="0"/>
              <a:t> data </a:t>
            </a:r>
            <a:r>
              <a:rPr lang="it-IT" sz="2400" dirty="0" err="1"/>
              <a:t>about</a:t>
            </a:r>
            <a:r>
              <a:rPr lang="it-IT" sz="2400" dirty="0"/>
              <a:t> the status of the </a:t>
            </a:r>
            <a:r>
              <a:rPr lang="it-IT" sz="2400" dirty="0" err="1"/>
              <a:t>nodes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9D7E897-F53D-4FCC-9F59-C8AB04BC2D15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2B4291-EA3F-42F2-BF1C-08619553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4968552" cy="29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E5794-2D33-4403-87A9-10D3F45C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The </a:t>
            </a:r>
            <a:r>
              <a:rPr lang="it-IT" sz="2400" dirty="0" err="1"/>
              <a:t>Cooja</a:t>
            </a:r>
            <a:r>
              <a:rPr lang="it-IT" sz="2400" dirty="0"/>
              <a:t> </a:t>
            </a:r>
            <a:r>
              <a:rPr lang="it-IT" sz="2400" dirty="0" err="1"/>
              <a:t>simulation</a:t>
            </a:r>
            <a:r>
              <a:rPr lang="it-IT" sz="2400" dirty="0"/>
              <a:t> shows:</a:t>
            </a:r>
          </a:p>
          <a:p>
            <a:r>
              <a:rPr lang="it-IT" sz="2400" dirty="0"/>
              <a:t>The </a:t>
            </a:r>
            <a:r>
              <a:rPr lang="it-IT" sz="2400" b="1" dirty="0" err="1"/>
              <a:t>Cooja</a:t>
            </a:r>
            <a:r>
              <a:rPr lang="it-IT" sz="2400" b="1" dirty="0"/>
              <a:t> Mote Output </a:t>
            </a:r>
            <a:r>
              <a:rPr lang="it-IT" sz="2400" dirty="0" err="1"/>
              <a:t>describe</a:t>
            </a:r>
            <a:r>
              <a:rPr lang="it-IT" sz="2400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happens</a:t>
            </a:r>
            <a:r>
              <a:rPr lang="it-IT" sz="2400" dirty="0"/>
              <a:t> in the network. So </a:t>
            </a:r>
            <a:r>
              <a:rPr lang="it-IT" sz="2400" dirty="0" err="1"/>
              <a:t>if</a:t>
            </a:r>
            <a:r>
              <a:rPr lang="it-IT" sz="2400" dirty="0"/>
              <a:t> the roller are </a:t>
            </a:r>
            <a:r>
              <a:rPr lang="it-IT" sz="2400" dirty="0" err="1"/>
              <a:t>opens</a:t>
            </a:r>
            <a:r>
              <a:rPr lang="it-IT" sz="2400" dirty="0"/>
              <a:t>, the </a:t>
            </a:r>
            <a:r>
              <a:rPr lang="it-IT" sz="2400" dirty="0" err="1"/>
              <a:t>request</a:t>
            </a:r>
            <a:r>
              <a:rPr lang="it-IT" sz="2400" dirty="0"/>
              <a:t> and data </a:t>
            </a:r>
            <a:r>
              <a:rPr lang="it-IT" sz="2400" dirty="0" err="1"/>
              <a:t>received</a:t>
            </a:r>
            <a:r>
              <a:rPr lang="it-IT" sz="2400" dirty="0"/>
              <a:t>, etc.</a:t>
            </a:r>
            <a:endParaRPr lang="it-IT" sz="2400" b="1" dirty="0"/>
          </a:p>
          <a:p>
            <a:r>
              <a:rPr lang="it-IT" sz="2400" dirty="0"/>
              <a:t>On the top </a:t>
            </a:r>
            <a:r>
              <a:rPr lang="it-IT" sz="2400" dirty="0" err="1"/>
              <a:t>left</a:t>
            </a:r>
            <a:r>
              <a:rPr lang="it-IT" sz="2400" dirty="0"/>
              <a:t> corner, the </a:t>
            </a:r>
            <a:r>
              <a:rPr lang="it-IT" sz="2400" b="1" dirty="0" err="1"/>
              <a:t>topology</a:t>
            </a:r>
            <a:r>
              <a:rPr lang="it-IT" sz="2400" dirty="0"/>
              <a:t> of the network, with one </a:t>
            </a:r>
            <a:r>
              <a:rPr lang="it-IT" sz="2400" dirty="0" err="1"/>
              <a:t>border</a:t>
            </a:r>
            <a:r>
              <a:rPr lang="it-IT" sz="2400" dirty="0"/>
              <a:t> router and </a:t>
            </a:r>
            <a:r>
              <a:rPr lang="it-IT" sz="2400" dirty="0" err="1"/>
              <a:t>six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.</a:t>
            </a:r>
          </a:p>
          <a:p>
            <a:r>
              <a:rPr lang="it-IT" sz="2400" dirty="0"/>
              <a:t>On the </a:t>
            </a:r>
            <a:r>
              <a:rPr lang="it-IT" sz="2400" dirty="0" err="1"/>
              <a:t>right</a:t>
            </a:r>
            <a:r>
              <a:rPr lang="it-IT" sz="2400" dirty="0"/>
              <a:t>, the </a:t>
            </a:r>
            <a:r>
              <a:rPr lang="it-IT" sz="2400" b="1" dirty="0"/>
              <a:t>status </a:t>
            </a:r>
            <a:r>
              <a:rPr lang="it-IT" sz="2400" dirty="0"/>
              <a:t>of the </a:t>
            </a:r>
            <a:r>
              <a:rPr lang="it-IT" sz="2400" dirty="0" err="1"/>
              <a:t>actuators</a:t>
            </a:r>
            <a:r>
              <a:rPr lang="it-IT" sz="2400" dirty="0"/>
              <a:t>. </a:t>
            </a:r>
            <a:r>
              <a:rPr lang="it-IT" sz="2400" b="1" dirty="0"/>
              <a:t>GREEN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roller </a:t>
            </a:r>
            <a:r>
              <a:rPr lang="it-IT" sz="2400" dirty="0" err="1"/>
              <a:t>is</a:t>
            </a:r>
            <a:r>
              <a:rPr lang="it-IT" sz="2400" dirty="0"/>
              <a:t> open and </a:t>
            </a:r>
            <a:r>
              <a:rPr lang="it-IT" sz="2400" b="1" dirty="0"/>
              <a:t>RED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closed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188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Cooja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BC3402-D68F-4590-8845-F46EE1BE6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8784976" cy="52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5FE992-2989-4748-B1A4-404270849EF9}"/>
              </a:ext>
            </a:extLst>
          </p:cNvPr>
          <p:cNvSpPr/>
          <p:nvPr/>
        </p:nvSpPr>
        <p:spPr>
          <a:xfrm>
            <a:off x="0" y="6237312"/>
            <a:ext cx="217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400" dirty="0">
                <a:solidFill>
                  <a:srgbClr val="003366"/>
                </a:solidFill>
                <a:latin typeface="Calibri" panose="020F0502020204030204" pitchFamily="34" charset="0"/>
              </a:rPr>
              <a:t>Gaetano Valenti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E5794-2D33-4403-87A9-10D3F45C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		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3600" b="1" dirty="0"/>
              <a:t>Thanks for the </a:t>
            </a:r>
            <a:r>
              <a:rPr lang="it-IT" sz="3600" b="1" dirty="0" err="1"/>
              <a:t>attention</a:t>
            </a:r>
            <a:r>
              <a:rPr lang="it-IT" sz="3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87737152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637AA7628884A89E80949826CD946" ma:contentTypeVersion="9" ma:contentTypeDescription="Create a new document." ma:contentTypeScope="" ma:versionID="6c1956a9896f143ac4a29b263d06ff3d">
  <xsd:schema xmlns:xsd="http://www.w3.org/2001/XMLSchema" xmlns:xs="http://www.w3.org/2001/XMLSchema" xmlns:p="http://schemas.microsoft.com/office/2006/metadata/properties" xmlns:ns3="7797375e-1069-4cbd-94ec-5a6438bf4024" targetNamespace="http://schemas.microsoft.com/office/2006/metadata/properties" ma:root="true" ma:fieldsID="a0c05fa2ecc95cfe54e270523c343b1d" ns3:_="">
    <xsd:import namespace="7797375e-1069-4cbd-94ec-5a6438bf40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7375e-1069-4cbd-94ec-5a6438bf40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DE726D-D18C-4BA5-956A-8C0395A99A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284EC8-8B6B-49AF-8C48-03A8C76D4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7375e-1069-4cbd-94ec-5a6438bf4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3102E8-D7BA-4A02-9E6D-93C947CDE4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417</Words>
  <Application>Microsoft Office PowerPoint</Application>
  <PresentationFormat>Presentazione su schermo (4:3)</PresentationFormat>
  <Paragraphs>54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Smart Roller Shutter Project</vt:lpstr>
      <vt:lpstr>Introduction</vt:lpstr>
      <vt:lpstr>System scheme and structure</vt:lpstr>
      <vt:lpstr>LLN</vt:lpstr>
      <vt:lpstr>Functioning and Possible Extension</vt:lpstr>
      <vt:lpstr>Cloud Application</vt:lpstr>
      <vt:lpstr>Cooja Simulation</vt:lpstr>
      <vt:lpstr>Cooja Simulation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Federica Peluso</cp:lastModifiedBy>
  <cp:revision>1215</cp:revision>
  <cp:lastPrinted>2016-05-24T07:18:58Z</cp:lastPrinted>
  <dcterms:created xsi:type="dcterms:W3CDTF">2005-03-30T13:34:00Z</dcterms:created>
  <dcterms:modified xsi:type="dcterms:W3CDTF">2020-09-17T11:21:12Z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0x0101008BC637AA7628884A89E80949826CD946</vt:lpwstr>
  </property>
</Properties>
</file>