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Pacifico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Pacifico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7d62d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d7d62d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7d62d0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7d62d0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7d62d0c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7d62d0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d7d62d0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d7d62d0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d7d62d0c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d7d62d0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d7d62d0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d7d62d0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d7d62d0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d7d62d0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85400"/>
            <a:ext cx="7688100" cy="166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Projet 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>
                <a:latin typeface="Pacifico"/>
                <a:ea typeface="Pacifico"/>
                <a:cs typeface="Pacifico"/>
                <a:sym typeface="Pacifico"/>
              </a:rPr>
              <a:t>FORUM </a:t>
            </a:r>
            <a:endParaRPr b="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Gaëtan Roux, Clément Manant, Paul Vigneron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10975" y="1778725"/>
            <a:ext cx="7688700" cy="24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90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➔"/>
            </a:pPr>
            <a:r>
              <a:rPr lang="fr" sz="3807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Contexte du projet</a:t>
            </a:r>
            <a:endParaRPr sz="3807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051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➔"/>
            </a:pPr>
            <a:r>
              <a:rPr lang="fr" sz="3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Architecture du site / Schémas</a:t>
            </a:r>
            <a:endParaRPr sz="3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051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➔"/>
            </a:pPr>
            <a:r>
              <a:rPr lang="fr" sz="3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Démonstration du projet</a:t>
            </a:r>
            <a:endParaRPr sz="3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051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➔"/>
            </a:pPr>
            <a:r>
              <a:rPr lang="fr" sz="3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Difficultés rencontrées</a:t>
            </a:r>
            <a:endParaRPr sz="3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051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➔"/>
            </a:pPr>
            <a:r>
              <a:rPr lang="fr" sz="3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Choses à améliorer</a:t>
            </a:r>
            <a:endParaRPr sz="3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du projet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site permettant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Hors connexion :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De voir les posts des autres utilisateurs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De les trier par catégorie/date de publication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De s’inscrire au forum donnant la possibilité 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De créer des posts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De liker/commenter les posts des autres utilisateurs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De communiquer entre utilisateurs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85125" y="671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fr" sz="2390"/>
              <a:t>Architecture du site / Schémas</a:t>
            </a:r>
            <a:endParaRPr sz="194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50" y="1254550"/>
            <a:ext cx="5902244" cy="36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fr" sz="2300"/>
              <a:t>Démonstration du projet</a:t>
            </a:r>
            <a:endParaRPr sz="23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225" y="2733175"/>
            <a:ext cx="476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fr" sz="2390"/>
              <a:t>Difficultés rencontrées</a:t>
            </a:r>
            <a:endParaRPr sz="194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2379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CSS / Html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Utilisation SQL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Problème dans le CSS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Cookies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350"/>
              <a:t>Choses à améliorer</a:t>
            </a:r>
            <a:endParaRPr sz="235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297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Système de likes/commentaires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Esthétique générale du site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Filtres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Catégories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Follow / messages privés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Merci de nous avoir écouté !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Des questions ?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