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12"/>
  </p:handoutMasterIdLst>
  <p:sldIdLst>
    <p:sldId id="256" r:id="rId5"/>
    <p:sldId id="257" r:id="rId6"/>
    <p:sldId id="259" r:id="rId7"/>
    <p:sldId id="262" r:id="rId8"/>
    <p:sldId id="265" r:id="rId9"/>
    <p:sldId id="263" r:id="rId10"/>
    <p:sldId id="266" r:id="rId11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284" y="-3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08/02/2021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190830" y="3519225"/>
            <a:ext cx="4774983" cy="48743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300" b="1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fr-FR"/>
              <a:t>VOTRE TITRE ICI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895290" y="4257249"/>
            <a:ext cx="3340712" cy="28184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  <a:latin typeface="Rockwell"/>
                <a:cs typeface="Rockwel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VOTRE SOUS-TITRE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123361" y="4767263"/>
            <a:ext cx="972440" cy="273844"/>
          </a:xfrm>
        </p:spPr>
        <p:txBody>
          <a:bodyPr/>
          <a:lstStyle>
            <a:lvl1pPr algn="ctr">
              <a:defRPr sz="800" b="0" i="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fld id="{5BBF241E-D95D-F947-BD40-BA0B1092A59D}" type="datetimeFigureOut">
              <a:rPr lang="fr-FR"/>
              <a:pPr/>
              <a:t>08/02/2021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185183" y="3500918"/>
            <a:ext cx="4742521" cy="52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2200" b="1" i="0" cap="none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r>
              <a:rPr lang="fr-FR"/>
              <a:t>Votre titre de section ici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80541" y="4767263"/>
            <a:ext cx="2133600" cy="273844"/>
          </a:xfrm>
        </p:spPr>
        <p:txBody>
          <a:bodyPr/>
          <a:lstStyle>
            <a:lvl1pPr>
              <a:defRPr sz="8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fld id="{5BBF241E-D95D-F947-BD40-BA0B1092A59D}" type="datetimeFigureOut">
              <a:rPr lang="fr-FR"/>
              <a:pPr/>
              <a:t>08/02/2021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14292" y="4767263"/>
            <a:ext cx="2133600" cy="273844"/>
          </a:xfrm>
        </p:spPr>
        <p:txBody>
          <a:bodyPr/>
          <a:lstStyle>
            <a:lvl1pPr>
              <a:defRPr sz="8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fld id="{604F9983-238B-5A48-87F7-46742A2BA19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80541" y="4767263"/>
            <a:ext cx="2133600" cy="273844"/>
          </a:xfrm>
        </p:spPr>
        <p:txBody>
          <a:bodyPr/>
          <a:lstStyle>
            <a:lvl1pPr>
              <a:defRPr sz="8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fld id="{5BBF241E-D95D-F947-BD40-BA0B1092A59D}" type="datetimeFigureOut">
              <a:rPr lang="fr-FR"/>
              <a:pPr/>
              <a:t>08/02/2021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14292" y="4767263"/>
            <a:ext cx="2133600" cy="273844"/>
          </a:xfrm>
        </p:spPr>
        <p:txBody>
          <a:bodyPr/>
          <a:lstStyle>
            <a:lvl1pPr>
              <a:defRPr sz="8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fld id="{604F9983-238B-5A48-87F7-46742A2BA19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407151" y="810249"/>
            <a:ext cx="3461269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 b="1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fr-FR"/>
              <a:t>Votre titre ici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1407152" y="1677412"/>
            <a:ext cx="6558066" cy="2197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900" b="0" i="0">
                <a:latin typeface="Rockwell"/>
                <a:cs typeface="Rockwell"/>
              </a:defRPr>
            </a:lvl1pPr>
            <a:lvl2pPr marL="0" indent="0">
              <a:buFontTx/>
              <a:buNone/>
              <a:defRPr sz="900" b="0" i="0">
                <a:latin typeface="Rockwell"/>
                <a:cs typeface="Rockwell"/>
              </a:defRPr>
            </a:lvl2pPr>
            <a:lvl3pPr marL="0" indent="0">
              <a:buFontTx/>
              <a:buNone/>
              <a:defRPr sz="900" b="0" i="0">
                <a:latin typeface="Rockwell"/>
                <a:cs typeface="Rockwell"/>
              </a:defRPr>
            </a:lvl3pPr>
            <a:lvl4pPr marL="0" indent="0">
              <a:buFontTx/>
              <a:buNone/>
              <a:defRPr sz="900" b="0" i="0">
                <a:latin typeface="Rockwell"/>
                <a:cs typeface="Rockwell"/>
              </a:defRPr>
            </a:lvl4pPr>
            <a:lvl5pPr marL="0" indent="0">
              <a:buFontTx/>
              <a:buNone/>
              <a:defRPr sz="900" b="0" i="0">
                <a:latin typeface="Rockwell"/>
                <a:cs typeface="Rockwell"/>
              </a:defRPr>
            </a:lvl5pPr>
          </a:lstStyle>
          <a:p>
            <a:pPr lvl="0"/>
            <a:r>
              <a:rPr lang="fr-FR"/>
              <a:t>Votre texte ici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1407152" y="1107917"/>
            <a:ext cx="6558066" cy="46200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900" b="1" i="0" baseline="0">
                <a:latin typeface="Rockwell"/>
                <a:cs typeface="Rockwell"/>
              </a:defRPr>
            </a:lvl1pPr>
            <a:lvl2pPr marL="0" indent="0">
              <a:buFontTx/>
              <a:buNone/>
              <a:defRPr sz="900" b="0" i="0">
                <a:latin typeface="Rockwell"/>
                <a:cs typeface="Rockwell"/>
              </a:defRPr>
            </a:lvl2pPr>
            <a:lvl3pPr marL="0" indent="0">
              <a:buFontTx/>
              <a:buNone/>
              <a:defRPr sz="900" b="0" i="0">
                <a:latin typeface="Rockwell"/>
                <a:cs typeface="Rockwell"/>
              </a:defRPr>
            </a:lvl3pPr>
            <a:lvl4pPr marL="0" indent="0">
              <a:buFontTx/>
              <a:buNone/>
              <a:defRPr sz="900" b="0" i="0">
                <a:latin typeface="Rockwell"/>
                <a:cs typeface="Rockwell"/>
              </a:defRPr>
            </a:lvl4pPr>
            <a:lvl5pPr marL="0" indent="0">
              <a:buFontTx/>
              <a:buNone/>
              <a:defRPr sz="900" b="0" i="0">
                <a:latin typeface="Rockwell"/>
                <a:cs typeface="Rockwell"/>
              </a:defRPr>
            </a:lvl5pPr>
          </a:lstStyle>
          <a:p>
            <a:pPr lvl="0"/>
            <a:r>
              <a:rPr lang="fr-FR"/>
              <a:t>Votre intro ici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04996" y="1694935"/>
            <a:ext cx="3371608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lang="fr-FR" sz="900" b="0" i="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9656" y="1694935"/>
            <a:ext cx="3624820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900" b="0" i="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40853" y="4767263"/>
            <a:ext cx="2133600" cy="273844"/>
          </a:xfrm>
        </p:spPr>
        <p:txBody>
          <a:bodyPr/>
          <a:lstStyle>
            <a:lvl1pPr>
              <a:defRPr sz="800" b="0" i="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fld id="{5BBF241E-D95D-F947-BD40-BA0B1092A59D}" type="datetimeFigureOut">
              <a:rPr lang="fr-FR"/>
              <a:pPr/>
              <a:t>08/02/2021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b="0" i="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420906" y="4767263"/>
            <a:ext cx="2133600" cy="273844"/>
          </a:xfrm>
        </p:spPr>
        <p:txBody>
          <a:bodyPr/>
          <a:lstStyle>
            <a:lvl1pPr>
              <a:defRPr sz="800" b="0" i="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fld id="{604F9983-238B-5A48-87F7-46742A2BA19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4996" y="810249"/>
            <a:ext cx="3371608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 b="1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fr-FR"/>
              <a:t>Votre titre ici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904996" y="1107917"/>
            <a:ext cx="7599480" cy="46200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900" b="1" i="0" baseline="0">
                <a:latin typeface="Rockwell"/>
                <a:cs typeface="Rockwell"/>
              </a:defRPr>
            </a:lvl1pPr>
            <a:lvl2pPr marL="0" indent="0">
              <a:buFontTx/>
              <a:buNone/>
              <a:defRPr sz="900" b="0" i="0">
                <a:latin typeface="Rockwell"/>
                <a:cs typeface="Rockwell"/>
              </a:defRPr>
            </a:lvl2pPr>
            <a:lvl3pPr marL="0" indent="0">
              <a:buFontTx/>
              <a:buNone/>
              <a:defRPr sz="900" b="0" i="0">
                <a:latin typeface="Rockwell"/>
                <a:cs typeface="Rockwell"/>
              </a:defRPr>
            </a:lvl3pPr>
            <a:lvl4pPr marL="0" indent="0">
              <a:buFontTx/>
              <a:buNone/>
              <a:defRPr sz="900" b="0" i="0">
                <a:latin typeface="Rockwell"/>
                <a:cs typeface="Rockwell"/>
              </a:defRPr>
            </a:lvl4pPr>
            <a:lvl5pPr marL="0" indent="0">
              <a:buFontTx/>
              <a:buNone/>
              <a:defRPr sz="900" b="0" i="0">
                <a:latin typeface="Rockwell"/>
                <a:cs typeface="Rockwell"/>
              </a:defRPr>
            </a:lvl5pPr>
          </a:lstStyle>
          <a:p>
            <a:pPr lvl="0"/>
            <a:r>
              <a:rPr lang="fr-FR"/>
              <a:t>Votre intro ici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47467" y="4767263"/>
            <a:ext cx="2133600" cy="273844"/>
          </a:xfr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fld id="{5BBF241E-D95D-F947-BD40-BA0B1092A59D}" type="datetimeFigureOut">
              <a:rPr lang="fr-FR"/>
              <a:pPr/>
              <a:t>08/02/2021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370876" y="4767263"/>
            <a:ext cx="2133600" cy="273844"/>
          </a:xfr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fld id="{604F9983-238B-5A48-87F7-46742A2BA19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904996" y="1829597"/>
            <a:ext cx="3404115" cy="2532062"/>
          </a:xfrm>
          <a:prstGeom prst="rect">
            <a:avLst/>
          </a:prstGeom>
          <a:ln w="57150" cap="sq" cmpd="thickThin">
            <a:solidFill>
              <a:srgbClr val="000000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 b="0" i="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963916" y="1829597"/>
            <a:ext cx="3494233" cy="2532062"/>
          </a:xfrm>
          <a:prstGeom prst="rect">
            <a:avLst/>
          </a:prstGeom>
          <a:ln w="57150" cap="sq" cmpd="thickThin">
            <a:solidFill>
              <a:srgbClr val="000000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 b="0" i="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4996" y="810249"/>
            <a:ext cx="3215964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 b="1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fr-FR"/>
              <a:t>Votre titre ici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904996" y="1107917"/>
            <a:ext cx="7599480" cy="46200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900" b="0" i="0" baseline="0">
                <a:latin typeface="Rockwell"/>
                <a:cs typeface="Rockwell"/>
              </a:defRPr>
            </a:lvl1pPr>
            <a:lvl2pPr marL="0" indent="0">
              <a:buFontTx/>
              <a:buNone/>
              <a:defRPr sz="900" b="0" i="0">
                <a:latin typeface="Rockwell"/>
                <a:cs typeface="Rockwell"/>
              </a:defRPr>
            </a:lvl2pPr>
            <a:lvl3pPr marL="0" indent="0">
              <a:buFontTx/>
              <a:buNone/>
              <a:defRPr sz="900" b="0" i="0">
                <a:latin typeface="Rockwell"/>
                <a:cs typeface="Rockwell"/>
              </a:defRPr>
            </a:lvl3pPr>
            <a:lvl4pPr marL="0" indent="0">
              <a:buFontTx/>
              <a:buNone/>
              <a:defRPr sz="900" b="0" i="0">
                <a:latin typeface="Rockwell"/>
                <a:cs typeface="Rockwell"/>
              </a:defRPr>
            </a:lvl4pPr>
            <a:lvl5pPr marL="0" indent="0">
              <a:buFontTx/>
              <a:buNone/>
              <a:defRPr sz="900" b="0" i="0">
                <a:latin typeface="Rockwell"/>
                <a:cs typeface="Rockwell"/>
              </a:defRPr>
            </a:lvl5pPr>
          </a:lstStyle>
          <a:p>
            <a:pPr lvl="0"/>
            <a:r>
              <a:rPr lang="fr-FR"/>
              <a:t>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Book"/>
                <a:cs typeface="SegoeBook"/>
              </a:defRPr>
            </a:lvl1pPr>
          </a:lstStyle>
          <a:p>
            <a:fld id="{5BBF241E-D95D-F947-BD40-BA0B1092A59D}" type="datetimeFigureOut">
              <a:rPr lang="fr-FR"/>
              <a:pPr/>
              <a:t>08/02/2021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Book"/>
                <a:cs typeface="SegoeBook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Book"/>
                <a:cs typeface="SegoeBook"/>
              </a:defRPr>
            </a:lvl1pPr>
          </a:lstStyle>
          <a:p>
            <a:fld id="{604F9983-238B-5A48-87F7-46742A2BA19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4996" y="810249"/>
            <a:ext cx="3103514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 b="1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fr-FR"/>
              <a:t>Votre titre ici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904996" y="1107917"/>
            <a:ext cx="7599480" cy="46200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900" b="1" i="0" baseline="0">
                <a:latin typeface="Rockwell"/>
                <a:cs typeface="Rockwell"/>
              </a:defRPr>
            </a:lvl1pPr>
            <a:lvl2pPr marL="0" indent="0">
              <a:buFontTx/>
              <a:buNone/>
              <a:defRPr sz="900" b="0" i="0">
                <a:latin typeface="Rockwell"/>
                <a:cs typeface="Rockwell"/>
              </a:defRPr>
            </a:lvl2pPr>
            <a:lvl3pPr marL="0" indent="0">
              <a:buFontTx/>
              <a:buNone/>
              <a:defRPr sz="900" b="0" i="0">
                <a:latin typeface="Rockwell"/>
                <a:cs typeface="Rockwell"/>
              </a:defRPr>
            </a:lvl3pPr>
            <a:lvl4pPr marL="0" indent="0">
              <a:buFontTx/>
              <a:buNone/>
              <a:defRPr sz="900" b="0" i="0">
                <a:latin typeface="Rockwell"/>
                <a:cs typeface="Rockwell"/>
              </a:defRPr>
            </a:lvl4pPr>
            <a:lvl5pPr marL="0" indent="0">
              <a:buFontTx/>
              <a:buNone/>
              <a:defRPr sz="900" b="0" i="0">
                <a:latin typeface="Rockwell"/>
                <a:cs typeface="Rockwell"/>
              </a:defRPr>
            </a:lvl5pPr>
          </a:lstStyle>
          <a:p>
            <a:pPr lvl="0"/>
            <a:r>
              <a:rPr lang="fr-FR"/>
              <a:t>Votre intro ici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47467" y="4767263"/>
            <a:ext cx="2133600" cy="273844"/>
          </a:xfr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fld id="{5BBF241E-D95D-F947-BD40-BA0B1092A59D}" type="datetimeFigureOut">
              <a:rPr lang="fr-FR"/>
              <a:pPr/>
              <a:t>08/02/2021</a:t>
            </a:fld>
            <a:endParaRPr lang="fr-FR"/>
          </a:p>
        </p:txBody>
      </p:sp>
      <p:sp>
        <p:nvSpPr>
          <p:cNvPr id="7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endParaRPr lang="fr-FR"/>
          </a:p>
        </p:txBody>
      </p:sp>
      <p:sp>
        <p:nvSpPr>
          <p:cNvPr id="8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370876" y="4767263"/>
            <a:ext cx="2133600" cy="273844"/>
          </a:xfr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fld id="{604F9983-238B-5A48-87F7-46742A2BA19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04996" y="1216391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900" b="0" i="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445080" y="1190962"/>
            <a:ext cx="4120960" cy="3081921"/>
          </a:xfrm>
          <a:prstGeom prst="rect">
            <a:avLst/>
          </a:prstGeom>
          <a:ln w="57150" cap="sq" cmpd="thickThin">
            <a:solidFill>
              <a:schemeClr val="tx1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FFFFFF"/>
                </a:solidFill>
                <a:latin typeface="SegoeBook"/>
                <a:cs typeface="SegoeBook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4995" y="810249"/>
            <a:ext cx="224751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 b="1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fr-FR"/>
              <a:t>Votre titre ici</a:t>
            </a:r>
          </a:p>
        </p:txBody>
      </p:sp>
      <p:sp>
        <p:nvSpPr>
          <p:cNvPr id="15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47467" y="4767263"/>
            <a:ext cx="2133600" cy="273844"/>
          </a:xfr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fld id="{5BBF241E-D95D-F947-BD40-BA0B1092A59D}" type="datetimeFigureOut">
              <a:rPr lang="fr-FR"/>
              <a:pPr/>
              <a:t>08/02/2021</a:t>
            </a:fld>
            <a:endParaRPr lang="fr-FR"/>
          </a:p>
        </p:txBody>
      </p:sp>
      <p:sp>
        <p:nvSpPr>
          <p:cNvPr id="16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endParaRPr lang="fr-FR"/>
          </a:p>
        </p:txBody>
      </p:sp>
      <p:sp>
        <p:nvSpPr>
          <p:cNvPr id="1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370876" y="4767263"/>
            <a:ext cx="2133600" cy="273844"/>
          </a:xfr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fld id="{604F9983-238B-5A48-87F7-46742A2BA19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1504500"/>
            <a:ext cx="5486400" cy="2747818"/>
          </a:xfrm>
          <a:prstGeom prst="rect">
            <a:avLst/>
          </a:prstGeom>
          <a:ln w="57150" cap="sq" cmpd="thickThin">
            <a:solidFill>
              <a:srgbClr val="000000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 b="0" i="0">
                <a:solidFill>
                  <a:srgbClr val="FFFFFF"/>
                </a:solidFill>
                <a:latin typeface="Rockwell"/>
                <a:cs typeface="Rockwel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1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47467" y="4767263"/>
            <a:ext cx="2133600" cy="273844"/>
          </a:xfr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fld id="{5BBF241E-D95D-F947-BD40-BA0B1092A59D}" type="datetimeFigureOut">
              <a:rPr lang="fr-FR"/>
              <a:pPr/>
              <a:t>08/02/2021</a:t>
            </a:fld>
            <a:endParaRPr lang="fr-FR"/>
          </a:p>
        </p:txBody>
      </p:sp>
      <p:sp>
        <p:nvSpPr>
          <p:cNvPr id="12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endParaRPr lang="fr-FR"/>
          </a:p>
        </p:txBody>
      </p:sp>
      <p:sp>
        <p:nvSpPr>
          <p:cNvPr id="13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370876" y="4767263"/>
            <a:ext cx="2133600" cy="273844"/>
          </a:xfr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fld id="{604F9983-238B-5A48-87F7-46742A2BA19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90" y="946659"/>
            <a:ext cx="5486398" cy="495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 algn="ctr">
              <a:spcBef>
                <a:spcPts val="300"/>
              </a:spcBef>
              <a:buFontTx/>
              <a:buNone/>
              <a:defRPr lang="fr-FR" sz="900" b="0" i="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96340" y="540517"/>
            <a:ext cx="2478296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500" b="1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fr-FR"/>
              <a:t>Votre titre ici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Book"/>
                <a:cs typeface="SegoeBook"/>
              </a:defRPr>
            </a:lvl1pPr>
          </a:lstStyle>
          <a:p>
            <a:fld id="{5BBF241E-D95D-F947-BD40-BA0B1092A59D}" type="datetimeFigureOut">
              <a:rPr lang="fr-FR"/>
              <a:pPr/>
              <a:t>08/02/2021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Book"/>
                <a:cs typeface="SegoeBook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Book"/>
                <a:cs typeface="SegoeBook"/>
              </a:defRPr>
            </a:lvl1pPr>
          </a:lstStyle>
          <a:p>
            <a:fld id="{604F9983-238B-5A48-87F7-46742A2BA19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GROUPIE-TRACKER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Rockwell" panose="02060603020205020403" pitchFamily="18" charset="0"/>
              </a:rPr>
              <a:t>Gaëtan Roux, Clément Manant, Paul Vigneron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955550" y="727609"/>
            <a:ext cx="3461269" cy="272821"/>
          </a:xfrm>
        </p:spPr>
        <p:txBody>
          <a:bodyPr>
            <a:noAutofit/>
          </a:bodyPr>
          <a:lstStyle/>
          <a:p>
            <a:pPr algn="ctr"/>
            <a:r>
              <a:rPr lang="fr-FR" sz="2000" b="0" i="0" u="sng" dirty="0">
                <a:effectLst/>
                <a:latin typeface="Whitney"/>
              </a:rPr>
              <a:t>CONTEXTE DU PROJET :</a:t>
            </a:r>
            <a:endParaRPr lang="fr-FR" sz="2000" u="sng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1407152" y="1677412"/>
            <a:ext cx="6558066" cy="3199388"/>
          </a:xfrm>
        </p:spPr>
        <p:txBody>
          <a:bodyPr/>
          <a:lstStyle/>
          <a:p>
            <a:r>
              <a:rPr lang="fr-FR" sz="1600" b="0" i="0" dirty="0">
                <a:effectLst/>
                <a:latin typeface="Whitney"/>
              </a:rPr>
              <a:t>Création d’un site internet qui permet de </a:t>
            </a:r>
            <a:r>
              <a:rPr lang="fr-FR" sz="1600" dirty="0">
                <a:latin typeface="Whitney"/>
              </a:rPr>
              <a:t>retrouver des </a:t>
            </a:r>
            <a:r>
              <a:rPr lang="fr-FR" sz="1600" b="0" i="0" dirty="0">
                <a:effectLst/>
                <a:latin typeface="Whitney"/>
              </a:rPr>
              <a:t>informations sur les artistes :</a:t>
            </a:r>
          </a:p>
          <a:p>
            <a:endParaRPr lang="fr-FR" sz="1600" b="0" i="0" dirty="0">
              <a:effectLst/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Whitney"/>
              </a:rPr>
              <a:t>dates</a:t>
            </a:r>
            <a:r>
              <a:rPr lang="fr-FR" sz="1600" b="0" i="0" dirty="0">
                <a:effectLst/>
                <a:latin typeface="Whitney"/>
              </a:rPr>
              <a:t> des concerts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0" i="0" dirty="0">
              <a:effectLst/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Whitney"/>
              </a:rPr>
              <a:t>lieux des concerts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0" i="0" dirty="0">
              <a:effectLst/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Whitney"/>
              </a:rPr>
              <a:t>année de création du groupe/artiste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0" i="0" dirty="0">
              <a:effectLst/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Whitney"/>
              </a:rPr>
              <a:t>et plein d'autres…</a:t>
            </a:r>
            <a:endParaRPr 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A2C1C1-AB55-4D6C-9F5E-407DAF95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45" y="2051050"/>
            <a:ext cx="2254748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201078" y="2298984"/>
            <a:ext cx="6741844" cy="545531"/>
          </a:xfrm>
        </p:spPr>
        <p:txBody>
          <a:bodyPr>
            <a:noAutofit/>
          </a:bodyPr>
          <a:lstStyle/>
          <a:p>
            <a:pPr algn="ctr"/>
            <a:r>
              <a:rPr lang="fr-FR" sz="2400" b="0" i="0" u="sng" dirty="0">
                <a:effectLst/>
                <a:latin typeface="Whitney"/>
              </a:rPr>
              <a:t>DEMONSTRATION DU PROJET :</a:t>
            </a:r>
            <a:endParaRPr lang="fr-FR" sz="2400" u="sng" dirty="0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2964018" y="807699"/>
            <a:ext cx="3215964" cy="272821"/>
          </a:xfrm>
        </p:spPr>
        <p:txBody>
          <a:bodyPr>
            <a:noAutofit/>
          </a:bodyPr>
          <a:lstStyle/>
          <a:p>
            <a:pPr algn="ctr"/>
            <a:r>
              <a:rPr lang="fr-FR" sz="2000" b="0" i="0" u="sng" dirty="0">
                <a:effectLst/>
                <a:latin typeface="Whitney"/>
              </a:rPr>
              <a:t>ARCHITECTURE DU SITE :</a:t>
            </a:r>
            <a:endParaRPr lang="fr-FR" sz="2000" b="0" u="sng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7"/>
          </p:nvPr>
        </p:nvSpPr>
        <p:spPr>
          <a:xfrm>
            <a:off x="1130516" y="1617067"/>
            <a:ext cx="3667004" cy="24028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dirty="0" err="1">
                <a:effectLst/>
                <a:latin typeface="Whitney"/>
              </a:rPr>
              <a:t>Navbar</a:t>
            </a:r>
            <a:r>
              <a:rPr lang="fr-FR" sz="1400" b="0" i="0" dirty="0">
                <a:effectLst/>
                <a:latin typeface="Whitney"/>
              </a:rPr>
              <a:t> permettant d'accéder à toutes les pages </a:t>
            </a:r>
          </a:p>
          <a:p>
            <a:endParaRPr lang="fr-FR" sz="1400" b="0" i="0" dirty="0">
              <a:effectLst/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dirty="0">
                <a:effectLst/>
                <a:latin typeface="Whitney"/>
              </a:rPr>
              <a:t>Page d'accueil </a:t>
            </a:r>
          </a:p>
          <a:p>
            <a:endParaRPr lang="fr-FR" sz="1400" b="0" i="0" dirty="0">
              <a:effectLst/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dirty="0">
                <a:effectLst/>
                <a:latin typeface="Whitney"/>
              </a:rPr>
              <a:t>Artistes -&gt; Artiste </a:t>
            </a:r>
          </a:p>
          <a:p>
            <a:endParaRPr lang="fr-FR" sz="1400" b="0" i="0" dirty="0">
              <a:effectLst/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dirty="0">
                <a:effectLst/>
                <a:latin typeface="Whitney"/>
              </a:rPr>
              <a:t>Concerts (Non fonctionnel) </a:t>
            </a:r>
            <a:br>
              <a:rPr lang="fr-FR" sz="1400" dirty="0"/>
            </a:b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8BA5357-260D-48C3-81B0-8061A162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334" y="1609724"/>
            <a:ext cx="3105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018971" y="672762"/>
            <a:ext cx="3106058" cy="272821"/>
          </a:xfrm>
        </p:spPr>
        <p:txBody>
          <a:bodyPr>
            <a:noAutofit/>
          </a:bodyPr>
          <a:lstStyle/>
          <a:p>
            <a:pPr algn="ctr"/>
            <a:r>
              <a:rPr lang="fr-FR" sz="2000" b="0" i="0" u="sng" dirty="0">
                <a:effectLst/>
                <a:latin typeface="Whitney"/>
              </a:rPr>
              <a:t>SCHEMA EXPLICATIF :</a:t>
            </a:r>
            <a:endParaRPr lang="fr-FR" sz="2000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AABB87-C5EE-4DCE-9C07-E6F903BB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419591"/>
            <a:ext cx="838200" cy="838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A5768EF-E2D2-4CA3-8443-84A08A27C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1" t="-1" b="10001"/>
          <a:stretch/>
        </p:blipFill>
        <p:spPr>
          <a:xfrm>
            <a:off x="2598738" y="2584450"/>
            <a:ext cx="863145" cy="342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85A5AF-E8C1-4A31-9655-2548078ACC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6" b="5026"/>
          <a:stretch/>
        </p:blipFill>
        <p:spPr>
          <a:xfrm>
            <a:off x="5621338" y="2601686"/>
            <a:ext cx="1022803" cy="3256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60C86A6-82C8-4053-9621-19A793774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678" y="3185546"/>
            <a:ext cx="1629268" cy="1790700"/>
          </a:xfrm>
          <a:prstGeom prst="rect">
            <a:avLst/>
          </a:prstGeom>
        </p:spPr>
      </p:pic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CB39C821-258B-4736-9BD4-5E2C156FF9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80424" y="1649369"/>
            <a:ext cx="343895" cy="1560740"/>
          </a:xfrm>
          <a:prstGeom prst="bentConnector3">
            <a:avLst>
              <a:gd name="adj1" fmla="val 469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966811C3-09FF-4B9C-B95D-2FC738243F3C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3637827" y="1650276"/>
            <a:ext cx="326659" cy="154168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3DCA08A-A77B-4C01-8EAC-B7BA70F8485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030311" y="2927350"/>
            <a:ext cx="1" cy="2581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58632549-4D44-43F5-B673-A72FD07DE870}"/>
              </a:ext>
            </a:extLst>
          </p:cNvPr>
          <p:cNvSpPr txBox="1"/>
          <p:nvPr/>
        </p:nvSpPr>
        <p:spPr>
          <a:xfrm>
            <a:off x="3060066" y="1118527"/>
            <a:ext cx="302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Accès aux différentes pages :</a:t>
            </a:r>
          </a:p>
        </p:txBody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020243" y="737678"/>
            <a:ext cx="3103514" cy="272821"/>
          </a:xfrm>
        </p:spPr>
        <p:txBody>
          <a:bodyPr>
            <a:noAutofit/>
          </a:bodyPr>
          <a:lstStyle/>
          <a:p>
            <a:pPr algn="ctr"/>
            <a:r>
              <a:rPr lang="fr-FR" sz="2000" b="0" i="0" u="sng" dirty="0">
                <a:effectLst/>
                <a:latin typeface="Whitney"/>
              </a:rPr>
              <a:t>DIFFICULTES RENCONTREES :</a:t>
            </a:r>
            <a:endParaRPr lang="fr-FR" sz="2000" u="sng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>
          <a:xfrm>
            <a:off x="810653" y="1319111"/>
            <a:ext cx="7701976" cy="32964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600" b="0" i="0" dirty="0">
                <a:effectLst/>
                <a:latin typeface="Whitney"/>
              </a:rPr>
              <a:t>Gestion de l'API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600" b="0" i="0" dirty="0">
              <a:effectLst/>
              <a:latin typeface="Whitney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600" b="0" i="0" dirty="0">
                <a:effectLst/>
                <a:latin typeface="Whitney"/>
              </a:rPr>
              <a:t>Création de la boucle html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600" b="0" i="0" dirty="0">
              <a:effectLst/>
              <a:latin typeface="Whitney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600" b="0" dirty="0">
                <a:latin typeface="Whitney"/>
              </a:rPr>
              <a:t>Fonctionnement des a</a:t>
            </a:r>
            <a:r>
              <a:rPr lang="fr-FR" sz="1600" b="0" i="0" dirty="0">
                <a:effectLst/>
                <a:latin typeface="Whitney"/>
              </a:rPr>
              <a:t>rguments sur route web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600" b="0" dirty="0">
              <a:latin typeface="Whitney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600" b="0" dirty="0">
                <a:latin typeface="Whitney"/>
              </a:rPr>
              <a:t>Optimisation du background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600" b="0" dirty="0">
              <a:latin typeface="Whitney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600" b="0" dirty="0">
                <a:latin typeface="Whitney"/>
              </a:rPr>
              <a:t>Alignement des vignettes artistes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600" b="0" dirty="0">
              <a:latin typeface="Whitney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600" b="0" dirty="0">
                <a:latin typeface="Whitney"/>
              </a:rPr>
              <a:t>Gestion du CSS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553142" y="1220615"/>
            <a:ext cx="5486398" cy="3382368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fr-FR" sz="1600" b="0" i="0" dirty="0">
                <a:effectLst/>
                <a:latin typeface="Whitney"/>
              </a:rPr>
              <a:t>Optimisation de la page Artistes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fr-FR" sz="1600" b="0" i="0" dirty="0">
              <a:effectLst/>
              <a:latin typeface="Whitney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fr-FR" sz="1600" b="0" i="0" dirty="0">
                <a:effectLst/>
                <a:latin typeface="Whitney"/>
              </a:rPr>
              <a:t>Création d'un filtre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fr-FR" sz="1600" b="0" i="0" dirty="0">
              <a:effectLst/>
              <a:latin typeface="Whitney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fr-FR" sz="1600" b="0" i="0" dirty="0">
                <a:effectLst/>
                <a:latin typeface="Whitney"/>
              </a:rPr>
              <a:t>Création d'une barre de recherche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fr-FR" sz="1600" dirty="0">
              <a:latin typeface="Whitney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fr-FR" sz="1600" b="0" i="0" dirty="0">
                <a:effectLst/>
                <a:latin typeface="Whitney"/>
              </a:rPr>
              <a:t>Création d’une géolocalisation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fr-FR" sz="1600" dirty="0">
              <a:latin typeface="Whitney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fr-FR" sz="1600" b="0" i="0" dirty="0">
                <a:effectLst/>
                <a:latin typeface="Whitney"/>
              </a:rPr>
              <a:t>Améliorer le design/le rendre plus fonctionnel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fr-FR" sz="1600" b="0" i="0" dirty="0">
              <a:effectLst/>
              <a:latin typeface="Whitney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fr-FR" sz="1600" b="0" i="0" dirty="0">
                <a:effectLst/>
                <a:latin typeface="Whitney"/>
              </a:rPr>
              <a:t>Finir la page Concert</a:t>
            </a:r>
            <a:endParaRPr lang="fr-FR" sz="160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296341" y="540517"/>
            <a:ext cx="2478296" cy="272821"/>
          </a:xfrm>
        </p:spPr>
        <p:txBody>
          <a:bodyPr>
            <a:noAutofit/>
          </a:bodyPr>
          <a:lstStyle/>
          <a:p>
            <a:r>
              <a:rPr lang="fr-FR" sz="2000" b="0" i="0" u="sng" dirty="0">
                <a:effectLst/>
                <a:latin typeface="Whitney"/>
              </a:rPr>
              <a:t>CHOSES A AMELIORER :</a:t>
            </a: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RBAN_Mac.pptx" id="{2075B2CD-ED5A-4B02-81F2-A5467B38E6CB}" vid="{9418F5F6-40D4-4368-A644-A6806286A922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>Internal MS</AcquiredFrom>
    <IsSearchable xmlns="6d93d202-47fc-4405-873a-cab67cc5f1b2">false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1 Microsoft Managed Content</TrustLevel>
    <MarketSpecific xmlns="6d93d202-47fc-4405-873a-cab67cc5f1b2">false</MarketSpecific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TPNamespace xmlns="6d93d202-47fc-4405-873a-cab67cc5f1b2" xsi:nil="true"/>
    <CampaignTagsTaxHTField0 xmlns="6d93d202-47fc-4405-873a-cab67cc5f1b2">
      <Terms xmlns="http://schemas.microsoft.com/office/infopath/2007/PartnerControls"/>
    </CampaignTagsTaxHTField0>
    <DirectSourceMarket xmlns="6d93d202-47fc-4405-873a-cab67cc5f1b2" xsi:nil="true"/>
    <LocLastLocAttemptVersionLookup xmlns="6d93d202-47fc-4405-873a-cab67cc5f1b2">250538</LocLastLocAttemptVersionLookup>
    <MachineTranslated xmlns="6d93d202-47fc-4405-873a-cab67cc5f1b2">false</MachineTranslated>
    <PlannedPubDate xmlns="6d93d202-47fc-4405-873a-cab67cc5f1b2" xsi:nil="true"/>
    <SubmitterId xmlns="6d93d202-47fc-4405-873a-cab67cc5f1b2" xsi:nil="true"/>
    <Downloads xmlns="6d93d202-47fc-4405-873a-cab67cc5f1b2">0</Downloads>
    <OriginalSourceMarket xmlns="6d93d202-47fc-4405-873a-cab67cc5f1b2" xsi:nil="true"/>
    <PublishTargets xmlns="6d93d202-47fc-4405-873a-cab67cc5f1b2">OfficeOnlineVNext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 xsi:nil="true"/>
    <EditorialTags xmlns="6d93d202-47fc-4405-873a-cab67cc5f1b2" xsi:nil="true"/>
    <TPExecutable xmlns="6d93d202-47fc-4405-873a-cab67cc5f1b2" xsi:nil="true"/>
    <InternalTagsTaxHTField0 xmlns="6d93d202-47fc-4405-873a-cab67cc5f1b2">
      <Terms xmlns="http://schemas.microsoft.com/office/infopath/2007/PartnerControls"/>
    </InternalTagsTaxHTField0>
    <LastHandOff xmlns="6d93d202-47fc-4405-873a-cab67cc5f1b2" xsi:nil="true"/>
    <LocRecommendedHandoff xmlns="6d93d202-47fc-4405-873a-cab67cc5f1b2" xsi:nil="true"/>
    <BusinessGroup xmlns="6d93d202-47fc-4405-873a-cab67cc5f1b2" xsi:nil="true"/>
    <TPAppVersion xmlns="6d93d202-47fc-4405-873a-cab67cc5f1b2" xsi:nil="true"/>
    <VoteCount xmlns="6d93d202-47fc-4405-873a-cab67cc5f1b2" xsi:nil="true"/>
    <APAuthor xmlns="6d93d202-47fc-4405-873a-cab67cc5f1b2">
      <UserInfo>
        <DisplayName/>
        <AccountId>1229</AccountId>
        <AccountType/>
      </UserInfo>
    </APAuthor>
    <TPCommandLine xmlns="6d93d202-47fc-4405-873a-cab67cc5f1b2" xsi:nil="true"/>
    <UACurrentWords xmlns="6d93d202-47fc-4405-873a-cab67cc5f1b2" xsi:nil="true"/>
    <AssetId xmlns="6d93d202-47fc-4405-873a-cab67cc5f1b2">TP104334740</AssetId>
    <Manager xmlns="6d93d202-47fc-4405-873a-cab67cc5f1b2" xsi:nil="true"/>
    <NumericId xmlns="6d93d202-47fc-4405-873a-cab67cc5f1b2" xsi:nil="true"/>
    <HandoffToMSDN xmlns="6d93d202-47fc-4405-873a-cab67cc5f1b2" xsi:nil="true"/>
    <Markets xmlns="6d93d202-47fc-4405-873a-cab67cc5f1b2"/>
    <UALocComments xmlns="6d93d202-47fc-4405-873a-cab67cc5f1b2" xsi:nil="true"/>
    <UALocRecommendation xmlns="6d93d202-47fc-4405-873a-cab67cc5f1b2">Localize</UALocRecommendation>
    <Component xmlns="64acb2c5-0a2b-4bda-bd34-58e36cbb80d2" xsi:nil="true"/>
    <AssetStart xmlns="6d93d202-47fc-4405-873a-cab67cc5f1b2">2014-05-21T15:12:10+00:00</AssetStart>
    <CrawlForDependencies xmlns="6d93d202-47fc-4405-873a-cab67cc5f1b2">false</CrawlForDependencies>
    <LastModifiedDateTime xmlns="6d93d202-47fc-4405-873a-cab67cc5f1b2" xsi:nil="true"/>
    <LocMarketGroupTiers2 xmlns="6d93d202-47fc-4405-873a-cab67cc5f1b2" xsi:nil="true"/>
    <PublishStatusLookup xmlns="6d93d202-47fc-4405-873a-cab67cc5f1b2">
      <Value>615166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2029-01-01T00:00:00+00:00</AssetExpire>
    <AssetType xmlns="6d93d202-47fc-4405-873a-cab67cc5f1b2" xsi:nil="true"/>
    <IntlLangReviewDate xmlns="6d93d202-47fc-4405-873a-cab67cc5f1b2" xsi:nil="true"/>
    <TPFriendlyName xmlns="6d93d202-47fc-4405-873a-cab67cc5f1b2" xsi:nil="true"/>
    <IntlLangReview xmlns="6d93d202-47fc-4405-873a-cab67cc5f1b2">false</IntlLangReview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BlockPublish xmlns="6d93d202-47fc-4405-873a-cab67cc5f1b2">false</BlockPublish>
    <FriendlyTitle xmlns="6d93d202-47fc-4405-873a-cab67cc5f1b2" xsi:nil="true"/>
    <TPLaunchHelpLinkType xmlns="6d93d202-47fc-4405-873a-cab67cc5f1b2">Template</TPLaunchHelpLinkType>
    <LocComments xmlns="6d93d202-47fc-4405-873a-cab67cc5f1b2" xsi:nil="true"/>
    <Providers xmlns="6d93d202-47fc-4405-873a-cab67cc5f1b2" xsi:nil="true"/>
    <SourceTitle xmlns="6d93d202-47fc-4405-873a-cab67cc5f1b2" xsi:nil="true"/>
    <TemplateTemplateType xmlns="6d93d202-47fc-4405-873a-cab67cc5f1b2">PowerPoint Presentation Template</TemplateTemplateType>
    <TimesCloned xmlns="6d93d202-47fc-4405-873a-cab67cc5f1b2" xsi:nil="true"/>
    <ClipArtFilename xmlns="6d93d202-47fc-4405-873a-cab67cc5f1b2" xsi:nil="true"/>
    <APDescription xmlns="6d93d202-47fc-4405-873a-cab67cc5f1b2">Présentation PowerPoint résolument fun autour du thème "Urban". Pour les mordus de skateboard et de street art !</APDescription>
    <TaxCatchAll xmlns="6d93d202-47fc-4405-873a-cab67cc5f1b2"/>
    <TPApplication xmlns="6d93d202-47fc-4405-873a-cab67cc5f1b2" xsi:nil="true"/>
    <CSXHash xmlns="6d93d202-47fc-4405-873a-cab67cc5f1b2" xsi:nil="true"/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 xsi:nil="true"/>
    <TPLaunchHelpLink xmlns="6d93d202-47fc-4405-873a-cab67cc5f1b2" xsi:nil="true"/>
    <Milestone xmlns="6d93d202-47fc-4405-873a-cab67cc5f1b2" xsi:nil="true"/>
    <OriginalRelease xmlns="6d93d202-47fc-4405-873a-cab67cc5f1b2">15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UANotes xmlns="6d93d202-47fc-4405-873a-cab67cc5f1b2" xsi:nil="true"/>
    <FeatureTagsTaxHTField0 xmlns="6d93d202-47fc-4405-873a-cab67cc5f1b2">
      <Terms xmlns="http://schemas.microsoft.com/office/infopath/2007/PartnerControls"/>
    </FeatureTagsTaxHTField0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 xsi:nil="true"/>
    <Description0 xmlns="64acb2c5-0a2b-4bda-bd34-58e36cbb80d2" xsi:nil="true"/>
    <TPClientViewer xmlns="6d93d202-47fc-4405-873a-cab67cc5f1b2" xsi:nil="true"/>
    <DSATActionTaken xmlns="6d93d202-47fc-4405-873a-cab67cc5f1b2" xsi:nil="true"/>
    <APEditor xmlns="6d93d202-47fc-4405-873a-cab67cc5f1b2">
      <UserInfo>
        <DisplayName/>
        <AccountId xsi:nil="true"/>
        <AccountType/>
      </UserInfo>
    </APEditor>
    <TPInstallLocation xmlns="6d93d202-47fc-4405-873a-cab67cc5f1b2" xsi:nil="true"/>
    <OutputCachingOn xmlns="6d93d202-47fc-4405-873a-cab67cc5f1b2">false</OutputCachingOn>
    <ParentAssetId xmlns="6d93d202-47fc-4405-873a-cab67cc5f1b2" xsi:nil="true"/>
  </documentManagement>
</p:properties>
</file>

<file path=customXml/itemProps1.xml><?xml version="1.0" encoding="utf-8"?>
<ds:datastoreItem xmlns:ds="http://schemas.openxmlformats.org/officeDocument/2006/customXml" ds:itemID="{DE267058-1F3B-47C4-B2AA-72192E2A30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03866E-E552-4DF6-A1AB-EFA5737B51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EE7DFA-F6D6-4402-B86E-86FC3FFA4BDB}">
  <ds:schemaRefs>
    <ds:schemaRef ds:uri="6d93d202-47fc-4405-873a-cab67cc5f1b2"/>
    <ds:schemaRef ds:uri="http://schemas.openxmlformats.org/package/2006/metadata/core-properties"/>
    <ds:schemaRef ds:uri="http://purl.org/dc/terms/"/>
    <ds:schemaRef ds:uri="http://www.w3.org/XML/1998/namespace"/>
    <ds:schemaRef ds:uri="64acb2c5-0a2b-4bda-bd34-58e36cbb80d2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fun - Thème Urban</Template>
  <TotalTime>0</TotalTime>
  <Words>137</Words>
  <Application>Microsoft Office PowerPoint</Application>
  <PresentationFormat>Affichage à l'écran (16:9)</PresentationFormat>
  <Paragraphs>47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SegoeBook</vt:lpstr>
      <vt:lpstr>Whitney</vt:lpstr>
      <vt:lpstr>Wingdings</vt:lpstr>
      <vt:lpstr>Thème Office</vt:lpstr>
      <vt:lpstr>GROUPIE-TRACKER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2021-02-08T08:28:49Z</dcterms:created>
  <dcterms:modified xsi:type="dcterms:W3CDTF">2021-02-08T12:11:10Z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</Properties>
</file>