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6" r:id="rId2"/>
    <p:sldId id="256" r:id="rId3"/>
    <p:sldId id="260" r:id="rId4"/>
    <p:sldId id="259" r:id="rId5"/>
    <p:sldId id="261" r:id="rId6"/>
    <p:sldId id="262" r:id="rId7"/>
    <p:sldId id="265" r:id="rId8"/>
    <p:sldId id="257" r:id="rId9"/>
    <p:sldId id="263" r:id="rId10"/>
    <p:sldId id="264" r:id="rId11"/>
    <p:sldId id="272" r:id="rId12"/>
    <p:sldId id="258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6" autoAdjust="0"/>
    <p:restoredTop sz="94660"/>
  </p:normalViewPr>
  <p:slideViewPr>
    <p:cSldViewPr>
      <p:cViewPr varScale="1">
        <p:scale>
          <a:sx n="84" d="100"/>
          <a:sy n="84" d="100"/>
        </p:scale>
        <p:origin x="-84" y="-5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96B43-F51C-4711-A91E-44BE7C37BAE8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595BC-A5DE-488A-8203-87E62498CB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595BC-A5DE-488A-8203-87E62498CB0F}" type="slidenum">
              <a:rPr lang="ko-KR" altLang="en-US" smtClean="0"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16F-D50B-4651-B85D-838E9E264370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336D-2C29-4CD6-B992-BFEA588036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16F-D50B-4651-B85D-838E9E264370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336D-2C29-4CD6-B992-BFEA588036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16F-D50B-4651-B85D-838E9E264370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336D-2C29-4CD6-B992-BFEA588036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16F-D50B-4651-B85D-838E9E264370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336D-2C29-4CD6-B992-BFEA588036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16F-D50B-4651-B85D-838E9E264370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336D-2C29-4CD6-B992-BFEA588036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16F-D50B-4651-B85D-838E9E264370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336D-2C29-4CD6-B992-BFEA588036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16F-D50B-4651-B85D-838E9E264370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336D-2C29-4CD6-B992-BFEA588036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16F-D50B-4651-B85D-838E9E264370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336D-2C29-4CD6-B992-BFEA588036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16F-D50B-4651-B85D-838E9E264370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336D-2C29-4CD6-B992-BFEA588036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16F-D50B-4651-B85D-838E9E264370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336D-2C29-4CD6-B992-BFEA588036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16F-D50B-4651-B85D-838E9E264370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336D-2C29-4CD6-B992-BFEA588036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C516F-D50B-4651-B85D-838E9E264370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9336D-2C29-4CD6-B992-BFEA588036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default.asp" TargetMode="External"/><Relationship Id="rId2" Type="http://schemas.openxmlformats.org/officeDocument/2006/relationships/hyperlink" Target="http://webberstudy.com/html-css/css-2/multi-column-layout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 구성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87624" y="2420888"/>
            <a:ext cx="69847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hlinkClick r:id="rId2"/>
              </a:rPr>
              <a:t>http://webberstudy.com/html-css/css-2/multi-column-layout/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http://www.w3schools.com/html/default.asp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참고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계정설정 </a:t>
            </a:r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556792"/>
            <a:ext cx="1396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Berlin Sans FB Demi" pitchFamily="34" charset="0"/>
                <a:ea typeface="HY견고딕" pitchFamily="18" charset="-127"/>
              </a:rPr>
              <a:t>Planet</a:t>
            </a:r>
            <a:endParaRPr lang="ko-KR" altLang="en-US" sz="3200" dirty="0">
              <a:latin typeface="Berlin Sans FB Demi" pitchFamily="34" charset="0"/>
              <a:ea typeface="HY견고딕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2060848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67544" y="2492896"/>
            <a:ext cx="1719808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467544" y="3645024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67544" y="3068960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21088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483768" y="2492896"/>
            <a:ext cx="6120680" cy="3744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2699792" y="2996952"/>
            <a:ext cx="5580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7544" y="2608424"/>
            <a:ext cx="1608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dbflrnen914(id)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7544" y="3212976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나의 </a:t>
            </a:r>
            <a:r>
              <a:rPr lang="ko-KR" altLang="en-US" sz="1600" dirty="0" err="1" smtClean="0"/>
              <a:t>플래닛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67544" y="3767006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플래닛</a:t>
            </a:r>
            <a:r>
              <a:rPr lang="ko-KR" altLang="en-US" sz="1600" dirty="0" smtClean="0"/>
              <a:t> 찾기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467544" y="433205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계정관리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5868144" y="1628800"/>
            <a:ext cx="275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로그아웃     </a:t>
            </a:r>
            <a:r>
              <a:rPr lang="ko-KR" altLang="en-US" dirty="0" err="1" smtClean="0"/>
              <a:t>플래닛</a:t>
            </a:r>
            <a:r>
              <a:rPr lang="ko-KR" altLang="en-US" dirty="0" smtClean="0"/>
              <a:t> 개설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699792" y="263691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계정 관리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699792" y="3356992"/>
            <a:ext cx="56414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아이디        </a:t>
            </a:r>
            <a:r>
              <a:rPr lang="en-US" altLang="ko-KR" sz="1600" dirty="0" smtClean="0"/>
              <a:t>dbflrnen914                                   </a:t>
            </a:r>
            <a:r>
              <a:rPr lang="ko-KR" altLang="en-US" sz="1200" dirty="0" smtClean="0">
                <a:solidFill>
                  <a:srgbClr val="C00000"/>
                </a:solidFill>
              </a:rPr>
              <a:t>계정삭제</a:t>
            </a:r>
            <a:endParaRPr lang="en-US" altLang="ko-KR" sz="1600" dirty="0" smtClean="0">
              <a:solidFill>
                <a:srgbClr val="C00000"/>
              </a:solidFill>
            </a:endParaRP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비밀번호     </a:t>
            </a:r>
            <a:r>
              <a:rPr lang="ko-KR" altLang="en-US" sz="1600" u="sng" dirty="0" smtClean="0">
                <a:solidFill>
                  <a:srgbClr val="C00000"/>
                </a:solidFill>
              </a:rPr>
              <a:t>변경하기</a:t>
            </a:r>
            <a:endParaRPr lang="ko-KR" altLang="en-US" sz="1600" u="sng" dirty="0">
              <a:solidFill>
                <a:srgbClr val="C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49818" y="3257044"/>
            <a:ext cx="5760640" cy="10360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2649818" y="3767006"/>
            <a:ext cx="573860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플래닛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556792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Berlin Sans FB Demi" pitchFamily="34" charset="0"/>
                <a:ea typeface="HY견고딕" pitchFamily="18" charset="-127"/>
              </a:rPr>
              <a:t>Planet</a:t>
            </a:r>
            <a:endParaRPr lang="ko-KR" altLang="en-US" sz="2400" dirty="0">
              <a:latin typeface="Berlin Sans FB Demi" pitchFamily="34" charset="0"/>
              <a:ea typeface="HY견고딕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2060848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67544" y="2492896"/>
            <a:ext cx="1719808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467544" y="3645024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67544" y="3068960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67544" y="4221088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483768" y="2492896"/>
            <a:ext cx="6120680" cy="3744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2699792" y="2996952"/>
            <a:ext cx="5580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7544" y="2543388"/>
            <a:ext cx="107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dbflrnen914</a:t>
            </a:r>
          </a:p>
          <a:p>
            <a:r>
              <a:rPr lang="ko-KR" altLang="en-US" sz="1200" dirty="0" smtClean="0"/>
              <a:t>임지</a:t>
            </a:r>
            <a:r>
              <a:rPr lang="ko-KR" altLang="en-US" sz="1200" dirty="0"/>
              <a:t>수</a:t>
            </a:r>
            <a:endParaRPr lang="en-US" altLang="ko-KR" sz="1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076056" y="1628800"/>
            <a:ext cx="3512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내 프로필     계정 관리     로그아웃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699792" y="263691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내글</a:t>
            </a:r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1619672" y="1650286"/>
            <a:ext cx="1191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accent1"/>
                </a:solidFill>
              </a:rPr>
              <a:t>Planet1 </a:t>
            </a:r>
            <a:r>
              <a:rPr lang="ko-KR" altLang="en-US" sz="1600" b="1" dirty="0" smtClean="0">
                <a:solidFill>
                  <a:schemeClr val="accent1"/>
                </a:solidFill>
              </a:rPr>
              <a:t>▽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1907704" y="2636912"/>
            <a:ext cx="144016" cy="1440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691680" y="2420888"/>
            <a:ext cx="576064" cy="5760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1032319" y="3068960"/>
            <a:ext cx="0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608383" y="3068960"/>
            <a:ext cx="0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90446" y="3212720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내</a:t>
            </a:r>
            <a:r>
              <a:rPr lang="ko-KR" altLang="en-US" sz="1200" dirty="0" err="1"/>
              <a:t>글</a:t>
            </a:r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1066186" y="3212976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요청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1642574" y="311839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멤버</a:t>
            </a:r>
            <a:endParaRPr lang="en-US" altLang="ko-KR" sz="1200" dirty="0" smtClean="0"/>
          </a:p>
          <a:p>
            <a:r>
              <a:rPr lang="en-US" altLang="ko-KR" sz="1200" dirty="0" smtClean="0"/>
              <a:t>&amp;</a:t>
            </a:r>
            <a:r>
              <a:rPr lang="ko-KR" altLang="en-US" sz="1200" dirty="0" smtClean="0"/>
              <a:t>팀</a:t>
            </a:r>
            <a:endParaRPr lang="ko-KR" altLang="en-US" sz="1200" dirty="0"/>
          </a:p>
        </p:txBody>
      </p:sp>
      <p:sp>
        <p:nvSpPr>
          <p:cNvPr id="32" name="직사각형 31"/>
          <p:cNvSpPr/>
          <p:nvPr/>
        </p:nvSpPr>
        <p:spPr>
          <a:xfrm>
            <a:off x="384247" y="3606883"/>
            <a:ext cx="1872208" cy="12241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95536" y="2143889"/>
            <a:ext cx="2361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err="1" smtClean="0">
                <a:solidFill>
                  <a:srgbClr val="C00000"/>
                </a:solidFill>
              </a:rPr>
              <a:t>플래</a:t>
            </a:r>
            <a:r>
              <a:rPr lang="ko-KR" altLang="en-US" sz="1200" b="1" dirty="0" err="1">
                <a:solidFill>
                  <a:srgbClr val="C00000"/>
                </a:solidFill>
              </a:rPr>
              <a:t>닛</a:t>
            </a:r>
            <a:r>
              <a:rPr lang="ko-KR" altLang="en-US" sz="1200" b="1" dirty="0" err="1" smtClean="0">
                <a:solidFill>
                  <a:srgbClr val="C00000"/>
                </a:solidFill>
              </a:rPr>
              <a:t>마스터만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 있는 메뉴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표시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39552" y="3780584"/>
            <a:ext cx="1144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 smtClean="0"/>
              <a:t>플래</a:t>
            </a:r>
            <a:r>
              <a:rPr lang="ko-KR" altLang="en-US" sz="1400" dirty="0" err="1"/>
              <a:t>닛</a:t>
            </a:r>
            <a:r>
              <a:rPr lang="ko-KR" altLang="en-US" sz="1400" dirty="0" smtClean="0"/>
              <a:t> 관리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539552" y="4365104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멤버 초대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467544" y="4869160"/>
            <a:ext cx="171980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>
            <a:stCxn id="37" idx="0"/>
            <a:endCxn id="37" idx="2"/>
          </p:cNvCxnSpPr>
          <p:nvPr/>
        </p:nvCxnSpPr>
        <p:spPr>
          <a:xfrm>
            <a:off x="1327448" y="4869160"/>
            <a:ext cx="0" cy="432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90122" y="4941168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그룹추가</a:t>
            </a:r>
            <a:endParaRPr lang="ko-KR" altLang="en-US" sz="1200" dirty="0"/>
          </a:p>
        </p:txBody>
      </p:sp>
      <p:sp>
        <p:nvSpPr>
          <p:cNvPr id="42" name="직사각형 41"/>
          <p:cNvSpPr/>
          <p:nvPr/>
        </p:nvSpPr>
        <p:spPr>
          <a:xfrm>
            <a:off x="1354218" y="4941168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그룹찾기</a:t>
            </a:r>
            <a:endParaRPr lang="ko-KR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467544" y="5445224"/>
            <a:ext cx="686406" cy="887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/>
              <a:t> 그룹</a:t>
            </a:r>
            <a:r>
              <a:rPr lang="en-US" altLang="ko-KR" sz="1200" dirty="0" smtClean="0"/>
              <a:t>1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/>
              <a:t> 그룹</a:t>
            </a:r>
            <a:r>
              <a:rPr lang="en-US" altLang="ko-KR" sz="1200" dirty="0" smtClean="0"/>
              <a:t>2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/>
              <a:t> 그룹</a:t>
            </a:r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1115616" y="5854694"/>
            <a:ext cx="114300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3212976"/>
            <a:ext cx="4512860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179512" y="1340768"/>
            <a:ext cx="8784976" cy="5256584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79512" y="1412776"/>
            <a:ext cx="8784976" cy="5256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31912" y="1565176"/>
            <a:ext cx="8416552" cy="4956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79512" y="1047470"/>
            <a:ext cx="1135360" cy="3432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frame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3851920" y="1628800"/>
            <a:ext cx="1135360" cy="3432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499992" y="1052736"/>
            <a:ext cx="255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nav</a:t>
            </a:r>
            <a:r>
              <a:rPr lang="en-US" altLang="ko-KR" sz="1400" dirty="0" smtClean="0"/>
              <a:t>&gt;&lt;</a:t>
            </a:r>
            <a:r>
              <a:rPr lang="en-US" altLang="ko-KR" sz="1400" dirty="0" err="1" smtClean="0"/>
              <a:t>jsp:include</a:t>
            </a:r>
            <a:r>
              <a:rPr lang="en-US" altLang="ko-KR" sz="1400" dirty="0" smtClean="0"/>
              <a:t> page=“”&gt;</a:t>
            </a:r>
            <a:endParaRPr lang="ko-KR" altLang="en-US" sz="1400" dirty="0"/>
          </a:p>
        </p:txBody>
      </p:sp>
      <p:sp>
        <p:nvSpPr>
          <p:cNvPr id="47" name="직사각형 46"/>
          <p:cNvSpPr/>
          <p:nvPr/>
        </p:nvSpPr>
        <p:spPr>
          <a:xfrm>
            <a:off x="323528" y="2204864"/>
            <a:ext cx="8496944" cy="4248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62537" y="2099805"/>
            <a:ext cx="3157336" cy="3432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container(</a:t>
            </a:r>
            <a:r>
              <a:rPr lang="en-US" altLang="ko-KR" dirty="0" err="1" smtClean="0"/>
              <a:t>nav+content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395536" y="2420888"/>
            <a:ext cx="1944216" cy="122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395536" y="3645024"/>
            <a:ext cx="1944216" cy="115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95536" y="4869160"/>
            <a:ext cx="1944216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67544" y="2492896"/>
            <a:ext cx="1135360" cy="3432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div(basic)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395536" y="3645024"/>
            <a:ext cx="1368152" cy="3432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div(master)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395536" y="4869160"/>
            <a:ext cx="1224136" cy="3432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div(group)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67544" y="4005064"/>
            <a:ext cx="14558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C00000"/>
                </a:solidFill>
              </a:rPr>
              <a:t>Master </a:t>
            </a:r>
            <a:r>
              <a:rPr lang="ko-KR" altLang="en-US" sz="1100" b="1" dirty="0" smtClean="0">
                <a:solidFill>
                  <a:srgbClr val="C00000"/>
                </a:solidFill>
              </a:rPr>
              <a:t>여부에 따라</a:t>
            </a:r>
            <a:endParaRPr lang="en-US" altLang="ko-KR" sz="1100" b="1" dirty="0" smtClean="0">
              <a:solidFill>
                <a:srgbClr val="C00000"/>
              </a:solidFill>
            </a:endParaRPr>
          </a:p>
          <a:p>
            <a:r>
              <a:rPr lang="en-US" altLang="ko-KR" sz="1100" b="1" dirty="0" smtClean="0">
                <a:solidFill>
                  <a:srgbClr val="C00000"/>
                </a:solidFill>
              </a:rPr>
              <a:t>show / hide 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860032" y="2564904"/>
            <a:ext cx="1135360" cy="3432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content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2411760" y="2420888"/>
            <a:ext cx="6336704" cy="3960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2699792" y="3140968"/>
            <a:ext cx="4536504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2699792" y="4653136"/>
            <a:ext cx="4536504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699792" y="2924944"/>
            <a:ext cx="1135360" cy="3432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div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1800" y="4437112"/>
            <a:ext cx="1135360" cy="3432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div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923928" y="3212976"/>
            <a:ext cx="15231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>
                <a:solidFill>
                  <a:srgbClr val="C00000"/>
                </a:solidFill>
              </a:rPr>
              <a:t>게시글마다</a:t>
            </a:r>
            <a:r>
              <a:rPr lang="ko-KR" altLang="en-US" sz="11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100" b="1" dirty="0" smtClean="0">
                <a:solidFill>
                  <a:srgbClr val="C00000"/>
                </a:solidFill>
              </a:rPr>
              <a:t>div </a:t>
            </a:r>
            <a:r>
              <a:rPr lang="ko-KR" altLang="en-US" sz="1100" b="1" dirty="0" smtClean="0">
                <a:solidFill>
                  <a:srgbClr val="C00000"/>
                </a:solidFill>
              </a:rPr>
              <a:t>생성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334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플래닛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메인화면</a:t>
            </a:r>
            <a:r>
              <a:rPr lang="en-US" altLang="ko-KR" dirty="0" smtClean="0"/>
              <a:t>(planet.jsp)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556792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Berlin Sans FB Demi" pitchFamily="34" charset="0"/>
                <a:ea typeface="HY견고딕" pitchFamily="18" charset="-127"/>
              </a:rPr>
              <a:t>Planet</a:t>
            </a:r>
            <a:endParaRPr lang="ko-KR" altLang="en-US" sz="2400" dirty="0">
              <a:latin typeface="Berlin Sans FB Demi" pitchFamily="34" charset="0"/>
              <a:ea typeface="HY견고딕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2060848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67544" y="2492896"/>
            <a:ext cx="1719808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467544" y="3645024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67544" y="3068960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67544" y="4221088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483768" y="2492896"/>
            <a:ext cx="6120680" cy="3744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2699792" y="2996952"/>
            <a:ext cx="5580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7544" y="2543388"/>
            <a:ext cx="107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dbflrnen914</a:t>
            </a:r>
          </a:p>
          <a:p>
            <a:r>
              <a:rPr lang="ko-KR" altLang="en-US" sz="1200" dirty="0" smtClean="0"/>
              <a:t>임지</a:t>
            </a:r>
            <a:r>
              <a:rPr lang="ko-KR" altLang="en-US" sz="1200" dirty="0"/>
              <a:t>수</a:t>
            </a:r>
            <a:endParaRPr lang="en-US" altLang="ko-KR" sz="1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076056" y="1628800"/>
            <a:ext cx="3512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내 프로필     계정 관리     로그아웃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699792" y="263691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내글</a:t>
            </a:r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1619672" y="1650286"/>
            <a:ext cx="1191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accent1"/>
                </a:solidFill>
              </a:rPr>
              <a:t>Planet1 </a:t>
            </a:r>
            <a:r>
              <a:rPr lang="ko-KR" altLang="en-US" sz="1600" b="1" dirty="0" smtClean="0">
                <a:solidFill>
                  <a:schemeClr val="accent1"/>
                </a:solidFill>
              </a:rPr>
              <a:t>▽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1907704" y="2636912"/>
            <a:ext cx="144016" cy="1440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691680" y="2420888"/>
            <a:ext cx="576064" cy="5760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1032319" y="3068960"/>
            <a:ext cx="0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608383" y="3068960"/>
            <a:ext cx="0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90446" y="3212720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내</a:t>
            </a:r>
            <a:r>
              <a:rPr lang="ko-KR" altLang="en-US" sz="1200" dirty="0" err="1"/>
              <a:t>글</a:t>
            </a:r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1066186" y="3212976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요청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1642574" y="311839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멤버</a:t>
            </a:r>
            <a:endParaRPr lang="en-US" altLang="ko-KR" sz="1200" dirty="0" smtClean="0"/>
          </a:p>
          <a:p>
            <a:r>
              <a:rPr lang="en-US" altLang="ko-KR" sz="1200" dirty="0" smtClean="0"/>
              <a:t>&amp;</a:t>
            </a:r>
            <a:r>
              <a:rPr lang="ko-KR" altLang="en-US" sz="1200" dirty="0" smtClean="0"/>
              <a:t>팀</a:t>
            </a:r>
            <a:endParaRPr lang="ko-KR" altLang="en-US" sz="1200" dirty="0"/>
          </a:p>
        </p:txBody>
      </p:sp>
      <p:sp>
        <p:nvSpPr>
          <p:cNvPr id="32" name="직사각형 31"/>
          <p:cNvSpPr/>
          <p:nvPr/>
        </p:nvSpPr>
        <p:spPr>
          <a:xfrm>
            <a:off x="384247" y="3606883"/>
            <a:ext cx="1872208" cy="12241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95536" y="2143889"/>
            <a:ext cx="2361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err="1" smtClean="0">
                <a:solidFill>
                  <a:srgbClr val="C00000"/>
                </a:solidFill>
              </a:rPr>
              <a:t>플래</a:t>
            </a:r>
            <a:r>
              <a:rPr lang="ko-KR" altLang="en-US" sz="1200" b="1" dirty="0" err="1">
                <a:solidFill>
                  <a:srgbClr val="C00000"/>
                </a:solidFill>
              </a:rPr>
              <a:t>닛</a:t>
            </a:r>
            <a:r>
              <a:rPr lang="ko-KR" altLang="en-US" sz="1200" b="1" dirty="0" err="1" smtClean="0">
                <a:solidFill>
                  <a:srgbClr val="C00000"/>
                </a:solidFill>
              </a:rPr>
              <a:t>마스터만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 있는 메뉴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표시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39552" y="3780584"/>
            <a:ext cx="1144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 smtClean="0"/>
              <a:t>플래</a:t>
            </a:r>
            <a:r>
              <a:rPr lang="ko-KR" altLang="en-US" sz="1400" dirty="0" err="1"/>
              <a:t>닛</a:t>
            </a:r>
            <a:r>
              <a:rPr lang="ko-KR" altLang="en-US" sz="1400" dirty="0" smtClean="0"/>
              <a:t> 관리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539552" y="4365104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멤버 초대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467544" y="4869160"/>
            <a:ext cx="171980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>
            <a:stCxn id="37" idx="0"/>
            <a:endCxn id="37" idx="2"/>
          </p:cNvCxnSpPr>
          <p:nvPr/>
        </p:nvCxnSpPr>
        <p:spPr>
          <a:xfrm>
            <a:off x="1327448" y="4869160"/>
            <a:ext cx="0" cy="432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90122" y="4941168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그룹추가</a:t>
            </a:r>
            <a:endParaRPr lang="ko-KR" altLang="en-US" sz="1200" dirty="0"/>
          </a:p>
        </p:txBody>
      </p:sp>
      <p:sp>
        <p:nvSpPr>
          <p:cNvPr id="42" name="직사각형 41"/>
          <p:cNvSpPr/>
          <p:nvPr/>
        </p:nvSpPr>
        <p:spPr>
          <a:xfrm>
            <a:off x="1354218" y="4941168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그룹찾기</a:t>
            </a:r>
            <a:endParaRPr lang="ko-KR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467544" y="5445224"/>
            <a:ext cx="686406" cy="887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/>
              <a:t> 그룹</a:t>
            </a:r>
            <a:r>
              <a:rPr lang="en-US" altLang="ko-KR" sz="1200" dirty="0" smtClean="0"/>
              <a:t>1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/>
              <a:t> 그룹</a:t>
            </a:r>
            <a:r>
              <a:rPr lang="en-US" altLang="ko-KR" sz="1200" dirty="0" smtClean="0"/>
              <a:t>2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/>
              <a:t> 그룹</a:t>
            </a:r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1115616" y="5854694"/>
            <a:ext cx="114300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3212976"/>
            <a:ext cx="4512860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334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플래닛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메인화면</a:t>
            </a:r>
            <a:r>
              <a:rPr lang="en-US" altLang="ko-KR" dirty="0" smtClean="0"/>
              <a:t>(planet.jsp)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556792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Berlin Sans FB Demi" pitchFamily="34" charset="0"/>
                <a:ea typeface="HY견고딕" pitchFamily="18" charset="-127"/>
              </a:rPr>
              <a:t>Planet</a:t>
            </a:r>
            <a:endParaRPr lang="ko-KR" altLang="en-US" sz="2400" dirty="0">
              <a:latin typeface="Berlin Sans FB Demi" pitchFamily="34" charset="0"/>
              <a:ea typeface="HY견고딕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2060848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67544" y="2492896"/>
            <a:ext cx="1719808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467544" y="3645024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67544" y="3068960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67544" y="4221088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483768" y="2492896"/>
            <a:ext cx="6120680" cy="3744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2699792" y="2996952"/>
            <a:ext cx="5580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7544" y="2543388"/>
            <a:ext cx="107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dbflrnen914</a:t>
            </a:r>
          </a:p>
          <a:p>
            <a:r>
              <a:rPr lang="ko-KR" altLang="en-US" sz="1200" dirty="0" smtClean="0"/>
              <a:t>임지</a:t>
            </a:r>
            <a:r>
              <a:rPr lang="ko-KR" altLang="en-US" sz="1200" dirty="0"/>
              <a:t>수</a:t>
            </a:r>
            <a:endParaRPr lang="en-US" altLang="ko-KR" sz="1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076056" y="1628800"/>
            <a:ext cx="3512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내 프로필     계정 관리     로그아웃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699792" y="2636912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내가 받은 요청</a:t>
            </a:r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1619672" y="1650286"/>
            <a:ext cx="1191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accent1"/>
                </a:solidFill>
              </a:rPr>
              <a:t>Planet1 </a:t>
            </a:r>
            <a:r>
              <a:rPr lang="ko-KR" altLang="en-US" sz="1600" b="1" dirty="0" smtClean="0">
                <a:solidFill>
                  <a:schemeClr val="accent1"/>
                </a:solidFill>
              </a:rPr>
              <a:t>▽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1907704" y="2636912"/>
            <a:ext cx="144016" cy="1440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691680" y="2420888"/>
            <a:ext cx="576064" cy="5760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1032319" y="3068960"/>
            <a:ext cx="0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608383" y="3068960"/>
            <a:ext cx="0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90446" y="3212720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내</a:t>
            </a:r>
            <a:r>
              <a:rPr lang="ko-KR" altLang="en-US" sz="1200" dirty="0" err="1"/>
              <a:t>글</a:t>
            </a:r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1066186" y="3212976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요청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1642574" y="311839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멤버</a:t>
            </a:r>
            <a:endParaRPr lang="en-US" altLang="ko-KR" sz="1200" dirty="0" smtClean="0"/>
          </a:p>
          <a:p>
            <a:r>
              <a:rPr lang="en-US" altLang="ko-KR" sz="1200" dirty="0" smtClean="0"/>
              <a:t>&amp;</a:t>
            </a:r>
            <a:r>
              <a:rPr lang="ko-KR" altLang="en-US" sz="1200" dirty="0" smtClean="0"/>
              <a:t>팀</a:t>
            </a:r>
            <a:endParaRPr lang="ko-KR" altLang="en-US" sz="1200" dirty="0"/>
          </a:p>
        </p:txBody>
      </p:sp>
      <p:sp>
        <p:nvSpPr>
          <p:cNvPr id="32" name="직사각형 31"/>
          <p:cNvSpPr/>
          <p:nvPr/>
        </p:nvSpPr>
        <p:spPr>
          <a:xfrm>
            <a:off x="384247" y="3606883"/>
            <a:ext cx="1872208" cy="12241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95536" y="2143889"/>
            <a:ext cx="2361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err="1" smtClean="0">
                <a:solidFill>
                  <a:srgbClr val="C00000"/>
                </a:solidFill>
              </a:rPr>
              <a:t>플래</a:t>
            </a:r>
            <a:r>
              <a:rPr lang="ko-KR" altLang="en-US" sz="1200" b="1" dirty="0" err="1">
                <a:solidFill>
                  <a:srgbClr val="C00000"/>
                </a:solidFill>
              </a:rPr>
              <a:t>닛</a:t>
            </a:r>
            <a:r>
              <a:rPr lang="ko-KR" altLang="en-US" sz="1200" b="1" dirty="0" err="1" smtClean="0">
                <a:solidFill>
                  <a:srgbClr val="C00000"/>
                </a:solidFill>
              </a:rPr>
              <a:t>마스터만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 있는 메뉴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표시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39552" y="3780584"/>
            <a:ext cx="1144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 smtClean="0"/>
              <a:t>플래</a:t>
            </a:r>
            <a:r>
              <a:rPr lang="ko-KR" altLang="en-US" sz="1400" dirty="0" err="1"/>
              <a:t>닛</a:t>
            </a:r>
            <a:r>
              <a:rPr lang="ko-KR" altLang="en-US" sz="1400" dirty="0" smtClean="0"/>
              <a:t> 관리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539552" y="4365104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멤버 초대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467544" y="4869160"/>
            <a:ext cx="171980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>
            <a:stCxn id="37" idx="0"/>
            <a:endCxn id="37" idx="2"/>
          </p:cNvCxnSpPr>
          <p:nvPr/>
        </p:nvCxnSpPr>
        <p:spPr>
          <a:xfrm>
            <a:off x="1327448" y="4869160"/>
            <a:ext cx="0" cy="432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90122" y="4941168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그룹추가</a:t>
            </a:r>
            <a:endParaRPr lang="ko-KR" altLang="en-US" sz="1200" dirty="0"/>
          </a:p>
        </p:txBody>
      </p:sp>
      <p:sp>
        <p:nvSpPr>
          <p:cNvPr id="42" name="직사각형 41"/>
          <p:cNvSpPr/>
          <p:nvPr/>
        </p:nvSpPr>
        <p:spPr>
          <a:xfrm>
            <a:off x="1354218" y="4941168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그룹찾기</a:t>
            </a:r>
            <a:endParaRPr lang="ko-KR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467544" y="5445224"/>
            <a:ext cx="686406" cy="887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/>
              <a:t> 그룹</a:t>
            </a:r>
            <a:r>
              <a:rPr lang="en-US" altLang="ko-KR" sz="1200" dirty="0" smtClean="0"/>
              <a:t>1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/>
              <a:t> 그룹</a:t>
            </a:r>
            <a:r>
              <a:rPr lang="en-US" altLang="ko-KR" sz="1200" dirty="0" smtClean="0"/>
              <a:t>2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/>
              <a:t> 그룹</a:t>
            </a:r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1115616" y="5854694"/>
            <a:ext cx="114300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3212976"/>
            <a:ext cx="3744416" cy="2748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334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플래닛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메인화면</a:t>
            </a:r>
            <a:r>
              <a:rPr lang="en-US" altLang="ko-KR" dirty="0" smtClean="0"/>
              <a:t>(planet.jsp)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556792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Berlin Sans FB Demi" pitchFamily="34" charset="0"/>
                <a:ea typeface="HY견고딕" pitchFamily="18" charset="-127"/>
              </a:rPr>
              <a:t>Planet</a:t>
            </a:r>
            <a:endParaRPr lang="ko-KR" altLang="en-US" sz="2400" dirty="0">
              <a:latin typeface="Berlin Sans FB Demi" pitchFamily="34" charset="0"/>
              <a:ea typeface="HY견고딕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2060848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67544" y="2492896"/>
            <a:ext cx="1719808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467544" y="3645024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67544" y="3068960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67544" y="4221088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483768" y="2492896"/>
            <a:ext cx="6120680" cy="3744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2699792" y="2996952"/>
            <a:ext cx="5580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7544" y="2543388"/>
            <a:ext cx="107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dbflrnen914</a:t>
            </a:r>
          </a:p>
          <a:p>
            <a:r>
              <a:rPr lang="ko-KR" altLang="en-US" sz="1200" dirty="0" smtClean="0"/>
              <a:t>임지</a:t>
            </a:r>
            <a:r>
              <a:rPr lang="ko-KR" altLang="en-US" sz="1200" dirty="0"/>
              <a:t>수</a:t>
            </a:r>
            <a:endParaRPr lang="en-US" altLang="ko-KR" sz="1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076056" y="1628800"/>
            <a:ext cx="3512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내 프로필     계정 관리     로그아웃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699792" y="263691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멤버</a:t>
            </a:r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1619672" y="1650286"/>
            <a:ext cx="1191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accent1"/>
                </a:solidFill>
              </a:rPr>
              <a:t>Planet1 </a:t>
            </a:r>
            <a:r>
              <a:rPr lang="ko-KR" altLang="en-US" sz="1600" b="1" dirty="0" smtClean="0">
                <a:solidFill>
                  <a:schemeClr val="accent1"/>
                </a:solidFill>
              </a:rPr>
              <a:t>▽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1907704" y="2636912"/>
            <a:ext cx="144016" cy="1440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691680" y="2420888"/>
            <a:ext cx="576064" cy="5760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1032319" y="3068960"/>
            <a:ext cx="0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608383" y="3068960"/>
            <a:ext cx="0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90446" y="3212720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내</a:t>
            </a:r>
            <a:r>
              <a:rPr lang="ko-KR" altLang="en-US" sz="1200" dirty="0" err="1"/>
              <a:t>글</a:t>
            </a:r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1066186" y="3212976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요청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1642574" y="311839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멤버</a:t>
            </a:r>
            <a:endParaRPr lang="en-US" altLang="ko-KR" sz="1200" dirty="0" smtClean="0"/>
          </a:p>
          <a:p>
            <a:r>
              <a:rPr lang="en-US" altLang="ko-KR" sz="1200" dirty="0" smtClean="0"/>
              <a:t>&amp;</a:t>
            </a:r>
            <a:r>
              <a:rPr lang="ko-KR" altLang="en-US" sz="1200" dirty="0" smtClean="0"/>
              <a:t>팀</a:t>
            </a:r>
            <a:endParaRPr lang="ko-KR" altLang="en-US" sz="1200" dirty="0"/>
          </a:p>
        </p:txBody>
      </p:sp>
      <p:sp>
        <p:nvSpPr>
          <p:cNvPr id="32" name="직사각형 31"/>
          <p:cNvSpPr/>
          <p:nvPr/>
        </p:nvSpPr>
        <p:spPr>
          <a:xfrm>
            <a:off x="384247" y="3606883"/>
            <a:ext cx="1872208" cy="12241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95536" y="2143889"/>
            <a:ext cx="2361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err="1" smtClean="0">
                <a:solidFill>
                  <a:srgbClr val="C00000"/>
                </a:solidFill>
              </a:rPr>
              <a:t>플래</a:t>
            </a:r>
            <a:r>
              <a:rPr lang="ko-KR" altLang="en-US" sz="1200" b="1" dirty="0" err="1">
                <a:solidFill>
                  <a:srgbClr val="C00000"/>
                </a:solidFill>
              </a:rPr>
              <a:t>닛</a:t>
            </a:r>
            <a:r>
              <a:rPr lang="ko-KR" altLang="en-US" sz="1200" b="1" dirty="0" err="1" smtClean="0">
                <a:solidFill>
                  <a:srgbClr val="C00000"/>
                </a:solidFill>
              </a:rPr>
              <a:t>마스터만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 있는 메뉴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표시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39552" y="3780584"/>
            <a:ext cx="1144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 smtClean="0"/>
              <a:t>플래</a:t>
            </a:r>
            <a:r>
              <a:rPr lang="ko-KR" altLang="en-US" sz="1400" dirty="0" err="1"/>
              <a:t>닛</a:t>
            </a:r>
            <a:r>
              <a:rPr lang="ko-KR" altLang="en-US" sz="1400" dirty="0" smtClean="0"/>
              <a:t> 관리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539552" y="4365104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멤버 초대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467544" y="4869160"/>
            <a:ext cx="171980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>
            <a:stCxn id="37" idx="0"/>
            <a:endCxn id="37" idx="2"/>
          </p:cNvCxnSpPr>
          <p:nvPr/>
        </p:nvCxnSpPr>
        <p:spPr>
          <a:xfrm>
            <a:off x="1327448" y="4869160"/>
            <a:ext cx="0" cy="432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90122" y="4941168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그룹추가</a:t>
            </a:r>
            <a:endParaRPr lang="ko-KR" altLang="en-US" sz="1200" dirty="0"/>
          </a:p>
        </p:txBody>
      </p:sp>
      <p:sp>
        <p:nvSpPr>
          <p:cNvPr id="42" name="직사각형 41"/>
          <p:cNvSpPr/>
          <p:nvPr/>
        </p:nvSpPr>
        <p:spPr>
          <a:xfrm>
            <a:off x="1354218" y="4941168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그룹찾기</a:t>
            </a:r>
            <a:endParaRPr lang="ko-KR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467544" y="5445224"/>
            <a:ext cx="686406" cy="887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/>
              <a:t> 그룹</a:t>
            </a:r>
            <a:r>
              <a:rPr lang="en-US" altLang="ko-KR" sz="1200" dirty="0" smtClean="0"/>
              <a:t>1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/>
              <a:t> 그룹</a:t>
            </a:r>
            <a:r>
              <a:rPr lang="en-US" altLang="ko-KR" sz="1200" dirty="0" smtClean="0"/>
              <a:t>2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/>
              <a:t> 그룹</a:t>
            </a:r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1115616" y="5854694"/>
            <a:ext cx="114300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3068960"/>
            <a:ext cx="1296144" cy="335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26739" y="3615680"/>
            <a:ext cx="4409557" cy="74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334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플래닛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메인화면</a:t>
            </a:r>
            <a:r>
              <a:rPr lang="en-US" altLang="ko-KR" dirty="0" smtClean="0"/>
              <a:t>(planet.jsp)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556792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Berlin Sans FB Demi" pitchFamily="34" charset="0"/>
                <a:ea typeface="HY견고딕" pitchFamily="18" charset="-127"/>
              </a:rPr>
              <a:t>Planet</a:t>
            </a:r>
            <a:endParaRPr lang="ko-KR" altLang="en-US" sz="2400" dirty="0">
              <a:latin typeface="Berlin Sans FB Demi" pitchFamily="34" charset="0"/>
              <a:ea typeface="HY견고딕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2060848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67544" y="2492896"/>
            <a:ext cx="1719808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467544" y="3645024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67544" y="3068960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67544" y="4221088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483768" y="2492896"/>
            <a:ext cx="6120680" cy="3744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2699792" y="2996952"/>
            <a:ext cx="5580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7544" y="2543388"/>
            <a:ext cx="107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dbflrnen914</a:t>
            </a:r>
          </a:p>
          <a:p>
            <a:r>
              <a:rPr lang="ko-KR" altLang="en-US" sz="1200" dirty="0" smtClean="0"/>
              <a:t>임지</a:t>
            </a:r>
            <a:r>
              <a:rPr lang="ko-KR" altLang="en-US" sz="1200" dirty="0"/>
              <a:t>수</a:t>
            </a:r>
            <a:endParaRPr lang="en-US" altLang="ko-KR" sz="1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076056" y="1628800"/>
            <a:ext cx="3512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내 프로필     계정 관리     로그아웃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699792" y="263691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팀</a:t>
            </a:r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1619672" y="1650286"/>
            <a:ext cx="1191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accent1"/>
                </a:solidFill>
              </a:rPr>
              <a:t>Planet1 </a:t>
            </a:r>
            <a:r>
              <a:rPr lang="ko-KR" altLang="en-US" sz="1600" b="1" dirty="0" smtClean="0">
                <a:solidFill>
                  <a:schemeClr val="accent1"/>
                </a:solidFill>
              </a:rPr>
              <a:t>▽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1907704" y="2636912"/>
            <a:ext cx="144016" cy="1440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691680" y="2420888"/>
            <a:ext cx="576064" cy="5760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1032319" y="3068960"/>
            <a:ext cx="0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608383" y="3068960"/>
            <a:ext cx="0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90446" y="3212720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내</a:t>
            </a:r>
            <a:r>
              <a:rPr lang="ko-KR" altLang="en-US" sz="1200" dirty="0" err="1"/>
              <a:t>글</a:t>
            </a:r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1066186" y="3212976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요청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1642574" y="311839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멤버</a:t>
            </a:r>
            <a:endParaRPr lang="en-US" altLang="ko-KR" sz="1200" dirty="0" smtClean="0"/>
          </a:p>
          <a:p>
            <a:r>
              <a:rPr lang="en-US" altLang="ko-KR" sz="1200" dirty="0" smtClean="0"/>
              <a:t>&amp;</a:t>
            </a:r>
            <a:r>
              <a:rPr lang="ko-KR" altLang="en-US" sz="1200" dirty="0" smtClean="0"/>
              <a:t>팀</a:t>
            </a:r>
            <a:endParaRPr lang="ko-KR" altLang="en-US" sz="1200" dirty="0"/>
          </a:p>
        </p:txBody>
      </p:sp>
      <p:sp>
        <p:nvSpPr>
          <p:cNvPr id="32" name="직사각형 31"/>
          <p:cNvSpPr/>
          <p:nvPr/>
        </p:nvSpPr>
        <p:spPr>
          <a:xfrm>
            <a:off x="384247" y="3606883"/>
            <a:ext cx="1872208" cy="12241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95536" y="2143889"/>
            <a:ext cx="2361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err="1" smtClean="0">
                <a:solidFill>
                  <a:srgbClr val="C00000"/>
                </a:solidFill>
              </a:rPr>
              <a:t>플래</a:t>
            </a:r>
            <a:r>
              <a:rPr lang="ko-KR" altLang="en-US" sz="1200" b="1" dirty="0" err="1">
                <a:solidFill>
                  <a:srgbClr val="C00000"/>
                </a:solidFill>
              </a:rPr>
              <a:t>닛</a:t>
            </a:r>
            <a:r>
              <a:rPr lang="ko-KR" altLang="en-US" sz="1200" b="1" dirty="0" err="1" smtClean="0">
                <a:solidFill>
                  <a:srgbClr val="C00000"/>
                </a:solidFill>
              </a:rPr>
              <a:t>마스터만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 있는 메뉴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표시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39552" y="3780584"/>
            <a:ext cx="1144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 smtClean="0"/>
              <a:t>플래</a:t>
            </a:r>
            <a:r>
              <a:rPr lang="ko-KR" altLang="en-US" sz="1400" dirty="0" err="1"/>
              <a:t>닛</a:t>
            </a:r>
            <a:r>
              <a:rPr lang="ko-KR" altLang="en-US" sz="1400" dirty="0" smtClean="0"/>
              <a:t> 관리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539552" y="4365104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멤버 초대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467544" y="4869160"/>
            <a:ext cx="171980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>
            <a:stCxn id="37" idx="0"/>
            <a:endCxn id="37" idx="2"/>
          </p:cNvCxnSpPr>
          <p:nvPr/>
        </p:nvCxnSpPr>
        <p:spPr>
          <a:xfrm>
            <a:off x="1327448" y="4869160"/>
            <a:ext cx="0" cy="432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90122" y="4941168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그룹추가</a:t>
            </a:r>
            <a:endParaRPr lang="ko-KR" altLang="en-US" sz="1200" dirty="0"/>
          </a:p>
        </p:txBody>
      </p:sp>
      <p:sp>
        <p:nvSpPr>
          <p:cNvPr id="42" name="직사각형 41"/>
          <p:cNvSpPr/>
          <p:nvPr/>
        </p:nvSpPr>
        <p:spPr>
          <a:xfrm>
            <a:off x="1354218" y="4941168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그룹찾기</a:t>
            </a:r>
            <a:endParaRPr lang="ko-KR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467544" y="5445224"/>
            <a:ext cx="686406" cy="887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/>
              <a:t> 그룹</a:t>
            </a:r>
            <a:r>
              <a:rPr lang="en-US" altLang="ko-KR" sz="1200" dirty="0" smtClean="0"/>
              <a:t>1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/>
              <a:t> 그룹</a:t>
            </a:r>
            <a:r>
              <a:rPr lang="en-US" altLang="ko-KR" sz="1200" dirty="0" smtClean="0"/>
              <a:t>2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/>
              <a:t> 그룹</a:t>
            </a:r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1115616" y="5854694"/>
            <a:ext cx="114300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4643" y="3082943"/>
            <a:ext cx="1117277" cy="274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3645024"/>
            <a:ext cx="5183286" cy="1519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334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플래닛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메인화면</a:t>
            </a:r>
            <a:r>
              <a:rPr lang="en-US" altLang="ko-KR" dirty="0" smtClean="0"/>
              <a:t>(planet.jsp)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556792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Berlin Sans FB Demi" pitchFamily="34" charset="0"/>
                <a:ea typeface="HY견고딕" pitchFamily="18" charset="-127"/>
              </a:rPr>
              <a:t>Planet</a:t>
            </a:r>
            <a:endParaRPr lang="ko-KR" altLang="en-US" sz="2400" dirty="0">
              <a:latin typeface="Berlin Sans FB Demi" pitchFamily="34" charset="0"/>
              <a:ea typeface="HY견고딕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2060848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67544" y="2492896"/>
            <a:ext cx="1719808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467544" y="3645024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67544" y="3068960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67544" y="4221088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483768" y="2492896"/>
            <a:ext cx="6120680" cy="3744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2699792" y="2996952"/>
            <a:ext cx="5580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7544" y="2543388"/>
            <a:ext cx="107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dbflrnen914</a:t>
            </a:r>
          </a:p>
          <a:p>
            <a:r>
              <a:rPr lang="ko-KR" altLang="en-US" sz="1200" dirty="0" smtClean="0"/>
              <a:t>임지</a:t>
            </a:r>
            <a:r>
              <a:rPr lang="ko-KR" altLang="en-US" sz="1200" dirty="0"/>
              <a:t>수</a:t>
            </a:r>
            <a:endParaRPr lang="en-US" altLang="ko-KR" sz="1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076056" y="1628800"/>
            <a:ext cx="3512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내 프로필     계정 관리     로그아웃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699792" y="2636912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dev</a:t>
            </a:r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1619672" y="1650286"/>
            <a:ext cx="1191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accent1"/>
                </a:solidFill>
              </a:rPr>
              <a:t>Planet1 </a:t>
            </a:r>
            <a:r>
              <a:rPr lang="ko-KR" altLang="en-US" sz="1600" b="1" dirty="0" smtClean="0">
                <a:solidFill>
                  <a:schemeClr val="accent1"/>
                </a:solidFill>
              </a:rPr>
              <a:t>▽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1907704" y="2636912"/>
            <a:ext cx="144016" cy="1440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691680" y="2420888"/>
            <a:ext cx="576064" cy="5760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1032319" y="3068960"/>
            <a:ext cx="0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608383" y="3068960"/>
            <a:ext cx="0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90446" y="3212720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내</a:t>
            </a:r>
            <a:r>
              <a:rPr lang="ko-KR" altLang="en-US" sz="1200" dirty="0" err="1"/>
              <a:t>글</a:t>
            </a:r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1066186" y="3212976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요청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1642574" y="311839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멤버</a:t>
            </a:r>
            <a:endParaRPr lang="en-US" altLang="ko-KR" sz="1200" dirty="0" smtClean="0"/>
          </a:p>
          <a:p>
            <a:r>
              <a:rPr lang="en-US" altLang="ko-KR" sz="1200" dirty="0" smtClean="0"/>
              <a:t>&amp;</a:t>
            </a:r>
            <a:r>
              <a:rPr lang="ko-KR" altLang="en-US" sz="1200" dirty="0" smtClean="0"/>
              <a:t>팀</a:t>
            </a:r>
            <a:endParaRPr lang="ko-KR" altLang="en-US" sz="1200" dirty="0"/>
          </a:p>
        </p:txBody>
      </p:sp>
      <p:sp>
        <p:nvSpPr>
          <p:cNvPr id="32" name="직사각형 31"/>
          <p:cNvSpPr/>
          <p:nvPr/>
        </p:nvSpPr>
        <p:spPr>
          <a:xfrm>
            <a:off x="384247" y="3606883"/>
            <a:ext cx="1872208" cy="12241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95536" y="2143889"/>
            <a:ext cx="2361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err="1" smtClean="0">
                <a:solidFill>
                  <a:srgbClr val="C00000"/>
                </a:solidFill>
              </a:rPr>
              <a:t>플래</a:t>
            </a:r>
            <a:r>
              <a:rPr lang="ko-KR" altLang="en-US" sz="1200" b="1" dirty="0" err="1">
                <a:solidFill>
                  <a:srgbClr val="C00000"/>
                </a:solidFill>
              </a:rPr>
              <a:t>닛</a:t>
            </a:r>
            <a:r>
              <a:rPr lang="ko-KR" altLang="en-US" sz="1200" b="1" dirty="0" err="1" smtClean="0">
                <a:solidFill>
                  <a:srgbClr val="C00000"/>
                </a:solidFill>
              </a:rPr>
              <a:t>마스터만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 있는 메뉴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표시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39552" y="3780584"/>
            <a:ext cx="1144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 smtClean="0"/>
              <a:t>플래</a:t>
            </a:r>
            <a:r>
              <a:rPr lang="ko-KR" altLang="en-US" sz="1400" dirty="0" err="1"/>
              <a:t>닛</a:t>
            </a:r>
            <a:r>
              <a:rPr lang="ko-KR" altLang="en-US" sz="1400" dirty="0" smtClean="0"/>
              <a:t> 관리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539552" y="4365104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멤버 초대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467544" y="4869160"/>
            <a:ext cx="171980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>
            <a:stCxn id="37" idx="0"/>
            <a:endCxn id="37" idx="2"/>
          </p:cNvCxnSpPr>
          <p:nvPr/>
        </p:nvCxnSpPr>
        <p:spPr>
          <a:xfrm>
            <a:off x="1327448" y="4869160"/>
            <a:ext cx="0" cy="432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90122" y="4941168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그룹추가</a:t>
            </a:r>
            <a:endParaRPr lang="ko-KR" altLang="en-US" sz="1200" dirty="0"/>
          </a:p>
        </p:txBody>
      </p:sp>
      <p:sp>
        <p:nvSpPr>
          <p:cNvPr id="42" name="직사각형 41"/>
          <p:cNvSpPr/>
          <p:nvPr/>
        </p:nvSpPr>
        <p:spPr>
          <a:xfrm>
            <a:off x="1354218" y="4941168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그룹찾기</a:t>
            </a:r>
            <a:endParaRPr lang="ko-KR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467544" y="5445224"/>
            <a:ext cx="686406" cy="887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/>
              <a:t> 그룹</a:t>
            </a:r>
            <a:r>
              <a:rPr lang="en-US" altLang="ko-KR" sz="1200" dirty="0" smtClean="0"/>
              <a:t>1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/>
              <a:t> 그룹</a:t>
            </a:r>
            <a:r>
              <a:rPr lang="en-US" altLang="ko-KR" sz="1200" dirty="0" smtClean="0"/>
              <a:t>2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/>
              <a:t> 그룹</a:t>
            </a:r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1115616" y="5854694"/>
            <a:ext cx="114300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9268" y="3212976"/>
            <a:ext cx="4787068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3597771"/>
            <a:ext cx="6381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9992" y="3645024"/>
            <a:ext cx="1072219" cy="700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15816" y="4869161"/>
            <a:ext cx="1368152" cy="319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3203848" y="4653136"/>
            <a:ext cx="86409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팀 멤버 추가</a:t>
            </a:r>
            <a:endParaRPr lang="ko-KR" altLang="en-US" sz="9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334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플래닛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메인화면</a:t>
            </a:r>
            <a:r>
              <a:rPr lang="en-US" altLang="ko-KR" dirty="0" smtClean="0"/>
              <a:t>(planet.jsp)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556792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Berlin Sans FB Demi" pitchFamily="34" charset="0"/>
                <a:ea typeface="HY견고딕" pitchFamily="18" charset="-127"/>
              </a:rPr>
              <a:t>Planet</a:t>
            </a:r>
            <a:endParaRPr lang="ko-KR" altLang="en-US" sz="2400" dirty="0">
              <a:latin typeface="Berlin Sans FB Demi" pitchFamily="34" charset="0"/>
              <a:ea typeface="HY견고딕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2060848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67544" y="2492896"/>
            <a:ext cx="1719808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467544" y="3645024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67544" y="3068960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67544" y="4221088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483768" y="2492896"/>
            <a:ext cx="6120680" cy="3744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2699792" y="2996952"/>
            <a:ext cx="5580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7544" y="2543388"/>
            <a:ext cx="107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dbflrnen914</a:t>
            </a:r>
          </a:p>
          <a:p>
            <a:r>
              <a:rPr lang="ko-KR" altLang="en-US" sz="1200" dirty="0" smtClean="0"/>
              <a:t>임지</a:t>
            </a:r>
            <a:r>
              <a:rPr lang="ko-KR" altLang="en-US" sz="1200" dirty="0"/>
              <a:t>수</a:t>
            </a:r>
            <a:endParaRPr lang="en-US" altLang="ko-KR" sz="1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076056" y="1628800"/>
            <a:ext cx="3512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내 프로필     계정 관리     로그아웃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699792" y="2636912"/>
            <a:ext cx="76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team1</a:t>
            </a:r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1619672" y="1650286"/>
            <a:ext cx="1191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accent1"/>
                </a:solidFill>
              </a:rPr>
              <a:t>Planet1 </a:t>
            </a:r>
            <a:r>
              <a:rPr lang="ko-KR" altLang="en-US" sz="1600" b="1" dirty="0" smtClean="0">
                <a:solidFill>
                  <a:schemeClr val="accent1"/>
                </a:solidFill>
              </a:rPr>
              <a:t>▽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1907704" y="2636912"/>
            <a:ext cx="144016" cy="1440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691680" y="2420888"/>
            <a:ext cx="576064" cy="5760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1032319" y="3068960"/>
            <a:ext cx="0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608383" y="3068960"/>
            <a:ext cx="0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90446" y="3212720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내</a:t>
            </a:r>
            <a:r>
              <a:rPr lang="ko-KR" altLang="en-US" sz="1200" dirty="0" err="1"/>
              <a:t>글</a:t>
            </a:r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1066186" y="3212976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요청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1642574" y="311839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멤버</a:t>
            </a:r>
            <a:endParaRPr lang="en-US" altLang="ko-KR" sz="1200" dirty="0" smtClean="0"/>
          </a:p>
          <a:p>
            <a:r>
              <a:rPr lang="en-US" altLang="ko-KR" sz="1200" dirty="0" smtClean="0"/>
              <a:t>&amp;</a:t>
            </a:r>
            <a:r>
              <a:rPr lang="ko-KR" altLang="en-US" sz="1200" dirty="0" smtClean="0"/>
              <a:t>팀</a:t>
            </a:r>
            <a:endParaRPr lang="ko-KR" altLang="en-US" sz="1200" dirty="0"/>
          </a:p>
        </p:txBody>
      </p:sp>
      <p:sp>
        <p:nvSpPr>
          <p:cNvPr id="32" name="직사각형 31"/>
          <p:cNvSpPr/>
          <p:nvPr/>
        </p:nvSpPr>
        <p:spPr>
          <a:xfrm>
            <a:off x="384247" y="3606883"/>
            <a:ext cx="1872208" cy="12241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95536" y="2143889"/>
            <a:ext cx="2361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err="1" smtClean="0">
                <a:solidFill>
                  <a:srgbClr val="C00000"/>
                </a:solidFill>
              </a:rPr>
              <a:t>플래</a:t>
            </a:r>
            <a:r>
              <a:rPr lang="ko-KR" altLang="en-US" sz="1200" b="1" dirty="0" err="1">
                <a:solidFill>
                  <a:srgbClr val="C00000"/>
                </a:solidFill>
              </a:rPr>
              <a:t>닛</a:t>
            </a:r>
            <a:r>
              <a:rPr lang="ko-KR" altLang="en-US" sz="1200" b="1" dirty="0" err="1" smtClean="0">
                <a:solidFill>
                  <a:srgbClr val="C00000"/>
                </a:solidFill>
              </a:rPr>
              <a:t>마스터만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 있는 메뉴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표시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39552" y="3780584"/>
            <a:ext cx="1144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 smtClean="0"/>
              <a:t>플래</a:t>
            </a:r>
            <a:r>
              <a:rPr lang="ko-KR" altLang="en-US" sz="1400" dirty="0" err="1"/>
              <a:t>닛</a:t>
            </a:r>
            <a:r>
              <a:rPr lang="ko-KR" altLang="en-US" sz="1400" dirty="0" smtClean="0"/>
              <a:t> 관리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539552" y="4365104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멤버 초대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467544" y="4869160"/>
            <a:ext cx="171980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>
            <a:stCxn id="37" idx="0"/>
            <a:endCxn id="37" idx="2"/>
          </p:cNvCxnSpPr>
          <p:nvPr/>
        </p:nvCxnSpPr>
        <p:spPr>
          <a:xfrm>
            <a:off x="1327448" y="4869160"/>
            <a:ext cx="0" cy="432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90122" y="4941168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그룹추가</a:t>
            </a:r>
            <a:endParaRPr lang="ko-KR" altLang="en-US" sz="1200" dirty="0"/>
          </a:p>
        </p:txBody>
      </p:sp>
      <p:sp>
        <p:nvSpPr>
          <p:cNvPr id="42" name="직사각형 41"/>
          <p:cNvSpPr/>
          <p:nvPr/>
        </p:nvSpPr>
        <p:spPr>
          <a:xfrm>
            <a:off x="1354218" y="4941168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그룹찾기</a:t>
            </a:r>
            <a:endParaRPr lang="ko-KR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467544" y="5445224"/>
            <a:ext cx="686406" cy="887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/>
              <a:t> 그룹</a:t>
            </a:r>
            <a:r>
              <a:rPr lang="en-US" altLang="ko-KR" sz="1200" dirty="0" smtClean="0"/>
              <a:t>1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/>
              <a:t> 그룹</a:t>
            </a:r>
            <a:r>
              <a:rPr lang="en-US" altLang="ko-KR" sz="1200" dirty="0" smtClean="0"/>
              <a:t>2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/>
              <a:t> 그룹</a:t>
            </a:r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1115616" y="5854694"/>
            <a:ext cx="114300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0603" y="3212976"/>
            <a:ext cx="4795733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2819400"/>
            <a:ext cx="52292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3683496"/>
            <a:ext cx="52768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3899520"/>
            <a:ext cx="54292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85742" y="3867894"/>
            <a:ext cx="13144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06677" y="3827512"/>
            <a:ext cx="1133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직사각형 38"/>
          <p:cNvSpPr/>
          <p:nvPr/>
        </p:nvSpPr>
        <p:spPr>
          <a:xfrm>
            <a:off x="4935198" y="3838801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초대하</a:t>
            </a:r>
            <a:r>
              <a:rPr lang="ko-KR" altLang="en-US" sz="1200" b="1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987824" y="3361341"/>
            <a:ext cx="172034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id </a:t>
            </a:r>
            <a:r>
              <a:rPr lang="ko-KR" altLang="en-US" sz="1200" dirty="0" smtClean="0"/>
              <a:t>를 입력해주세요    </a:t>
            </a:r>
            <a:endParaRPr lang="ko-KR" altLang="en-US" sz="1200" dirty="0"/>
          </a:p>
        </p:txBody>
      </p:sp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62411" y="2794248"/>
            <a:ext cx="530998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51520" y="404664"/>
            <a:ext cx="334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플래닛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메인화면</a:t>
            </a:r>
            <a:r>
              <a:rPr lang="en-US" altLang="ko-KR" dirty="0" smtClean="0"/>
              <a:t>(planet.jsp)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556792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Berlin Sans FB Demi" pitchFamily="34" charset="0"/>
                <a:ea typeface="HY견고딕" pitchFamily="18" charset="-127"/>
              </a:rPr>
              <a:t>Planet</a:t>
            </a:r>
            <a:endParaRPr lang="ko-KR" altLang="en-US" sz="2400" dirty="0">
              <a:latin typeface="Berlin Sans FB Demi" pitchFamily="34" charset="0"/>
              <a:ea typeface="HY견고딕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2060848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67544" y="2492896"/>
            <a:ext cx="1719808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467544" y="3645024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67544" y="3068960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67544" y="4221088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483768" y="2492896"/>
            <a:ext cx="6120680" cy="3744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2699792" y="2996952"/>
            <a:ext cx="5580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7544" y="2543388"/>
            <a:ext cx="107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dbflrnen914</a:t>
            </a:r>
          </a:p>
          <a:p>
            <a:r>
              <a:rPr lang="ko-KR" altLang="en-US" sz="1200" dirty="0" smtClean="0"/>
              <a:t>임지</a:t>
            </a:r>
            <a:r>
              <a:rPr lang="ko-KR" altLang="en-US" sz="1200" dirty="0"/>
              <a:t>수</a:t>
            </a:r>
            <a:endParaRPr lang="en-US" altLang="ko-KR" sz="1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076056" y="1628800"/>
            <a:ext cx="3512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내 프로필     계정 관리     로그아웃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699792" y="263691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멤버 초대</a:t>
            </a:r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1619672" y="1650286"/>
            <a:ext cx="1191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accent1"/>
                </a:solidFill>
              </a:rPr>
              <a:t>Planet1 </a:t>
            </a:r>
            <a:r>
              <a:rPr lang="ko-KR" altLang="en-US" sz="1600" b="1" dirty="0" smtClean="0">
                <a:solidFill>
                  <a:schemeClr val="accent1"/>
                </a:solidFill>
              </a:rPr>
              <a:t>▽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1907704" y="2636912"/>
            <a:ext cx="144016" cy="1440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691680" y="2420888"/>
            <a:ext cx="576064" cy="5760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1032319" y="3068960"/>
            <a:ext cx="0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608383" y="3068960"/>
            <a:ext cx="0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90446" y="3212720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내</a:t>
            </a:r>
            <a:r>
              <a:rPr lang="ko-KR" altLang="en-US" sz="1200" dirty="0" err="1"/>
              <a:t>글</a:t>
            </a:r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1066186" y="3212976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요청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1642574" y="311839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멤버</a:t>
            </a:r>
            <a:endParaRPr lang="en-US" altLang="ko-KR" sz="1200" dirty="0" smtClean="0"/>
          </a:p>
          <a:p>
            <a:r>
              <a:rPr lang="en-US" altLang="ko-KR" sz="1200" dirty="0" smtClean="0"/>
              <a:t>&amp;</a:t>
            </a:r>
            <a:r>
              <a:rPr lang="ko-KR" altLang="en-US" sz="1200" dirty="0" smtClean="0"/>
              <a:t>팀</a:t>
            </a:r>
            <a:endParaRPr lang="ko-KR" altLang="en-US" sz="1200" dirty="0"/>
          </a:p>
        </p:txBody>
      </p:sp>
      <p:sp>
        <p:nvSpPr>
          <p:cNvPr id="32" name="직사각형 31"/>
          <p:cNvSpPr/>
          <p:nvPr/>
        </p:nvSpPr>
        <p:spPr>
          <a:xfrm>
            <a:off x="384247" y="3606883"/>
            <a:ext cx="1872208" cy="12241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95536" y="2143889"/>
            <a:ext cx="2361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err="1" smtClean="0">
                <a:solidFill>
                  <a:srgbClr val="C00000"/>
                </a:solidFill>
              </a:rPr>
              <a:t>플래</a:t>
            </a:r>
            <a:r>
              <a:rPr lang="ko-KR" altLang="en-US" sz="1200" b="1" dirty="0" err="1">
                <a:solidFill>
                  <a:srgbClr val="C00000"/>
                </a:solidFill>
              </a:rPr>
              <a:t>닛</a:t>
            </a:r>
            <a:r>
              <a:rPr lang="ko-KR" altLang="en-US" sz="1200" b="1" dirty="0" err="1" smtClean="0">
                <a:solidFill>
                  <a:srgbClr val="C00000"/>
                </a:solidFill>
              </a:rPr>
              <a:t>마스터만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 있는 메뉴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표시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39552" y="3780584"/>
            <a:ext cx="1144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 smtClean="0"/>
              <a:t>플래</a:t>
            </a:r>
            <a:r>
              <a:rPr lang="ko-KR" altLang="en-US" sz="1400" dirty="0" err="1"/>
              <a:t>닛</a:t>
            </a:r>
            <a:r>
              <a:rPr lang="ko-KR" altLang="en-US" sz="1400" dirty="0" smtClean="0"/>
              <a:t> 관리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539552" y="4365104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멤버 초대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467544" y="4869160"/>
            <a:ext cx="171980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>
            <a:stCxn id="37" idx="0"/>
            <a:endCxn id="37" idx="2"/>
          </p:cNvCxnSpPr>
          <p:nvPr/>
        </p:nvCxnSpPr>
        <p:spPr>
          <a:xfrm>
            <a:off x="1327448" y="4869160"/>
            <a:ext cx="0" cy="432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90122" y="4941168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그룹추가</a:t>
            </a:r>
            <a:endParaRPr lang="ko-KR" altLang="en-US" sz="1200" dirty="0"/>
          </a:p>
        </p:txBody>
      </p:sp>
      <p:sp>
        <p:nvSpPr>
          <p:cNvPr id="42" name="직사각형 41"/>
          <p:cNvSpPr/>
          <p:nvPr/>
        </p:nvSpPr>
        <p:spPr>
          <a:xfrm>
            <a:off x="1354218" y="4941168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그룹찾기</a:t>
            </a:r>
            <a:endParaRPr lang="ko-KR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467544" y="5445224"/>
            <a:ext cx="686406" cy="887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/>
              <a:t> 그룹</a:t>
            </a:r>
            <a:r>
              <a:rPr lang="en-US" altLang="ko-KR" sz="1200" dirty="0" smtClean="0"/>
              <a:t>1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/>
              <a:t> 그룹</a:t>
            </a:r>
            <a:r>
              <a:rPr lang="en-US" altLang="ko-KR" sz="1200" dirty="0" smtClean="0"/>
              <a:t>2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/>
              <a:t> 그룹</a:t>
            </a:r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8" cstate="print">
            <a:lum bright="10000"/>
          </a:blip>
          <a:srcRect/>
          <a:stretch>
            <a:fillRect/>
          </a:stretch>
        </p:blipFill>
        <p:spPr bwMode="auto">
          <a:xfrm>
            <a:off x="1115616" y="5854694"/>
            <a:ext cx="114300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334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플래닛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메인화면</a:t>
            </a:r>
            <a:r>
              <a:rPr lang="en-US" altLang="ko-KR" dirty="0" smtClean="0"/>
              <a:t>(planet.jsp)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556792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Berlin Sans FB Demi" pitchFamily="34" charset="0"/>
                <a:ea typeface="HY견고딕" pitchFamily="18" charset="-127"/>
              </a:rPr>
              <a:t>Planet</a:t>
            </a:r>
            <a:endParaRPr lang="ko-KR" altLang="en-US" sz="2400" dirty="0">
              <a:latin typeface="Berlin Sans FB Demi" pitchFamily="34" charset="0"/>
              <a:ea typeface="HY견고딕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2060848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67544" y="2492896"/>
            <a:ext cx="1719808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467544" y="3645024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67544" y="3068960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67544" y="4221088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483768" y="2492896"/>
            <a:ext cx="6120680" cy="4104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2699792" y="3501008"/>
            <a:ext cx="5580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7544" y="2543388"/>
            <a:ext cx="107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dbflrnen914</a:t>
            </a:r>
          </a:p>
          <a:p>
            <a:r>
              <a:rPr lang="ko-KR" altLang="en-US" sz="1200" dirty="0" smtClean="0"/>
              <a:t>임지</a:t>
            </a:r>
            <a:r>
              <a:rPr lang="ko-KR" altLang="en-US" sz="1200" dirty="0"/>
              <a:t>수</a:t>
            </a:r>
            <a:endParaRPr lang="en-US" altLang="ko-KR" sz="1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076056" y="1628800"/>
            <a:ext cx="3512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내 프로필     계정 관리     로그아웃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699792" y="2708920"/>
            <a:ext cx="2000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그룹</a:t>
            </a:r>
            <a:r>
              <a:rPr lang="en-US" altLang="ko-KR" sz="1600" dirty="0" smtClean="0"/>
              <a:t>1      following</a:t>
            </a:r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1619672" y="1650286"/>
            <a:ext cx="1191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accent1"/>
                </a:solidFill>
              </a:rPr>
              <a:t>Planet1 </a:t>
            </a:r>
            <a:r>
              <a:rPr lang="ko-KR" altLang="en-US" sz="1600" b="1" dirty="0" smtClean="0">
                <a:solidFill>
                  <a:schemeClr val="accent1"/>
                </a:solidFill>
              </a:rPr>
              <a:t>▽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1907704" y="2636912"/>
            <a:ext cx="144016" cy="1440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691680" y="2420888"/>
            <a:ext cx="576064" cy="5760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1032319" y="3068960"/>
            <a:ext cx="0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608383" y="3068960"/>
            <a:ext cx="0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90446" y="3212720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내</a:t>
            </a:r>
            <a:r>
              <a:rPr lang="ko-KR" altLang="en-US" sz="1200" dirty="0" err="1"/>
              <a:t>글</a:t>
            </a:r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1066186" y="3212976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요청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1642574" y="311839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멤버</a:t>
            </a:r>
            <a:endParaRPr lang="en-US" altLang="ko-KR" sz="1200" dirty="0" smtClean="0"/>
          </a:p>
          <a:p>
            <a:r>
              <a:rPr lang="en-US" altLang="ko-KR" sz="1200" dirty="0" smtClean="0"/>
              <a:t>&amp;</a:t>
            </a:r>
            <a:r>
              <a:rPr lang="ko-KR" altLang="en-US" sz="1200" dirty="0" smtClean="0"/>
              <a:t>팀</a:t>
            </a:r>
            <a:endParaRPr lang="ko-KR" altLang="en-US" sz="1200" dirty="0"/>
          </a:p>
        </p:txBody>
      </p:sp>
      <p:sp>
        <p:nvSpPr>
          <p:cNvPr id="32" name="직사각형 31"/>
          <p:cNvSpPr/>
          <p:nvPr/>
        </p:nvSpPr>
        <p:spPr>
          <a:xfrm>
            <a:off x="384247" y="3606883"/>
            <a:ext cx="1872208" cy="12241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95536" y="2143889"/>
            <a:ext cx="2361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err="1" smtClean="0">
                <a:solidFill>
                  <a:srgbClr val="C00000"/>
                </a:solidFill>
              </a:rPr>
              <a:t>플래</a:t>
            </a:r>
            <a:r>
              <a:rPr lang="ko-KR" altLang="en-US" sz="1200" b="1" dirty="0" err="1">
                <a:solidFill>
                  <a:srgbClr val="C00000"/>
                </a:solidFill>
              </a:rPr>
              <a:t>닛</a:t>
            </a:r>
            <a:r>
              <a:rPr lang="ko-KR" altLang="en-US" sz="1200" b="1" dirty="0" err="1" smtClean="0">
                <a:solidFill>
                  <a:srgbClr val="C00000"/>
                </a:solidFill>
              </a:rPr>
              <a:t>마스터만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 있는 메뉴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표시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39552" y="3780584"/>
            <a:ext cx="1144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 smtClean="0"/>
              <a:t>플래</a:t>
            </a:r>
            <a:r>
              <a:rPr lang="ko-KR" altLang="en-US" sz="1400" dirty="0" err="1"/>
              <a:t>닛</a:t>
            </a:r>
            <a:r>
              <a:rPr lang="ko-KR" altLang="en-US" sz="1400" dirty="0" smtClean="0"/>
              <a:t> 관리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539552" y="4365104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멤버 초대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467544" y="4869160"/>
            <a:ext cx="171980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>
            <a:stCxn id="37" idx="0"/>
            <a:endCxn id="37" idx="2"/>
          </p:cNvCxnSpPr>
          <p:nvPr/>
        </p:nvCxnSpPr>
        <p:spPr>
          <a:xfrm>
            <a:off x="1327448" y="4869160"/>
            <a:ext cx="0" cy="432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90122" y="4941168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그룹추가</a:t>
            </a:r>
            <a:endParaRPr lang="ko-KR" altLang="en-US" sz="1200" dirty="0"/>
          </a:p>
        </p:txBody>
      </p:sp>
      <p:sp>
        <p:nvSpPr>
          <p:cNvPr id="42" name="직사각형 41"/>
          <p:cNvSpPr/>
          <p:nvPr/>
        </p:nvSpPr>
        <p:spPr>
          <a:xfrm>
            <a:off x="1354218" y="4941168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그룹찾기</a:t>
            </a:r>
            <a:endParaRPr lang="ko-KR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467544" y="5445224"/>
            <a:ext cx="686406" cy="887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/>
              <a:t> 그룹</a:t>
            </a:r>
            <a:r>
              <a:rPr lang="en-US" altLang="ko-KR" sz="1200" dirty="0" smtClean="0"/>
              <a:t>1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/>
              <a:t> 그룹</a:t>
            </a:r>
            <a:r>
              <a:rPr lang="en-US" altLang="ko-KR" sz="1200" dirty="0" smtClean="0"/>
              <a:t>2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/>
              <a:t> 그룹</a:t>
            </a:r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1115616" y="5854694"/>
            <a:ext cx="114300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직사각형 43"/>
          <p:cNvSpPr/>
          <p:nvPr/>
        </p:nvSpPr>
        <p:spPr>
          <a:xfrm>
            <a:off x="3563888" y="2675053"/>
            <a:ext cx="1152128" cy="4320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699792" y="3212976"/>
            <a:ext cx="22016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dbflrnen914(</a:t>
            </a:r>
            <a:r>
              <a:rPr lang="ko-KR" altLang="en-US" sz="1200" dirty="0" smtClean="0"/>
              <a:t>임지수</a:t>
            </a:r>
            <a:r>
              <a:rPr lang="en-US" altLang="ko-KR" sz="1200" dirty="0" smtClean="0"/>
              <a:t>)       3</a:t>
            </a:r>
            <a:r>
              <a:rPr lang="ko-KR" altLang="en-US" sz="1200" dirty="0" smtClean="0"/>
              <a:t>명</a:t>
            </a:r>
            <a:endParaRPr lang="ko-KR" altLang="en-US" sz="12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8384" y="3212976"/>
            <a:ext cx="28803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직사각형 45"/>
          <p:cNvSpPr/>
          <p:nvPr/>
        </p:nvSpPr>
        <p:spPr>
          <a:xfrm>
            <a:off x="2699792" y="3573016"/>
            <a:ext cx="26693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전체       파일       일정        요청</a:t>
            </a:r>
            <a:endParaRPr lang="ko-KR" altLang="en-US" sz="1200" dirty="0"/>
          </a:p>
        </p:txBody>
      </p:sp>
      <p:cxnSp>
        <p:nvCxnSpPr>
          <p:cNvPr id="47" name="직선 연결선 46"/>
          <p:cNvCxnSpPr/>
          <p:nvPr/>
        </p:nvCxnSpPr>
        <p:spPr>
          <a:xfrm>
            <a:off x="2699792" y="3933056"/>
            <a:ext cx="5580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699792" y="4027642"/>
            <a:ext cx="5536232" cy="115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852192" y="4180042"/>
            <a:ext cx="5176192" cy="56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2953957" y="4254955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4819730"/>
            <a:ext cx="1304726" cy="281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808" y="4891738"/>
            <a:ext cx="14478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6" cstate="print"/>
          <a:srcRect b="50000"/>
          <a:stretch>
            <a:fillRect/>
          </a:stretch>
        </p:blipFill>
        <p:spPr bwMode="auto">
          <a:xfrm>
            <a:off x="2699792" y="5251778"/>
            <a:ext cx="4608512" cy="1325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319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메인화면</a:t>
            </a:r>
            <a:r>
              <a:rPr lang="en-US" altLang="ko-KR" dirty="0" smtClean="0"/>
              <a:t>(index)  -- </a:t>
            </a:r>
            <a:r>
              <a:rPr lang="ko-KR" altLang="en-US" dirty="0" smtClean="0"/>
              <a:t>아지트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73173"/>
            <a:ext cx="7056784" cy="5684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334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플래닛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메인화면</a:t>
            </a:r>
            <a:r>
              <a:rPr lang="en-US" altLang="ko-KR" dirty="0" smtClean="0"/>
              <a:t>(planet.jsp)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556792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Berlin Sans FB Demi" pitchFamily="34" charset="0"/>
                <a:ea typeface="HY견고딕" pitchFamily="18" charset="-127"/>
              </a:rPr>
              <a:t>Planet</a:t>
            </a:r>
            <a:endParaRPr lang="ko-KR" altLang="en-US" sz="2400" dirty="0">
              <a:latin typeface="Berlin Sans FB Demi" pitchFamily="34" charset="0"/>
              <a:ea typeface="HY견고딕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2060848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67544" y="2492896"/>
            <a:ext cx="1719808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467544" y="3645024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67544" y="3068960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67544" y="4221088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483768" y="2492896"/>
            <a:ext cx="6120680" cy="4104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2699792" y="3501008"/>
            <a:ext cx="5580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7544" y="2543388"/>
            <a:ext cx="107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dbflrnen914</a:t>
            </a:r>
          </a:p>
          <a:p>
            <a:r>
              <a:rPr lang="ko-KR" altLang="en-US" sz="1200" dirty="0" smtClean="0"/>
              <a:t>임지</a:t>
            </a:r>
            <a:r>
              <a:rPr lang="ko-KR" altLang="en-US" sz="1200" dirty="0"/>
              <a:t>수</a:t>
            </a:r>
            <a:endParaRPr lang="en-US" altLang="ko-KR" sz="1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076056" y="1628800"/>
            <a:ext cx="3512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내 프로필     계정 관리     로그아웃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699792" y="2708920"/>
            <a:ext cx="2000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그룹</a:t>
            </a:r>
            <a:r>
              <a:rPr lang="en-US" altLang="ko-KR" sz="1600" dirty="0" smtClean="0"/>
              <a:t>1      following</a:t>
            </a:r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1619672" y="1650286"/>
            <a:ext cx="1191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accent1"/>
                </a:solidFill>
              </a:rPr>
              <a:t>Planet1 </a:t>
            </a:r>
            <a:r>
              <a:rPr lang="ko-KR" altLang="en-US" sz="1600" b="1" dirty="0" smtClean="0">
                <a:solidFill>
                  <a:schemeClr val="accent1"/>
                </a:solidFill>
              </a:rPr>
              <a:t>▽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1907704" y="2636912"/>
            <a:ext cx="144016" cy="1440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691680" y="2420888"/>
            <a:ext cx="576064" cy="5760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1032319" y="3068960"/>
            <a:ext cx="0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608383" y="3068960"/>
            <a:ext cx="0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90446" y="3212720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내</a:t>
            </a:r>
            <a:r>
              <a:rPr lang="ko-KR" altLang="en-US" sz="1200" dirty="0" err="1"/>
              <a:t>글</a:t>
            </a:r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1066186" y="3212976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요청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1642574" y="311839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멤버</a:t>
            </a:r>
            <a:endParaRPr lang="en-US" altLang="ko-KR" sz="1200" dirty="0" smtClean="0"/>
          </a:p>
          <a:p>
            <a:r>
              <a:rPr lang="en-US" altLang="ko-KR" sz="1200" dirty="0" smtClean="0"/>
              <a:t>&amp;</a:t>
            </a:r>
            <a:r>
              <a:rPr lang="ko-KR" altLang="en-US" sz="1200" dirty="0" smtClean="0"/>
              <a:t>팀</a:t>
            </a:r>
            <a:endParaRPr lang="ko-KR" altLang="en-US" sz="1200" dirty="0"/>
          </a:p>
        </p:txBody>
      </p:sp>
      <p:sp>
        <p:nvSpPr>
          <p:cNvPr id="32" name="직사각형 31"/>
          <p:cNvSpPr/>
          <p:nvPr/>
        </p:nvSpPr>
        <p:spPr>
          <a:xfrm>
            <a:off x="384247" y="3606883"/>
            <a:ext cx="1872208" cy="12241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95536" y="2143889"/>
            <a:ext cx="2361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err="1" smtClean="0">
                <a:solidFill>
                  <a:srgbClr val="C00000"/>
                </a:solidFill>
              </a:rPr>
              <a:t>플래</a:t>
            </a:r>
            <a:r>
              <a:rPr lang="ko-KR" altLang="en-US" sz="1200" b="1" dirty="0" err="1">
                <a:solidFill>
                  <a:srgbClr val="C00000"/>
                </a:solidFill>
              </a:rPr>
              <a:t>닛</a:t>
            </a:r>
            <a:r>
              <a:rPr lang="ko-KR" altLang="en-US" sz="1200" b="1" dirty="0" err="1" smtClean="0">
                <a:solidFill>
                  <a:srgbClr val="C00000"/>
                </a:solidFill>
              </a:rPr>
              <a:t>마스터만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 있는 메뉴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표시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39552" y="3780584"/>
            <a:ext cx="1144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 smtClean="0"/>
              <a:t>플래</a:t>
            </a:r>
            <a:r>
              <a:rPr lang="ko-KR" altLang="en-US" sz="1400" dirty="0" err="1"/>
              <a:t>닛</a:t>
            </a:r>
            <a:r>
              <a:rPr lang="ko-KR" altLang="en-US" sz="1400" dirty="0" smtClean="0"/>
              <a:t> 관리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539552" y="4365104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멤버 초대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467544" y="4869160"/>
            <a:ext cx="171980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>
            <a:stCxn id="37" idx="0"/>
            <a:endCxn id="37" idx="2"/>
          </p:cNvCxnSpPr>
          <p:nvPr/>
        </p:nvCxnSpPr>
        <p:spPr>
          <a:xfrm>
            <a:off x="1327448" y="4869160"/>
            <a:ext cx="0" cy="432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90122" y="4941168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그룹추가</a:t>
            </a:r>
            <a:endParaRPr lang="ko-KR" altLang="en-US" sz="1200" dirty="0"/>
          </a:p>
        </p:txBody>
      </p:sp>
      <p:sp>
        <p:nvSpPr>
          <p:cNvPr id="42" name="직사각형 41"/>
          <p:cNvSpPr/>
          <p:nvPr/>
        </p:nvSpPr>
        <p:spPr>
          <a:xfrm>
            <a:off x="1354218" y="4941168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그룹찾기</a:t>
            </a:r>
            <a:endParaRPr lang="ko-KR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467544" y="5445224"/>
            <a:ext cx="686406" cy="887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/>
              <a:t> 그룹</a:t>
            </a:r>
            <a:r>
              <a:rPr lang="en-US" altLang="ko-KR" sz="1200" dirty="0" smtClean="0"/>
              <a:t>1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/>
              <a:t> 그룹</a:t>
            </a:r>
            <a:r>
              <a:rPr lang="en-US" altLang="ko-KR" sz="1200" dirty="0" smtClean="0"/>
              <a:t>2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/>
              <a:t> 그룹</a:t>
            </a:r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 cstate="print">
            <a:lum bright="10000"/>
          </a:blip>
          <a:srcRect/>
          <a:stretch>
            <a:fillRect/>
          </a:stretch>
        </p:blipFill>
        <p:spPr bwMode="auto">
          <a:xfrm>
            <a:off x="1115616" y="5854694"/>
            <a:ext cx="114300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직사각형 43"/>
          <p:cNvSpPr/>
          <p:nvPr/>
        </p:nvSpPr>
        <p:spPr>
          <a:xfrm>
            <a:off x="3563888" y="2675053"/>
            <a:ext cx="1152128" cy="4320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699792" y="3212976"/>
            <a:ext cx="22016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dbflrnen914(</a:t>
            </a:r>
            <a:r>
              <a:rPr lang="ko-KR" altLang="en-US" sz="1200" dirty="0" smtClean="0"/>
              <a:t>임지수</a:t>
            </a:r>
            <a:r>
              <a:rPr lang="en-US" altLang="ko-KR" sz="1200" dirty="0" smtClean="0"/>
              <a:t>)       3</a:t>
            </a:r>
            <a:r>
              <a:rPr lang="ko-KR" altLang="en-US" sz="1200" dirty="0" smtClean="0"/>
              <a:t>명</a:t>
            </a:r>
            <a:endParaRPr lang="ko-KR" altLang="en-US" sz="12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8384" y="3212976"/>
            <a:ext cx="28803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직사각형 45"/>
          <p:cNvSpPr/>
          <p:nvPr/>
        </p:nvSpPr>
        <p:spPr>
          <a:xfrm>
            <a:off x="2699792" y="3573016"/>
            <a:ext cx="26693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전체       파일       일정        요청</a:t>
            </a:r>
            <a:endParaRPr lang="ko-KR" altLang="en-US" sz="1200" dirty="0"/>
          </a:p>
        </p:txBody>
      </p:sp>
      <p:cxnSp>
        <p:nvCxnSpPr>
          <p:cNvPr id="47" name="직선 연결선 46"/>
          <p:cNvCxnSpPr/>
          <p:nvPr/>
        </p:nvCxnSpPr>
        <p:spPr>
          <a:xfrm>
            <a:off x="2699792" y="3933056"/>
            <a:ext cx="5580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699792" y="4027642"/>
            <a:ext cx="5536232" cy="115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852192" y="4180042"/>
            <a:ext cx="5176192" cy="56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2953957" y="4254955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04248" y="4819730"/>
            <a:ext cx="1304726" cy="281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43808" y="4891738"/>
            <a:ext cx="14478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7" cstate="print"/>
          <a:srcRect b="50000"/>
          <a:stretch>
            <a:fillRect/>
          </a:stretch>
        </p:blipFill>
        <p:spPr bwMode="auto">
          <a:xfrm>
            <a:off x="2699792" y="5251778"/>
            <a:ext cx="4608512" cy="1325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직사각형 50"/>
          <p:cNvSpPr/>
          <p:nvPr/>
        </p:nvSpPr>
        <p:spPr>
          <a:xfrm>
            <a:off x="179512" y="1340768"/>
            <a:ext cx="8784976" cy="5256584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331912" y="1565176"/>
            <a:ext cx="8416552" cy="4956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79512" y="1047470"/>
            <a:ext cx="1135360" cy="3432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frame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3851920" y="1628800"/>
            <a:ext cx="1135360" cy="3432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499992" y="1052736"/>
            <a:ext cx="255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nav</a:t>
            </a:r>
            <a:r>
              <a:rPr lang="en-US" altLang="ko-KR" sz="1400" dirty="0" smtClean="0"/>
              <a:t>&gt;&lt;</a:t>
            </a:r>
            <a:r>
              <a:rPr lang="en-US" altLang="ko-KR" sz="1400" dirty="0" err="1" smtClean="0"/>
              <a:t>jsp:include</a:t>
            </a:r>
            <a:r>
              <a:rPr lang="en-US" altLang="ko-KR" sz="1400" dirty="0" smtClean="0"/>
              <a:t> page=“”&gt;</a:t>
            </a:r>
            <a:endParaRPr lang="ko-KR" altLang="en-US" sz="1400" dirty="0"/>
          </a:p>
        </p:txBody>
      </p:sp>
      <p:sp>
        <p:nvSpPr>
          <p:cNvPr id="57" name="직사각형 56"/>
          <p:cNvSpPr/>
          <p:nvPr/>
        </p:nvSpPr>
        <p:spPr>
          <a:xfrm>
            <a:off x="323528" y="2204864"/>
            <a:ext cx="8496944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262537" y="2099805"/>
            <a:ext cx="3157336" cy="3432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container(</a:t>
            </a:r>
            <a:r>
              <a:rPr lang="en-US" altLang="ko-KR" dirty="0" err="1" smtClean="0"/>
              <a:t>nav+content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395536" y="2420888"/>
            <a:ext cx="1944216" cy="122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395536" y="3645024"/>
            <a:ext cx="1944216" cy="115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95536" y="4869160"/>
            <a:ext cx="1944216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467544" y="2492896"/>
            <a:ext cx="1135360" cy="3432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div(basic)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395536" y="3645024"/>
            <a:ext cx="1368152" cy="3432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div(master)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395536" y="4869160"/>
            <a:ext cx="1224136" cy="3432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div(group)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179512" y="1412776"/>
            <a:ext cx="8784976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2411760" y="2420888"/>
            <a:ext cx="6264696" cy="4176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555776" y="2553615"/>
            <a:ext cx="5976664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2555776" y="4005064"/>
            <a:ext cx="5976664" cy="122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2555776" y="5229200"/>
            <a:ext cx="5976664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7308304" y="2348880"/>
            <a:ext cx="1135360" cy="3432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content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5364088" y="2996952"/>
            <a:ext cx="1296144" cy="3432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div(menu)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5436096" y="4293096"/>
            <a:ext cx="1135360" cy="3432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div(write)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5436096" y="5373216"/>
            <a:ext cx="1135360" cy="3432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div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436096" y="5733256"/>
            <a:ext cx="15231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>
                <a:solidFill>
                  <a:srgbClr val="C00000"/>
                </a:solidFill>
              </a:rPr>
              <a:t>게시글마다</a:t>
            </a:r>
            <a:r>
              <a:rPr lang="ko-KR" altLang="en-US" sz="11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100" b="1" dirty="0" smtClean="0">
                <a:solidFill>
                  <a:srgbClr val="C00000"/>
                </a:solidFill>
              </a:rPr>
              <a:t>div </a:t>
            </a:r>
            <a:r>
              <a:rPr lang="ko-KR" altLang="en-US" sz="1100" b="1" dirty="0" smtClean="0">
                <a:solidFill>
                  <a:srgbClr val="C00000"/>
                </a:solidFill>
              </a:rPr>
              <a:t>생성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메인화면</a:t>
            </a:r>
            <a:r>
              <a:rPr lang="en-US" altLang="ko-KR" dirty="0" smtClean="0"/>
              <a:t>(index.jsp)</a:t>
            </a:r>
            <a:endParaRPr lang="ko-KR" altLang="en-US" dirty="0"/>
          </a:p>
        </p:txBody>
      </p:sp>
      <p:pic>
        <p:nvPicPr>
          <p:cNvPr id="2050" name="Picture 2" descr="https://www.planet-source-code.com/vb/images/HomePage/PSCLogo2013_Cropped_1000x5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132856"/>
            <a:ext cx="8352928" cy="420469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95536" y="1556792"/>
            <a:ext cx="1396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Berlin Sans FB Demi" pitchFamily="34" charset="0"/>
                <a:ea typeface="HY견고딕" pitchFamily="18" charset="-127"/>
              </a:rPr>
              <a:t>Planet</a:t>
            </a:r>
            <a:endParaRPr lang="ko-KR" altLang="en-US" sz="3200" dirty="0">
              <a:latin typeface="Berlin Sans FB Demi" pitchFamily="34" charset="0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72200" y="1628800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     가입하기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06553" y="2996952"/>
            <a:ext cx="8341911" cy="2376264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5736" y="3501008"/>
            <a:ext cx="4487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함께 일하는 즐거움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편리한 커뮤니케이션</a:t>
            </a:r>
            <a:endParaRPr lang="en-US" altLang="ko-KR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우리들의 </a:t>
            </a:r>
            <a:r>
              <a:rPr lang="ko-KR" altLang="en-US" b="1" dirty="0" err="1" smtClean="0">
                <a:solidFill>
                  <a:schemeClr val="bg1"/>
                </a:solidFill>
                <a:latin typeface="+mn-ea"/>
              </a:rPr>
              <a:t>플래닛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29229" y="458112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가입하기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3923928" y="4559094"/>
            <a:ext cx="1080120" cy="3600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79512" y="1340768"/>
            <a:ext cx="8784976" cy="5256584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9512" y="1412776"/>
            <a:ext cx="8784976" cy="5256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31912" y="1565176"/>
            <a:ext cx="8416552" cy="4956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23528" y="2132856"/>
            <a:ext cx="8416552" cy="4248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79512" y="1047470"/>
            <a:ext cx="1135360" cy="3432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body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851920" y="1628800"/>
            <a:ext cx="1135360" cy="3432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99992" y="1052736"/>
            <a:ext cx="255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nav</a:t>
            </a:r>
            <a:r>
              <a:rPr lang="en-US" altLang="ko-KR" sz="1400" dirty="0" smtClean="0"/>
              <a:t>&gt;&lt;</a:t>
            </a:r>
            <a:r>
              <a:rPr lang="en-US" altLang="ko-KR" sz="1400" dirty="0" err="1" smtClean="0"/>
              <a:t>jsp:include</a:t>
            </a:r>
            <a:r>
              <a:rPr lang="en-US" altLang="ko-KR" sz="1400" dirty="0" smtClean="0"/>
              <a:t> page=“”&gt;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>
            <a:endCxn id="19" idx="1"/>
          </p:cNvCxnSpPr>
          <p:nvPr/>
        </p:nvCxnSpPr>
        <p:spPr>
          <a:xfrm flipV="1">
            <a:off x="3995936" y="1206625"/>
            <a:ext cx="504056" cy="422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95536" y="2204864"/>
            <a:ext cx="1135360" cy="3432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section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923928" y="6381328"/>
            <a:ext cx="1135360" cy="3432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footer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메인화면</a:t>
            </a:r>
            <a:r>
              <a:rPr lang="en-US" altLang="ko-KR" dirty="0" smtClean="0"/>
              <a:t>(index.jsp)</a:t>
            </a:r>
            <a:endParaRPr lang="ko-KR" altLang="en-US" dirty="0"/>
          </a:p>
        </p:txBody>
      </p:sp>
      <p:pic>
        <p:nvPicPr>
          <p:cNvPr id="2050" name="Picture 2" descr="https://www.planet-source-code.com/vb/images/HomePage/PSCLogo2013_Cropped_1000x5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132856"/>
            <a:ext cx="8352928" cy="420469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95536" y="1556792"/>
            <a:ext cx="1396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Berlin Sans FB Demi" pitchFamily="34" charset="0"/>
                <a:ea typeface="HY견고딕" pitchFamily="18" charset="-127"/>
              </a:rPr>
              <a:t>Planet</a:t>
            </a:r>
            <a:endParaRPr lang="ko-KR" altLang="en-US" sz="3200" dirty="0">
              <a:latin typeface="Berlin Sans FB Demi" pitchFamily="34" charset="0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72200" y="1628800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     가입하기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06553" y="2996952"/>
            <a:ext cx="8341911" cy="2376264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5736" y="3501008"/>
            <a:ext cx="4487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함께 일하는 즐거움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편리한 커뮤니케이션</a:t>
            </a:r>
            <a:endParaRPr lang="en-US" altLang="ko-KR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우리들의 </a:t>
            </a:r>
            <a:r>
              <a:rPr lang="ko-KR" altLang="en-US" b="1" dirty="0" err="1" smtClean="0">
                <a:solidFill>
                  <a:schemeClr val="bg1"/>
                </a:solidFill>
                <a:latin typeface="+mn-ea"/>
              </a:rPr>
              <a:t>플래닛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29229" y="458112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가입하기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3923928" y="4559094"/>
            <a:ext cx="1080120" cy="3600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95536" y="2060848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556792"/>
            <a:ext cx="1396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Berlin Sans FB Demi" pitchFamily="34" charset="0"/>
                <a:ea typeface="HY견고딕" pitchFamily="18" charset="-127"/>
              </a:rPr>
              <a:t>Planet</a:t>
            </a:r>
            <a:endParaRPr lang="ko-KR" altLang="en-US" sz="3200" dirty="0">
              <a:latin typeface="Berlin Sans FB Demi" pitchFamily="34" charset="0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72200" y="1628800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     가입하기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395536" y="2060848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564904"/>
            <a:ext cx="54102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5085184"/>
            <a:ext cx="50387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556792"/>
            <a:ext cx="1396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Berlin Sans FB Demi" pitchFamily="34" charset="0"/>
                <a:ea typeface="HY견고딕" pitchFamily="18" charset="-127"/>
              </a:rPr>
              <a:t>Planet</a:t>
            </a:r>
            <a:endParaRPr lang="ko-KR" altLang="en-US" sz="3200" dirty="0">
              <a:latin typeface="Berlin Sans FB Demi" pitchFamily="34" charset="0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72200" y="1628800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     가입하기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395536" y="2060848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708920"/>
            <a:ext cx="482917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345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계정설정 </a:t>
            </a:r>
            <a:r>
              <a:rPr lang="ko-KR" altLang="en-US" dirty="0" err="1" smtClean="0"/>
              <a:t>메인화면</a:t>
            </a:r>
            <a:r>
              <a:rPr lang="en-US" altLang="ko-KR" dirty="0" smtClean="0"/>
              <a:t>(home.jsp)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556792"/>
            <a:ext cx="1396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Berlin Sans FB Demi" pitchFamily="34" charset="0"/>
                <a:ea typeface="HY견고딕" pitchFamily="18" charset="-127"/>
              </a:rPr>
              <a:t>Planet</a:t>
            </a:r>
            <a:endParaRPr lang="ko-KR" altLang="en-US" sz="3200" dirty="0">
              <a:latin typeface="Berlin Sans FB Demi" pitchFamily="34" charset="0"/>
              <a:ea typeface="HY견고딕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2060848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67544" y="2492896"/>
            <a:ext cx="1719808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467544" y="3645024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67544" y="3068960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21088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483768" y="2492896"/>
            <a:ext cx="6120680" cy="3744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2699792" y="2996952"/>
            <a:ext cx="5580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7544" y="2608424"/>
            <a:ext cx="1608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dbflrnen914(id)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7544" y="3212976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나의 </a:t>
            </a:r>
            <a:r>
              <a:rPr lang="ko-KR" altLang="en-US" sz="1600" dirty="0" err="1" smtClean="0"/>
              <a:t>플래닛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67544" y="3767006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플래닛</a:t>
            </a:r>
            <a:r>
              <a:rPr lang="ko-KR" altLang="en-US" sz="1600" dirty="0" smtClean="0"/>
              <a:t> 찾기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467544" y="433205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계정관리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5868144" y="1628800"/>
            <a:ext cx="275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로그아웃     </a:t>
            </a:r>
            <a:r>
              <a:rPr lang="ko-KR" altLang="en-US" dirty="0" err="1" smtClean="0"/>
              <a:t>플래닛</a:t>
            </a:r>
            <a:r>
              <a:rPr lang="ko-KR" altLang="en-US" dirty="0" smtClean="0"/>
              <a:t> 개설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699792" y="2636912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나의 </a:t>
            </a:r>
            <a:r>
              <a:rPr lang="ko-KR" altLang="en-US" sz="1600" dirty="0" err="1" smtClean="0"/>
              <a:t>플래닛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2702379" y="3306470"/>
            <a:ext cx="5614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Planet1                                                </a:t>
            </a:r>
            <a:r>
              <a:rPr lang="ko-KR" altLang="en-US" sz="1100" dirty="0" smtClean="0"/>
              <a:t>아지트관리   나가기</a:t>
            </a:r>
            <a:endParaRPr lang="ko-KR" altLang="en-US" sz="1600" dirty="0"/>
          </a:p>
        </p:txBody>
      </p:sp>
      <p:sp>
        <p:nvSpPr>
          <p:cNvPr id="25" name="직사각형 24"/>
          <p:cNvSpPr/>
          <p:nvPr/>
        </p:nvSpPr>
        <p:spPr>
          <a:xfrm>
            <a:off x="2649818" y="3140968"/>
            <a:ext cx="5760640" cy="19442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2649818" y="3789040"/>
            <a:ext cx="573860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99792" y="3954542"/>
            <a:ext cx="5604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Planet2                                                </a:t>
            </a:r>
            <a:r>
              <a:rPr lang="ko-KR" altLang="en-US" sz="1100" dirty="0" smtClean="0"/>
              <a:t>                 나가기</a:t>
            </a:r>
            <a:endParaRPr lang="ko-KR" altLang="en-US" sz="16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2649818" y="4437112"/>
            <a:ext cx="573860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699792" y="4602614"/>
            <a:ext cx="5614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Planet3                                                </a:t>
            </a:r>
            <a:r>
              <a:rPr lang="ko-KR" altLang="en-US" sz="1100" dirty="0" smtClean="0"/>
              <a:t>아지트관리   나가기</a:t>
            </a:r>
            <a:endParaRPr lang="ko-KR" altLang="en-US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179512" y="1340768"/>
            <a:ext cx="8784976" cy="5256584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79512" y="1412776"/>
            <a:ext cx="8784976" cy="5256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31912" y="1565176"/>
            <a:ext cx="8416552" cy="4956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79512" y="1047470"/>
            <a:ext cx="1135360" cy="3432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frame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3851920" y="1628800"/>
            <a:ext cx="1135360" cy="3432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499992" y="1052736"/>
            <a:ext cx="255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nav</a:t>
            </a:r>
            <a:r>
              <a:rPr lang="en-US" altLang="ko-KR" sz="1400" dirty="0" smtClean="0"/>
              <a:t>&gt;&lt;</a:t>
            </a:r>
            <a:r>
              <a:rPr lang="en-US" altLang="ko-KR" sz="1400" dirty="0" err="1" smtClean="0"/>
              <a:t>jsp:include</a:t>
            </a:r>
            <a:r>
              <a:rPr lang="en-US" altLang="ko-KR" sz="1400" dirty="0" smtClean="0"/>
              <a:t> page=“”&gt;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395536" y="2348880"/>
            <a:ext cx="1872208" cy="3960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411760" y="2348880"/>
            <a:ext cx="6264696" cy="3960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755576" y="3489991"/>
            <a:ext cx="1135360" cy="3432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nav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860032" y="3501008"/>
            <a:ext cx="1512168" cy="3432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content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23528" y="2204864"/>
            <a:ext cx="8496944" cy="4248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62537" y="2099805"/>
            <a:ext cx="3157336" cy="3432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container(</a:t>
            </a:r>
            <a:r>
              <a:rPr lang="en-US" altLang="ko-KR" dirty="0" err="1" smtClean="0"/>
              <a:t>nav+content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3923928" y="6381328"/>
            <a:ext cx="1135360" cy="3432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footer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5594423" y="188640"/>
            <a:ext cx="2664296" cy="3432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Frame, container, </a:t>
            </a:r>
            <a:r>
              <a:rPr lang="en-US" altLang="ko-KR" sz="1400" dirty="0" err="1" smtClean="0"/>
              <a:t>nav</a:t>
            </a:r>
            <a:r>
              <a:rPr lang="en-US" altLang="ko-KR" sz="1400" dirty="0" smtClean="0"/>
              <a:t>, content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8330727" y="188640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 &lt;div&gt;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5378399" y="44624"/>
            <a:ext cx="261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345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계정설정 </a:t>
            </a:r>
            <a:r>
              <a:rPr lang="ko-KR" altLang="en-US" dirty="0" err="1" smtClean="0"/>
              <a:t>메인화면</a:t>
            </a:r>
            <a:r>
              <a:rPr lang="en-US" altLang="ko-KR" dirty="0" smtClean="0"/>
              <a:t>(home.jsp)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556792"/>
            <a:ext cx="1396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Berlin Sans FB Demi" pitchFamily="34" charset="0"/>
                <a:ea typeface="HY견고딕" pitchFamily="18" charset="-127"/>
              </a:rPr>
              <a:t>Planet</a:t>
            </a:r>
            <a:endParaRPr lang="ko-KR" altLang="en-US" sz="3200" dirty="0">
              <a:latin typeface="Berlin Sans FB Demi" pitchFamily="34" charset="0"/>
              <a:ea typeface="HY견고딕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2060848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67544" y="2492896"/>
            <a:ext cx="1719808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467544" y="3645024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67544" y="3068960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21088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483768" y="2492896"/>
            <a:ext cx="6120680" cy="3744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2699792" y="2996952"/>
            <a:ext cx="5580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7544" y="2608424"/>
            <a:ext cx="1608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dbflrnen914(id)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7544" y="3212976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나의 </a:t>
            </a:r>
            <a:r>
              <a:rPr lang="ko-KR" altLang="en-US" sz="1600" dirty="0" err="1" smtClean="0"/>
              <a:t>플래닛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67544" y="3767006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플래닛</a:t>
            </a:r>
            <a:r>
              <a:rPr lang="ko-KR" altLang="en-US" sz="1600" dirty="0" smtClean="0"/>
              <a:t> 찾기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467544" y="433205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계정관리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5868144" y="1628800"/>
            <a:ext cx="275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로그아웃     </a:t>
            </a:r>
            <a:r>
              <a:rPr lang="ko-KR" altLang="en-US" dirty="0" err="1" smtClean="0"/>
              <a:t>플래닛</a:t>
            </a:r>
            <a:r>
              <a:rPr lang="ko-KR" altLang="en-US" dirty="0" smtClean="0"/>
              <a:t> 개설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699792" y="2636912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나의 </a:t>
            </a:r>
            <a:r>
              <a:rPr lang="ko-KR" altLang="en-US" sz="1600" dirty="0" err="1" smtClean="0"/>
              <a:t>플래닛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2702379" y="3306470"/>
            <a:ext cx="5614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Planet1                                                </a:t>
            </a:r>
            <a:r>
              <a:rPr lang="ko-KR" altLang="en-US" sz="1100" dirty="0" smtClean="0"/>
              <a:t>아지트관리   나가기</a:t>
            </a:r>
            <a:endParaRPr lang="ko-KR" altLang="en-US" sz="1600" dirty="0"/>
          </a:p>
        </p:txBody>
      </p:sp>
      <p:sp>
        <p:nvSpPr>
          <p:cNvPr id="25" name="직사각형 24"/>
          <p:cNvSpPr/>
          <p:nvPr/>
        </p:nvSpPr>
        <p:spPr>
          <a:xfrm>
            <a:off x="2649818" y="3140968"/>
            <a:ext cx="5760640" cy="19442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2649818" y="3789040"/>
            <a:ext cx="573860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99792" y="3954542"/>
            <a:ext cx="5604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Planet2                                                </a:t>
            </a:r>
            <a:r>
              <a:rPr lang="ko-KR" altLang="en-US" sz="1100" dirty="0" smtClean="0"/>
              <a:t>                 나가기</a:t>
            </a:r>
            <a:endParaRPr lang="ko-KR" altLang="en-US" sz="16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2649818" y="4437112"/>
            <a:ext cx="573860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699792" y="4602614"/>
            <a:ext cx="5614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Planet3                                                </a:t>
            </a:r>
            <a:r>
              <a:rPr lang="ko-KR" altLang="en-US" sz="1100" dirty="0" smtClean="0"/>
              <a:t>아지트관리   나가기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계정설정 </a:t>
            </a:r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556792"/>
            <a:ext cx="1396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Berlin Sans FB Demi" pitchFamily="34" charset="0"/>
                <a:ea typeface="HY견고딕" pitchFamily="18" charset="-127"/>
              </a:rPr>
              <a:t>Planet</a:t>
            </a:r>
            <a:endParaRPr lang="ko-KR" altLang="en-US" sz="3200" dirty="0">
              <a:latin typeface="Berlin Sans FB Demi" pitchFamily="34" charset="0"/>
              <a:ea typeface="HY견고딕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2060848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67544" y="2492896"/>
            <a:ext cx="1719808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467544" y="3645024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67544" y="3068960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21088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483768" y="2492896"/>
            <a:ext cx="6120680" cy="3744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2699792" y="2996952"/>
            <a:ext cx="5580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7544" y="2608424"/>
            <a:ext cx="1608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dbflrnen914(id)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7544" y="3212976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나의 </a:t>
            </a:r>
            <a:r>
              <a:rPr lang="ko-KR" altLang="en-US" sz="1600" dirty="0" err="1" smtClean="0"/>
              <a:t>플래닛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67544" y="3767006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플래닛</a:t>
            </a:r>
            <a:r>
              <a:rPr lang="ko-KR" altLang="en-US" sz="1600" dirty="0" smtClean="0"/>
              <a:t> 찾기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467544" y="433205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계정관리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5868144" y="1628800"/>
            <a:ext cx="275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로그아웃     </a:t>
            </a:r>
            <a:r>
              <a:rPr lang="ko-KR" altLang="en-US" dirty="0" err="1" smtClean="0"/>
              <a:t>플래닛</a:t>
            </a:r>
            <a:r>
              <a:rPr lang="ko-KR" altLang="en-US" dirty="0" smtClean="0"/>
              <a:t> 개설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699792" y="2636912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플래닛</a:t>
            </a:r>
            <a:r>
              <a:rPr lang="ko-KR" altLang="en-US" sz="1600" dirty="0" smtClean="0"/>
              <a:t> 찾기</a:t>
            </a:r>
            <a:endParaRPr lang="ko-KR" altLang="en-US" sz="16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3140968"/>
            <a:ext cx="50292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717</Words>
  <Application>Microsoft Office PowerPoint</Application>
  <PresentationFormat>화면 슬라이드 쇼(4:3)</PresentationFormat>
  <Paragraphs>304</Paragraphs>
  <Slides>20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레이아웃 구성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KITRI</dc:creator>
  <cp:lastModifiedBy>KITRI</cp:lastModifiedBy>
  <cp:revision>27</cp:revision>
  <dcterms:created xsi:type="dcterms:W3CDTF">2016-10-27T05:38:16Z</dcterms:created>
  <dcterms:modified xsi:type="dcterms:W3CDTF">2016-10-28T06:17:22Z</dcterms:modified>
</cp:coreProperties>
</file>