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64" r:id="rId3"/>
    <p:sldId id="258" r:id="rId4"/>
    <p:sldId id="260" r:id="rId5"/>
    <p:sldId id="259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3" r:id="rId14"/>
    <p:sldId id="270" r:id="rId15"/>
    <p:sldId id="271" r:id="rId16"/>
    <p:sldId id="272" r:id="rId17"/>
    <p:sldId id="274" r:id="rId18"/>
    <p:sldId id="275" r:id="rId19"/>
    <p:sldId id="276" r:id="rId20"/>
    <p:sldId id="282" r:id="rId21"/>
    <p:sldId id="277" r:id="rId22"/>
    <p:sldId id="280" r:id="rId23"/>
    <p:sldId id="287" r:id="rId24"/>
    <p:sldId id="286" r:id="rId25"/>
    <p:sldId id="298" r:id="rId26"/>
    <p:sldId id="288" r:id="rId27"/>
    <p:sldId id="289" r:id="rId28"/>
    <p:sldId id="290" r:id="rId29"/>
    <p:sldId id="291" r:id="rId30"/>
    <p:sldId id="293" r:id="rId31"/>
    <p:sldId id="292" r:id="rId32"/>
    <p:sldId id="283" r:id="rId33"/>
    <p:sldId id="284" r:id="rId34"/>
    <p:sldId id="285" r:id="rId35"/>
    <p:sldId id="294" r:id="rId36"/>
    <p:sldId id="295" r:id="rId37"/>
    <p:sldId id="297" r:id="rId38"/>
    <p:sldId id="299" r:id="rId39"/>
    <p:sldId id="300" r:id="rId40"/>
    <p:sldId id="301" r:id="rId41"/>
    <p:sldId id="302" r:id="rId42"/>
    <p:sldId id="305" r:id="rId43"/>
    <p:sldId id="303" r:id="rId44"/>
    <p:sldId id="304" r:id="rId45"/>
    <p:sldId id="307" r:id="rId46"/>
    <p:sldId id="306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81221" autoAdjust="0"/>
  </p:normalViewPr>
  <p:slideViewPr>
    <p:cSldViewPr>
      <p:cViewPr varScale="1">
        <p:scale>
          <a:sx n="79" d="100"/>
          <a:sy n="79" d="100"/>
        </p:scale>
        <p:origin x="-5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C1919-1AF0-439D-B569-F82C4309DDCA}" type="datetimeFigureOut">
              <a:rPr lang="ko-KR" altLang="en-US" smtClean="0"/>
              <a:t>2016-10-13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CE69-F15F-4AC9-BDC3-F5ADCC559BC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삭제는 </a:t>
            </a:r>
            <a:r>
              <a:rPr lang="ko-KR" altLang="en-US" dirty="0" err="1" smtClean="0"/>
              <a:t>원글에서만</a:t>
            </a:r>
            <a:r>
              <a:rPr lang="ko-KR" altLang="en-US" dirty="0" smtClean="0"/>
              <a:t> 가능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CE69-F15F-4AC9-BDC3-F5ADCC559BC5}" type="slidenum">
              <a:rPr lang="ko-KR" altLang="en-US" smtClean="0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69B-C8B9-497D-9609-57EC49E64B3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07AD-38EE-493E-837F-5527691093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69B-C8B9-497D-9609-57EC49E64B3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07AD-38EE-493E-837F-5527691093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69B-C8B9-497D-9609-57EC49E64B3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07AD-38EE-493E-837F-5527691093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69B-C8B9-497D-9609-57EC49E64B3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07AD-38EE-493E-837F-5527691093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69B-C8B9-497D-9609-57EC49E64B3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07AD-38EE-493E-837F-5527691093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69B-C8B9-497D-9609-57EC49E64B3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07AD-38EE-493E-837F-5527691093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69B-C8B9-497D-9609-57EC49E64B3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07AD-38EE-493E-837F-5527691093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69B-C8B9-497D-9609-57EC49E64B3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07AD-38EE-493E-837F-5527691093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69B-C8B9-497D-9609-57EC49E64B3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07AD-38EE-493E-837F-5527691093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69B-C8B9-497D-9609-57EC49E64B3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07AD-38EE-493E-837F-5527691093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069B-C8B9-497D-9609-57EC49E64B3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07AD-38EE-493E-837F-5527691093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B069B-C8B9-497D-9609-57EC49E64B33}" type="datetimeFigureOut">
              <a:rPr lang="ko-KR" altLang="en-US" smtClean="0"/>
              <a:pPr/>
              <a:t>2016-10-13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07AD-38EE-493E-837F-55276910933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396044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회원가입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2132856"/>
            <a:ext cx="54006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/>
              <a:t>아이디</a:t>
            </a:r>
            <a:endParaRPr lang="en-US" altLang="ko-KR" sz="20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19672" y="3284984"/>
            <a:ext cx="54006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/>
              <a:t>비밀번호</a:t>
            </a:r>
            <a:endParaRPr lang="en-US" altLang="ko-KR" sz="20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619672" y="4149080"/>
            <a:ext cx="54006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/>
              <a:t>비밀번호 확인</a:t>
            </a:r>
            <a:endParaRPr lang="en-US" altLang="ko-KR" sz="20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508104" y="2420888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중복확인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43808" y="2420888"/>
            <a:ext cx="216024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아이디를 입력하세요</a:t>
            </a:r>
            <a:endParaRPr lang="ko-KR" altLang="en-US" sz="13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7664" y="1268760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회원가입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91880" y="3501008"/>
            <a:ext cx="216024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비밀번호를 입력하세요</a:t>
            </a:r>
            <a:endParaRPr lang="ko-KR" altLang="en-US" sz="13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91880" y="4437112"/>
            <a:ext cx="216024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비밀번호를 입력하세요</a:t>
            </a:r>
            <a:endParaRPr lang="ko-KR" altLang="en-US" sz="13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19672" y="5445224"/>
            <a:ext cx="540060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가입 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공통</a:t>
            </a:r>
            <a:r>
              <a:rPr lang="en-US" altLang="ko-KR" sz="2000" dirty="0" smtClean="0"/>
              <a:t>)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내가 받은 요청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2048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요청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9249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67744" y="2780928"/>
            <a:ext cx="540060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agit1 / </a:t>
            </a:r>
            <a:r>
              <a:rPr lang="en-US" altLang="ko-KR" sz="2000" dirty="0" err="1" smtClean="0">
                <a:solidFill>
                  <a:schemeClr val="bg2">
                    <a:lumMod val="10000"/>
                  </a:schemeClr>
                </a:solidFill>
              </a:rPr>
              <a:t>zZZ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2016/10/10/01:11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9752" y="407707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원 글 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896" y="407707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1484784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내가 받은 요청 </a:t>
            </a:r>
            <a:r>
              <a:rPr lang="ko-KR" alt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ㅣ</a:t>
            </a:r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내가 한 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67744" y="2132856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요청한 그룹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51920" y="2204864"/>
            <a:ext cx="12241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agit1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96136" y="2924944"/>
            <a:ext cx="57606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요청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72200" y="2924944"/>
            <a:ext cx="57606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진행</a:t>
            </a:r>
            <a:endParaRPr lang="ko-KR" alt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48264" y="2924944"/>
            <a:ext cx="57606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완료</a:t>
            </a:r>
            <a:endParaRPr lang="ko-KR" alt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67744" y="4797152"/>
            <a:ext cx="540060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agit1 / </a:t>
            </a:r>
            <a:r>
              <a:rPr lang="en-US" altLang="ko-KR" sz="2000" dirty="0" err="1" smtClean="0">
                <a:solidFill>
                  <a:schemeClr val="bg2">
                    <a:lumMod val="10000"/>
                  </a:schemeClr>
                </a:solidFill>
              </a:rPr>
              <a:t>zZZ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2016/10/10/01:11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72200" y="4941168"/>
            <a:ext cx="57606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진행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48264" y="4941168"/>
            <a:ext cx="57606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완료</a:t>
            </a:r>
            <a:endParaRPr lang="ko-KR" alt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96136" y="4941168"/>
            <a:ext cx="57606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요청</a:t>
            </a:r>
            <a:endParaRPr lang="ko-KR" alt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39752" y="609329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원 글 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5896" y="609329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flipH="1" flipV="1">
            <a:off x="4788024" y="2311302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공통</a:t>
            </a:r>
            <a:r>
              <a:rPr lang="en-US" altLang="ko-KR" sz="2000" dirty="0" smtClean="0"/>
              <a:t>)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내가 한 요청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2048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요청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9249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67744" y="2780928"/>
            <a:ext cx="540060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agit1 / LJM</a:t>
            </a:r>
          </a:p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2016/10/10/01:11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9752" y="407707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원 글 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896" y="407707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1484784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내가 받은 요청 </a:t>
            </a:r>
            <a:r>
              <a:rPr lang="ko-KR" alt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ㅣ</a:t>
            </a:r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내가 한 요청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67744" y="2132856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요청한 그룹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51920" y="2204864"/>
            <a:ext cx="12241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agit1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796136" y="2924944"/>
            <a:ext cx="57606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요청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72200" y="2924944"/>
            <a:ext cx="57606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진행</a:t>
            </a:r>
            <a:endParaRPr lang="ko-KR" alt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48264" y="2924944"/>
            <a:ext cx="57606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완료</a:t>
            </a:r>
            <a:endParaRPr lang="ko-KR" alt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67744" y="4797152"/>
            <a:ext cx="540060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agit1 / LJM</a:t>
            </a:r>
          </a:p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2016/10/10/01:11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72200" y="4941168"/>
            <a:ext cx="57606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진</a:t>
            </a:r>
            <a:r>
              <a:rPr lang="ko-KR" altLang="en-US" sz="1100" dirty="0">
                <a:solidFill>
                  <a:schemeClr val="tx1"/>
                </a:solidFill>
              </a:rPr>
              <a:t>행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948264" y="4941168"/>
            <a:ext cx="57606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완료</a:t>
            </a:r>
            <a:endParaRPr lang="ko-KR" alt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96136" y="4941168"/>
            <a:ext cx="576064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요청</a:t>
            </a:r>
            <a:endParaRPr lang="ko-KR" alt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39752" y="609329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원 글 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35896" y="609329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flipH="1" flipV="1">
            <a:off x="4788024" y="2311302"/>
            <a:ext cx="216024" cy="14401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공통</a:t>
            </a:r>
            <a:r>
              <a:rPr lang="en-US" altLang="ko-KR" sz="2000" dirty="0" smtClean="0"/>
              <a:t>)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멤버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2048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9249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멤버</a:t>
            </a:r>
            <a:r>
              <a:rPr lang="en-US" altLang="ko-KR" sz="2000" dirty="0" smtClean="0">
                <a:solidFill>
                  <a:schemeClr val="tx1"/>
                </a:solidFill>
              </a:rPr>
              <a:t>&amp;</a:t>
            </a:r>
            <a:r>
              <a:rPr lang="ko-KR" altLang="en-US" sz="2000" dirty="0" smtClean="0">
                <a:solidFill>
                  <a:schemeClr val="tx1"/>
                </a:solidFill>
              </a:rPr>
              <a:t>팀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1484784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</a:rPr>
              <a:t>멤버</a:t>
            </a:r>
            <a:r>
              <a:rPr lang="ko-KR" alt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ㅣ</a:t>
            </a:r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67744" y="2132856"/>
            <a:ext cx="26642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LJM	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932040" y="2132856"/>
            <a:ext cx="27363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67744" y="2780928"/>
            <a:ext cx="26642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LJS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932040" y="2780928"/>
            <a:ext cx="27363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CGE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267744" y="3429000"/>
            <a:ext cx="26642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32040" y="3429000"/>
            <a:ext cx="27363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4077072"/>
            <a:ext cx="26642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32040" y="4077072"/>
            <a:ext cx="27363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67744" y="4725144"/>
            <a:ext cx="26642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932040" y="4725144"/>
            <a:ext cx="27363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공통</a:t>
            </a:r>
            <a:r>
              <a:rPr lang="en-US" altLang="ko-KR" sz="2000" dirty="0" smtClean="0"/>
              <a:t>)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멤버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2048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9249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멤버</a:t>
            </a:r>
            <a:r>
              <a:rPr lang="en-US" altLang="ko-KR" sz="2000" dirty="0" smtClean="0">
                <a:solidFill>
                  <a:schemeClr val="tx1"/>
                </a:solidFill>
              </a:rPr>
              <a:t>&amp;</a:t>
            </a:r>
            <a:r>
              <a:rPr lang="ko-KR" altLang="en-US" sz="2000" dirty="0" smtClean="0">
                <a:solidFill>
                  <a:schemeClr val="tx1"/>
                </a:solidFill>
              </a:rPr>
              <a:t>팀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67744" y="1484784"/>
            <a:ext cx="6408712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  ID : LJM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이름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임종민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소속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개발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생일</a:t>
            </a:r>
            <a:r>
              <a:rPr lang="en-US" altLang="ko-KR" sz="1600" dirty="0" smtClean="0">
                <a:solidFill>
                  <a:schemeClr val="bg1"/>
                </a:solidFill>
              </a:rPr>
              <a:t>: 10/04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자리위치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: 1</a:t>
            </a:r>
            <a:r>
              <a:rPr lang="ko-KR" altLang="en-US" sz="1600" dirty="0" smtClean="0">
                <a:solidFill>
                  <a:schemeClr val="bg1"/>
                </a:solidFill>
              </a:rPr>
              <a:t>층 </a:t>
            </a:r>
            <a:r>
              <a:rPr lang="en-US" altLang="ko-KR" sz="1600" dirty="0" smtClean="0">
                <a:solidFill>
                  <a:schemeClr val="bg1"/>
                </a:solidFill>
              </a:rPr>
              <a:t>A1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자기소개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ㅇㅅㅇ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HP :010-xxxx-xxxx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E-mail: ffmq1045@gmail.com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공통</a:t>
            </a:r>
            <a:r>
              <a:rPr lang="en-US" altLang="ko-KR" sz="2000" dirty="0" smtClean="0"/>
              <a:t>)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2048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9249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멤버</a:t>
            </a:r>
            <a:r>
              <a:rPr lang="en-US" altLang="ko-KR" sz="2000" dirty="0" smtClean="0">
                <a:solidFill>
                  <a:schemeClr val="tx1"/>
                </a:solidFill>
              </a:rPr>
              <a:t>&amp;</a:t>
            </a:r>
            <a:r>
              <a:rPr lang="ko-KR" altLang="en-US" sz="2000" dirty="0" smtClean="0">
                <a:solidFill>
                  <a:schemeClr val="tx1"/>
                </a:solidFill>
              </a:rPr>
              <a:t>팀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1484784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멤버</a:t>
            </a:r>
            <a:r>
              <a:rPr lang="ko-KR" alt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ㅣ</a:t>
            </a:r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팀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67744" y="2276872"/>
            <a:ext cx="259228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team1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76056" y="2276872"/>
            <a:ext cx="259228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team2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67744" y="4149080"/>
            <a:ext cx="259228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team3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96136" y="335699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참여하</a:t>
            </a:r>
            <a:r>
              <a:rPr lang="ko-KR" altLang="en-US" sz="13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915816" y="522920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참여하</a:t>
            </a:r>
            <a:r>
              <a:rPr lang="ko-KR" altLang="en-US" sz="13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44208" y="155679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팀 만들기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팀원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2048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9249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멤버</a:t>
            </a:r>
            <a:r>
              <a:rPr lang="en-US" altLang="ko-KR" sz="2000" dirty="0" smtClean="0">
                <a:solidFill>
                  <a:schemeClr val="tx1"/>
                </a:solidFill>
              </a:rPr>
              <a:t>&amp;</a:t>
            </a:r>
            <a:r>
              <a:rPr lang="ko-KR" altLang="en-US" sz="2000" dirty="0" smtClean="0">
                <a:solidFill>
                  <a:schemeClr val="tx1"/>
                </a:solidFill>
              </a:rPr>
              <a:t>팀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1484784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team2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267744" y="2276872"/>
            <a:ext cx="194421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팀 </a:t>
            </a:r>
            <a:r>
              <a:rPr lang="en-US" altLang="ko-KR" sz="1200" dirty="0" smtClean="0">
                <a:solidFill>
                  <a:schemeClr val="bg1"/>
                </a:solidFill>
              </a:rPr>
              <a:t>ID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team2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팀</a:t>
            </a:r>
            <a:r>
              <a:rPr lang="ko-KR" altLang="en-US" sz="1200" dirty="0">
                <a:solidFill>
                  <a:schemeClr val="bg1"/>
                </a:solidFill>
              </a:rPr>
              <a:t>장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1960" y="2276872"/>
            <a:ext cx="34563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팀 멤버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0152" y="2924944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LJM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11960" y="3501008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CGE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0152" y="3501008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 LJS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11960" y="2924944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1960" y="4077072"/>
            <a:ext cx="345638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27784" y="515719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팀 나가</a:t>
            </a:r>
            <a:r>
              <a:rPr lang="ko-KR" altLang="en-US" sz="1300">
                <a:solidFill>
                  <a:schemeClr val="tx1"/>
                </a:solidFill>
              </a:rPr>
              <a:t>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팀장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2048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9249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멤버</a:t>
            </a:r>
            <a:r>
              <a:rPr lang="en-US" altLang="ko-KR" sz="2000" dirty="0" smtClean="0">
                <a:solidFill>
                  <a:schemeClr val="tx1"/>
                </a:solidFill>
              </a:rPr>
              <a:t>&amp;</a:t>
            </a:r>
            <a:r>
              <a:rPr lang="ko-KR" altLang="en-US" sz="2000" dirty="0" smtClean="0">
                <a:solidFill>
                  <a:schemeClr val="tx1"/>
                </a:solidFill>
              </a:rPr>
              <a:t>팀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1484784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team1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267744" y="2276872"/>
            <a:ext cx="194421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팀 </a:t>
            </a:r>
            <a:r>
              <a:rPr lang="en-US" altLang="ko-KR" sz="1200" dirty="0" smtClean="0">
                <a:solidFill>
                  <a:schemeClr val="bg1"/>
                </a:solidFill>
              </a:rPr>
              <a:t>ID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team1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팀</a:t>
            </a:r>
            <a:r>
              <a:rPr lang="ko-KR" altLang="en-US" sz="1200" dirty="0">
                <a:solidFill>
                  <a:schemeClr val="bg1"/>
                </a:solidFill>
              </a:rPr>
              <a:t>장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LJM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11960" y="2276872"/>
            <a:ext cx="34563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팀 멤버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0152" y="2924944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11960" y="3501008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CGE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40152" y="3501008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 LJS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11960" y="2924944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LJM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11960" y="4077072"/>
            <a:ext cx="3456384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27784" y="479715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팀 관리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27784" y="537321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팀 해체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마스터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2048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9249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9512" y="364502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FFFF00"/>
                </a:solidFill>
              </a:rPr>
              <a:t>아지트</a:t>
            </a:r>
            <a:r>
              <a:rPr lang="ko-KR" altLang="en-US" sz="2000" dirty="0" smtClean="0">
                <a:solidFill>
                  <a:srgbClr val="FFFF00"/>
                </a:solidFill>
              </a:rPr>
              <a:t>관리</a:t>
            </a:r>
            <a:endParaRPr lang="en-US" altLang="ko-KR" sz="2000" dirty="0" smtClean="0">
              <a:solidFill>
                <a:srgbClr val="FFFF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9512" y="436510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FFFF00"/>
                </a:solidFill>
              </a:rPr>
              <a:t>초</a:t>
            </a:r>
            <a:r>
              <a:rPr lang="ko-KR" altLang="en-US" sz="2000" dirty="0">
                <a:solidFill>
                  <a:srgbClr val="FFFF00"/>
                </a:solidFill>
              </a:rPr>
              <a:t>대</a:t>
            </a:r>
            <a:endParaRPr lang="en-US" altLang="ko-KR" sz="2000" dirty="0" smtClean="0">
              <a:solidFill>
                <a:srgbClr val="FFFF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1484784"/>
            <a:ext cx="590465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agit1 / LJM</a:t>
            </a:r>
          </a:p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2016/10/10/01:11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내용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39752" y="278092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35896" y="278092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04048" y="278092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72200" y="278092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67744" y="3573016"/>
            <a:ext cx="590465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agit1 / </a:t>
            </a:r>
            <a:r>
              <a:rPr lang="en-US" altLang="ko-KR" sz="2000" dirty="0" err="1" smtClean="0">
                <a:solidFill>
                  <a:schemeClr val="bg2">
                    <a:lumMod val="10000"/>
                  </a:schemeClr>
                </a:solidFill>
              </a:rPr>
              <a:t>zZZ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2016/10/08/04:11</a:t>
            </a:r>
          </a:p>
          <a:p>
            <a:endParaRPr lang="en-US" altLang="ko-KR" sz="1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내용</a:t>
            </a:r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내용</a:t>
            </a:r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39752" y="515719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35896" y="515719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</a:t>
            </a: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</a:t>
            </a: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마스터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2048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9249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9512" y="364502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아지</a:t>
            </a:r>
            <a:r>
              <a:rPr lang="ko-KR" altLang="en-US" sz="2000" dirty="0" smtClean="0">
                <a:solidFill>
                  <a:schemeClr val="tx1"/>
                </a:solidFill>
              </a:rPr>
              <a:t>트</a:t>
            </a:r>
            <a:r>
              <a:rPr lang="ko-KR" altLang="en-US" sz="2000" dirty="0" smtClean="0">
                <a:solidFill>
                  <a:schemeClr val="tx1"/>
                </a:solidFill>
              </a:rPr>
              <a:t>관리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9512" y="436510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초</a:t>
            </a:r>
            <a:r>
              <a:rPr lang="ko-KR" altLang="en-US" sz="2000" dirty="0">
                <a:solidFill>
                  <a:schemeClr val="bg1"/>
                </a:solidFill>
              </a:rPr>
              <a:t>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67744" y="2132856"/>
            <a:ext cx="590465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2">
                    <a:lumMod val="10000"/>
                  </a:schemeClr>
                </a:solidFill>
              </a:rPr>
              <a:t>아지트명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39752" y="321297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저</a:t>
            </a:r>
            <a:r>
              <a:rPr lang="ko-KR" altLang="en-US" sz="1300" dirty="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39752" y="2708920"/>
            <a:ext cx="554461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agit1</a:t>
            </a:r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67744" y="3789040"/>
            <a:ext cx="590465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마스터 위임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9752" y="486916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검색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39752" y="4365104"/>
            <a:ext cx="554461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아지트를 위임할 멤버의 아이디를 검색하세요</a:t>
            </a:r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67744" y="5445224"/>
            <a:ext cx="590465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아지트 폐쇄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39752" y="594928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rgbClr val="FF0000"/>
                </a:solidFill>
              </a:rPr>
              <a:t>패쇄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267744" y="1484784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상세관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</a:rPr>
              <a:t>리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마스터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2048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9249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9512" y="364502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아지</a:t>
            </a:r>
            <a:r>
              <a:rPr lang="ko-KR" altLang="en-US" sz="2000" dirty="0" smtClean="0">
                <a:solidFill>
                  <a:schemeClr val="bg1"/>
                </a:solidFill>
              </a:rPr>
              <a:t>트</a:t>
            </a:r>
            <a:r>
              <a:rPr lang="ko-KR" altLang="en-US" sz="2000" dirty="0" smtClean="0">
                <a:solidFill>
                  <a:schemeClr val="bg1"/>
                </a:solidFill>
              </a:rPr>
              <a:t>관리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9512" y="436510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초</a:t>
            </a:r>
            <a:r>
              <a:rPr lang="ko-KR" altLang="en-US" sz="2000" dirty="0">
                <a:solidFill>
                  <a:schemeClr val="tx1"/>
                </a:solidFill>
              </a:rPr>
              <a:t>대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267744" y="2132856"/>
            <a:ext cx="59046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LJM   </a:t>
            </a:r>
            <a:r>
              <a:rPr lang="ko-KR" altLang="en-US" sz="2000" dirty="0" smtClean="0">
                <a:solidFill>
                  <a:schemeClr val="bg1"/>
                </a:solidFill>
              </a:rPr>
              <a:t>승인여부</a:t>
            </a:r>
            <a:r>
              <a:rPr lang="en-US" altLang="ko-KR" sz="2000" dirty="0" smtClean="0">
                <a:solidFill>
                  <a:schemeClr val="bg1"/>
                </a:solidFill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</a:rPr>
              <a:t>승인  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초대 된 날짜</a:t>
            </a:r>
            <a:r>
              <a:rPr lang="en-US" altLang="ko-KR" sz="2000" dirty="0" smtClean="0">
                <a:solidFill>
                  <a:schemeClr val="bg1"/>
                </a:solidFill>
              </a:rPr>
              <a:t>:2016/10/12/08:12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267744" y="1484784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초대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67744" y="3140968"/>
            <a:ext cx="59046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</a:rPr>
              <a:t>승인여부</a:t>
            </a:r>
            <a:r>
              <a:rPr lang="en-US" altLang="ko-KR" sz="2000" dirty="0" smtClean="0">
                <a:solidFill>
                  <a:schemeClr val="bg1"/>
                </a:solidFill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</a:rPr>
              <a:t>승인  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초대 된 날짜</a:t>
            </a:r>
            <a:r>
              <a:rPr lang="en-US" altLang="ko-KR" sz="2000" dirty="0" smtClean="0">
                <a:solidFill>
                  <a:schemeClr val="bg1"/>
                </a:solidFill>
              </a:rPr>
              <a:t>:2016/10/11/08:15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267744" y="4221088"/>
            <a:ext cx="590465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멤버 초대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530120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검색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9752" y="4797152"/>
            <a:ext cx="554461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초대할 멤버의 아이디를 검색하세요</a:t>
            </a:r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3960440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인 후 계정 관리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-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아지트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5776" y="2276872"/>
            <a:ext cx="54006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AGIT1</a:t>
            </a:r>
          </a:p>
        </p:txBody>
      </p:sp>
      <p:pic>
        <p:nvPicPr>
          <p:cNvPr id="2050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5661248"/>
            <a:ext cx="504056" cy="504056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2555776" y="3356992"/>
            <a:ext cx="54006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AGIT2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55776" y="4437112"/>
            <a:ext cx="54006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/>
              <a:t>AGIT3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60232" y="2564904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나가</a:t>
            </a:r>
            <a:r>
              <a:rPr lang="ko-KR" altLang="en-US" sz="13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60232" y="3645024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나가</a:t>
            </a:r>
            <a:r>
              <a:rPr lang="ko-KR" altLang="en-US" sz="13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660232" y="4725144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나가</a:t>
            </a:r>
            <a:r>
              <a:rPr lang="ko-KR" altLang="en-US" sz="13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8024" y="57332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아지트개설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92080" y="3645024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아지트 관리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1556792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아지</a:t>
            </a:r>
            <a:r>
              <a:rPr lang="ko-KR" altLang="en-US" sz="2000" dirty="0">
                <a:solidFill>
                  <a:schemeClr val="bg2">
                    <a:lumMod val="10000"/>
                  </a:schemeClr>
                </a:solidFill>
              </a:rPr>
              <a:t>트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520" y="2564904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/>
              <a:t>아지트 찾기</a:t>
            </a:r>
            <a:endParaRPr lang="en-US" altLang="ko-KR" sz="20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251520" y="3573016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/>
              <a:t>계정관리</a:t>
            </a:r>
            <a:endParaRPr lang="en-US" altLang="ko-KR" sz="20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2555776" y="1556792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아지트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 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그룹</a:t>
            </a:r>
            <a:r>
              <a:rPr lang="en-US" altLang="ko-KR" sz="1200" dirty="0" smtClean="0">
                <a:solidFill>
                  <a:schemeClr val="bg1"/>
                </a:solidFill>
              </a:rPr>
              <a:t>1 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그룹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그룹</a:t>
            </a:r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그룹</a:t>
            </a:r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그룹추가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9752" y="1412776"/>
            <a:ext cx="590465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2">
                    <a:lumMod val="10000"/>
                  </a:schemeClr>
                </a:solidFill>
              </a:rPr>
              <a:t>그룹명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공개여부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32" y="227687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비공개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47864" y="1628800"/>
            <a:ext cx="410445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그룹명을</a:t>
            </a:r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입력하세요</a:t>
            </a:r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35896" y="227687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공개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83768" y="285293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만들기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 추가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그룹</a:t>
            </a:r>
            <a:r>
              <a:rPr lang="en-US" altLang="ko-KR" sz="1200" dirty="0" smtClean="0">
                <a:solidFill>
                  <a:schemeClr val="bg1"/>
                </a:solidFill>
              </a:rPr>
              <a:t>1 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그룹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그룹</a:t>
            </a:r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그룹</a:t>
            </a:r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그룹찾기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 찾기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1412776"/>
            <a:ext cx="295232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</a:p>
          <a:p>
            <a:r>
              <a:rPr lang="en-US" altLang="ko-KR" sz="2000" dirty="0" err="1" smtClean="0">
                <a:solidFill>
                  <a:schemeClr val="bg2">
                    <a:lumMod val="10000"/>
                  </a:schemeClr>
                </a:solidFill>
              </a:rPr>
              <a:t>zZZ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	        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follow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80" y="1412776"/>
            <a:ext cx="295232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Group2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LJS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	        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follow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39752" y="3501008"/>
            <a:ext cx="295232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Group3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CGE</a:t>
            </a:r>
            <a:endParaRPr lang="en-US" altLang="ko-KR" sz="20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	        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follow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 찾기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그룹</a:t>
            </a:r>
            <a:r>
              <a:rPr lang="en-US" altLang="ko-KR" sz="1200" dirty="0" smtClean="0">
                <a:solidFill>
                  <a:schemeClr val="bg1"/>
                </a:solidFill>
              </a:rPr>
              <a:t>1 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그룹</a:t>
            </a:r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그룹</a:t>
            </a:r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그룹</a:t>
            </a:r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9752" y="2276872"/>
            <a:ext cx="590465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파일  일정   요청 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3768" y="2492896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321297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글쓰기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pic>
        <p:nvPicPr>
          <p:cNvPr id="25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파일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9752" y="2276872"/>
            <a:ext cx="590465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</a:t>
            </a:r>
            <a:r>
              <a:rPr lang="ko-KR" altLang="en-US" sz="1200" dirty="0" smtClean="0">
                <a:solidFill>
                  <a:schemeClr val="bg1"/>
                </a:solidFill>
              </a:rPr>
              <a:t>  일정   요청 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3768" y="2492896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321297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글쓰기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KITRI\Desktop\as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628800"/>
            <a:ext cx="5148213" cy="3096344"/>
          </a:xfrm>
          <a:prstGeom prst="rect">
            <a:avLst/>
          </a:prstGeom>
          <a:noFill/>
        </p:spPr>
      </p:pic>
      <p:pic>
        <p:nvPicPr>
          <p:cNvPr id="25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파일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39752" y="3861048"/>
            <a:ext cx="590465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(2016/10/12/18:31)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1500" dirty="0" smtClean="0">
                <a:solidFill>
                  <a:schemeClr val="bg1"/>
                </a:solidFill>
              </a:rPr>
              <a:t> </a:t>
            </a:r>
            <a:r>
              <a:rPr lang="ko-KR" altLang="en-US" sz="1500" dirty="0" smtClean="0">
                <a:solidFill>
                  <a:srgbClr val="FFFF00"/>
                </a:solidFill>
              </a:rPr>
              <a:t>파일</a:t>
            </a:r>
            <a:r>
              <a:rPr lang="en-US" altLang="ko-KR" sz="1500" dirty="0" smtClean="0">
                <a:solidFill>
                  <a:srgbClr val="FFFF00"/>
                </a:solidFill>
              </a:rPr>
              <a:t>1.txt</a:t>
            </a:r>
            <a:endParaRPr lang="en-US" altLang="ko-KR" sz="2000" dirty="0" smtClean="0">
              <a:solidFill>
                <a:srgbClr val="FFFF00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83768" y="530120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0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9912" y="530120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48064" y="530120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16216" y="530120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39752" y="2276872"/>
            <a:ext cx="590465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파일  일정   요청 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83768" y="2492896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948264" y="321297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글쓰기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39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39752" y="2276872"/>
            <a:ext cx="5904656" cy="3888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파일  </a:t>
            </a:r>
            <a:r>
              <a:rPr lang="ko-KR" altLang="en-US" sz="1200" dirty="0" smtClean="0">
                <a:solidFill>
                  <a:schemeClr val="tx1"/>
                </a:solidFill>
              </a:rPr>
              <a:t>일정</a:t>
            </a:r>
            <a:r>
              <a:rPr lang="ko-KR" altLang="en-US" sz="1200" dirty="0" smtClean="0">
                <a:solidFill>
                  <a:schemeClr val="bg1"/>
                </a:solidFill>
              </a:rPr>
              <a:t>   요청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5776" y="36450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일정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3768" y="2492896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566124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글쓰기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27784" y="3717032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3131840" y="3789040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35896" y="3645024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2016/10/13 </a:t>
            </a:r>
            <a:endParaRPr lang="ko-KR" altLang="en-US" dirty="0"/>
          </a:p>
        </p:txBody>
      </p:sp>
      <p:sp>
        <p:nvSpPr>
          <p:cNvPr id="31" name="아래쪽 화살표 30"/>
          <p:cNvSpPr/>
          <p:nvPr/>
        </p:nvSpPr>
        <p:spPr>
          <a:xfrm>
            <a:off x="5148064" y="3789040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35896" y="4221088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2016/10/13 </a:t>
            </a:r>
            <a:endParaRPr lang="ko-KR" altLang="en-US" dirty="0"/>
          </a:p>
        </p:txBody>
      </p:sp>
      <p:sp>
        <p:nvSpPr>
          <p:cNvPr id="33" name="아래쪽 화살표 32"/>
          <p:cNvSpPr/>
          <p:nvPr/>
        </p:nvSpPr>
        <p:spPr>
          <a:xfrm>
            <a:off x="5148064" y="4365104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508104" y="3645024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18:00</a:t>
            </a:r>
            <a:endParaRPr lang="ko-KR" altLang="en-US" dirty="0"/>
          </a:p>
        </p:txBody>
      </p:sp>
      <p:sp>
        <p:nvSpPr>
          <p:cNvPr id="35" name="아래쪽 화살표 34"/>
          <p:cNvSpPr/>
          <p:nvPr/>
        </p:nvSpPr>
        <p:spPr>
          <a:xfrm>
            <a:off x="6228184" y="3789040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508104" y="422108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00:00</a:t>
            </a:r>
            <a:endParaRPr lang="ko-KR" altLang="en-US" dirty="0"/>
          </a:p>
        </p:txBody>
      </p:sp>
      <p:sp>
        <p:nvSpPr>
          <p:cNvPr id="37" name="아래쪽 화살표 36"/>
          <p:cNvSpPr/>
          <p:nvPr/>
        </p:nvSpPr>
        <p:spPr>
          <a:xfrm>
            <a:off x="6228184" y="4365104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483768" y="4797152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일정을 입력하세요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60232" y="364502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49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39752" y="2276872"/>
            <a:ext cx="5904656" cy="3888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파일  </a:t>
            </a:r>
            <a:r>
              <a:rPr lang="ko-KR" altLang="en-US" sz="1200" dirty="0" smtClean="0">
                <a:solidFill>
                  <a:schemeClr val="tx1"/>
                </a:solidFill>
              </a:rPr>
              <a:t>일정</a:t>
            </a:r>
            <a:r>
              <a:rPr lang="ko-KR" altLang="en-US" sz="1200" dirty="0" smtClean="0">
                <a:solidFill>
                  <a:schemeClr val="bg1"/>
                </a:solidFill>
              </a:rPr>
              <a:t>   요청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5776" y="36450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일정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3768" y="2492896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야근지옥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566124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글쓰기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27784" y="3717032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3131840" y="3789040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35896" y="3645024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2016/10/13 </a:t>
            </a:r>
            <a:endParaRPr lang="ko-KR" altLang="en-US" dirty="0"/>
          </a:p>
        </p:txBody>
      </p:sp>
      <p:sp>
        <p:nvSpPr>
          <p:cNvPr id="31" name="아래쪽 화살표 30"/>
          <p:cNvSpPr/>
          <p:nvPr/>
        </p:nvSpPr>
        <p:spPr>
          <a:xfrm>
            <a:off x="5148064" y="3789040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35896" y="4221088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2016/10/14 </a:t>
            </a:r>
            <a:endParaRPr lang="ko-KR" altLang="en-US" dirty="0"/>
          </a:p>
        </p:txBody>
      </p:sp>
      <p:sp>
        <p:nvSpPr>
          <p:cNvPr id="33" name="아래쪽 화살표 32"/>
          <p:cNvSpPr/>
          <p:nvPr/>
        </p:nvSpPr>
        <p:spPr>
          <a:xfrm>
            <a:off x="5148064" y="4365104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508104" y="3645024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18:00</a:t>
            </a:r>
            <a:endParaRPr lang="ko-KR" altLang="en-US" dirty="0"/>
          </a:p>
        </p:txBody>
      </p:sp>
      <p:sp>
        <p:nvSpPr>
          <p:cNvPr id="35" name="아래쪽 화살표 34"/>
          <p:cNvSpPr/>
          <p:nvPr/>
        </p:nvSpPr>
        <p:spPr>
          <a:xfrm>
            <a:off x="6228184" y="3789040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508104" y="422108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07:10</a:t>
            </a:r>
            <a:endParaRPr lang="ko-KR" altLang="en-US" dirty="0"/>
          </a:p>
        </p:txBody>
      </p:sp>
      <p:sp>
        <p:nvSpPr>
          <p:cNvPr id="37" name="아래쪽 화살표 36"/>
          <p:cNvSpPr/>
          <p:nvPr/>
        </p:nvSpPr>
        <p:spPr>
          <a:xfrm>
            <a:off x="6228184" y="4365104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483768" y="4797152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내일</a:t>
            </a:r>
            <a:r>
              <a:rPr lang="en-US" altLang="ko-KR" sz="1300" dirty="0" smtClean="0">
                <a:solidFill>
                  <a:schemeClr val="tx1"/>
                </a:solidFill>
              </a:rPr>
              <a:t> 07:10</a:t>
            </a:r>
            <a:r>
              <a:rPr lang="ko-KR" altLang="en-US" sz="1300" dirty="0" smtClean="0">
                <a:solidFill>
                  <a:schemeClr val="tx1"/>
                </a:solidFill>
              </a:rPr>
              <a:t>까지 보고서작성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60232" y="364502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40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일정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39752" y="3645024"/>
            <a:ext cx="590465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(2016/10/12/18:31)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야근지옥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83768" y="4653136"/>
            <a:ext cx="57606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059832" y="4653136"/>
            <a:ext cx="453650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내일</a:t>
            </a:r>
            <a:r>
              <a:rPr lang="en-US" altLang="ko-KR" sz="1300" dirty="0" smtClean="0">
                <a:solidFill>
                  <a:schemeClr val="tx1"/>
                </a:solidFill>
              </a:rPr>
              <a:t> 07:10</a:t>
            </a:r>
            <a:r>
              <a:rPr lang="ko-KR" altLang="en-US" sz="1300" dirty="0" smtClean="0">
                <a:solidFill>
                  <a:schemeClr val="tx1"/>
                </a:solidFill>
              </a:rPr>
              <a:t>까지 보고서작성 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(2016/10/13/18:00~2016/10/14/07:10) 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83768" y="537321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0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79912" y="537321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48064" y="537321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16216" y="537321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83768" y="6021288"/>
            <a:ext cx="511256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39752" y="2132856"/>
            <a:ext cx="590465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파일  일정   요청 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83768" y="2348880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948264" y="306896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글쓰기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56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요청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9752" y="2276872"/>
            <a:ext cx="590465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담당자 지정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파일  일정   </a:t>
            </a:r>
            <a:r>
              <a:rPr lang="ko-KR" altLang="en-US" sz="1200" dirty="0" smtClean="0">
                <a:solidFill>
                  <a:schemeClr val="tx1"/>
                </a:solidFill>
              </a:rPr>
              <a:t>요청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3768" y="2492896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422108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글쓰기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83768" y="3645024"/>
            <a:ext cx="554461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담당자를 입력해 주세요</a:t>
            </a:r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8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507605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인 후 계정 관리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-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아지트 찾기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1556792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/>
              <a:t>아지트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520" y="2564904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아지트 찾기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1520" y="3573016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/>
              <a:t>계정관리</a:t>
            </a:r>
            <a:endParaRPr lang="en-US" altLang="ko-KR" sz="20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555776" y="1556792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아지트 찾기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55776" y="2276872"/>
            <a:ext cx="540060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/>
              <a:t>해당 </a:t>
            </a:r>
            <a:r>
              <a:rPr lang="ko-KR" altLang="en-US" sz="2000" dirty="0"/>
              <a:t>아지트 마스터가 검색 허용을 했을 </a:t>
            </a:r>
            <a:r>
              <a:rPr lang="ko-KR" altLang="en-US" sz="2000" dirty="0" smtClean="0"/>
              <a:t>경우에만 검색결과에 나타납니다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7784" y="4005064"/>
            <a:ext cx="40324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아지트명을</a:t>
            </a:r>
            <a:r>
              <a:rPr lang="ko-KR" altLang="en-US" sz="1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입력하세요</a:t>
            </a:r>
            <a:endParaRPr lang="ko-KR" altLang="en-US" sz="1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32240" y="4005064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검색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요청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9752" y="2276872"/>
            <a:ext cx="5904656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담당자 지정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파일  일정   </a:t>
            </a:r>
            <a:r>
              <a:rPr lang="ko-KR" altLang="en-US" sz="1200" dirty="0" smtClean="0">
                <a:solidFill>
                  <a:schemeClr val="tx1"/>
                </a:solidFill>
              </a:rPr>
              <a:t>요청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3768" y="2492896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tx1"/>
                </a:solidFill>
              </a:rPr>
              <a:t>PPT</a:t>
            </a:r>
            <a:r>
              <a:rPr lang="ko-KR" altLang="en-US" sz="1300" dirty="0" smtClean="0">
                <a:solidFill>
                  <a:schemeClr val="tx1"/>
                </a:solidFill>
              </a:rPr>
              <a:t>준비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422108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글쓰기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83768" y="3645024"/>
            <a:ext cx="554461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tx1"/>
                </a:solidFill>
              </a:rPr>
              <a:t>LJM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28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요청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9752" y="2276872"/>
            <a:ext cx="590465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파일  일정   요청 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83768" y="2492896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48264" y="321297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글쓰기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39752" y="3789040"/>
            <a:ext cx="590465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(2016/10/12/18:31)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담당자 </a:t>
            </a:r>
            <a:r>
              <a:rPr lang="en-US" altLang="ko-KR" sz="1200" dirty="0" smtClean="0">
                <a:solidFill>
                  <a:schemeClr val="bg1"/>
                </a:solidFill>
              </a:rPr>
              <a:t>LJM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PPT</a:t>
            </a:r>
            <a:r>
              <a:rPr lang="ko-KR" altLang="en-US" sz="2000" dirty="0" smtClean="0">
                <a:solidFill>
                  <a:schemeClr val="bg1"/>
                </a:solidFill>
              </a:rPr>
              <a:t>준비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83768" y="522920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0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79912" y="522920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48064" y="522920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16216" y="522920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83768" y="5733256"/>
            <a:ext cx="511256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156176" y="4077072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요청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4248" y="4077072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진행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24328" y="4077072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pic>
        <p:nvPicPr>
          <p:cNvPr id="41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댓글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9752" y="2276872"/>
            <a:ext cx="590465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파일  일정   요청 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3768" y="2492896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321297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글쓰기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39752" y="3789040"/>
            <a:ext cx="5904656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(2016/10/12/18:31)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@@@@ 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@@@@@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ㅇㅅㅇ</a:t>
            </a:r>
            <a:r>
              <a:rPr lang="ko-KR" altLang="en-US" sz="2000" dirty="0" smtClean="0">
                <a:solidFill>
                  <a:schemeClr val="bg1"/>
                </a:solidFill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</a:rPr>
              <a:t>@@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83768" y="522920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0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79912" y="522920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48064" y="522920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16216" y="522920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83768" y="5733256"/>
            <a:ext cx="511256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댓글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9752" y="2276872"/>
            <a:ext cx="590465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파일  일정   요청 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3768" y="2492896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321297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글쓰기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9752" y="3789040"/>
            <a:ext cx="5904656" cy="2996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(2016/10/12/18:31)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@@@@ 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@@@@@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ㅇㅅㅇ</a:t>
            </a:r>
            <a:r>
              <a:rPr lang="ko-KR" altLang="en-US" sz="2000" dirty="0" smtClean="0">
                <a:solidFill>
                  <a:schemeClr val="bg1"/>
                </a:solidFill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</a:rPr>
              <a:t>@@ 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83768" y="522920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0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79912" y="522920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48064" y="522920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16216" y="522920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83768" y="5733256"/>
            <a:ext cx="511256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tx1"/>
                </a:solidFill>
              </a:rPr>
              <a:t>OTL</a:t>
            </a:r>
          </a:p>
          <a:p>
            <a:r>
              <a:rPr lang="en-US" altLang="ko-KR" sz="1300" dirty="0" smtClean="0">
                <a:solidFill>
                  <a:schemeClr val="tx1"/>
                </a:solidFill>
              </a:rPr>
              <a:t>AAA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16216" y="638132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글쓰기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24744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댓글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9752" y="2132856"/>
            <a:ext cx="590465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파일  일정   요청 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3768" y="2348880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3068960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글쓰기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9752" y="3573016"/>
            <a:ext cx="5904656" cy="328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(2016/10/12/18:31)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@@@@ 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@@@@@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ㅇㅅㅇ</a:t>
            </a:r>
            <a:r>
              <a:rPr lang="ko-KR" altLang="en-US" sz="2000" dirty="0" smtClean="0">
                <a:solidFill>
                  <a:schemeClr val="bg1"/>
                </a:solidFill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</a:rPr>
              <a:t>@@ 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LJM </a:t>
            </a:r>
            <a:r>
              <a:rPr lang="en-US" altLang="ko-KR" sz="1200" dirty="0" smtClean="0">
                <a:solidFill>
                  <a:schemeClr val="bg1"/>
                </a:solidFill>
              </a:rPr>
              <a:t>(2016/10/12/18:31)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OTL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</a:rPr>
              <a:t>AAA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1760" y="5050580"/>
            <a:ext cx="1071736" cy="394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07904" y="5050581"/>
            <a:ext cx="1071736" cy="394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76056" y="5050581"/>
            <a:ext cx="1071736" cy="394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4208" y="5050581"/>
            <a:ext cx="1071736" cy="394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11760" y="6552728"/>
            <a:ext cx="5544616" cy="305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4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24744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수정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39752" y="2492896"/>
            <a:ext cx="590465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(2016/10/12/18:31)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야근지옥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483768" y="3717032"/>
            <a:ext cx="576064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059832" y="3717032"/>
            <a:ext cx="4536504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내일</a:t>
            </a:r>
            <a:r>
              <a:rPr lang="en-US" altLang="ko-KR" sz="1300" dirty="0" smtClean="0">
                <a:solidFill>
                  <a:schemeClr val="tx1"/>
                </a:solidFill>
              </a:rPr>
              <a:t> 07:10</a:t>
            </a:r>
            <a:r>
              <a:rPr lang="ko-KR" altLang="en-US" sz="1300" dirty="0" smtClean="0">
                <a:solidFill>
                  <a:schemeClr val="tx1"/>
                </a:solidFill>
              </a:rPr>
              <a:t>까지 보고서작성 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(2016/10/13/18:00~2016/10/14/07:10) 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83768" y="443711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0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79912" y="443711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48064" y="443711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rgbClr val="FF0000"/>
                </a:solidFill>
              </a:rPr>
              <a:t>수정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16216" y="443711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83768" y="5085184"/>
            <a:ext cx="511256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39752" y="2276872"/>
            <a:ext cx="5904656" cy="3888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파일  </a:t>
            </a:r>
            <a:r>
              <a:rPr lang="ko-KR" altLang="en-US" sz="1200" dirty="0" smtClean="0">
                <a:solidFill>
                  <a:schemeClr val="tx1"/>
                </a:solidFill>
              </a:rPr>
              <a:t>일정</a:t>
            </a:r>
            <a:r>
              <a:rPr lang="ko-KR" altLang="en-US" sz="1200" dirty="0" smtClean="0">
                <a:solidFill>
                  <a:schemeClr val="bg1"/>
                </a:solidFill>
              </a:rPr>
              <a:t>   요청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5776" y="364502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수정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3768" y="2492896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야근지옥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566124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27784" y="3717032"/>
            <a:ext cx="288032" cy="288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3131840" y="3789040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35896" y="3645024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2016/10/13 </a:t>
            </a:r>
            <a:endParaRPr lang="ko-KR" altLang="en-US" dirty="0"/>
          </a:p>
        </p:txBody>
      </p:sp>
      <p:sp>
        <p:nvSpPr>
          <p:cNvPr id="31" name="아래쪽 화살표 30"/>
          <p:cNvSpPr/>
          <p:nvPr/>
        </p:nvSpPr>
        <p:spPr>
          <a:xfrm>
            <a:off x="5148064" y="3789040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635896" y="4221088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2016/10/14 </a:t>
            </a:r>
            <a:endParaRPr lang="ko-KR" altLang="en-US" dirty="0"/>
          </a:p>
        </p:txBody>
      </p:sp>
      <p:sp>
        <p:nvSpPr>
          <p:cNvPr id="33" name="아래쪽 화살표 32"/>
          <p:cNvSpPr/>
          <p:nvPr/>
        </p:nvSpPr>
        <p:spPr>
          <a:xfrm>
            <a:off x="5148064" y="4365104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508104" y="3645024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18:00</a:t>
            </a:r>
            <a:endParaRPr lang="ko-KR" altLang="en-US" dirty="0"/>
          </a:p>
        </p:txBody>
      </p:sp>
      <p:sp>
        <p:nvSpPr>
          <p:cNvPr id="35" name="아래쪽 화살표 34"/>
          <p:cNvSpPr/>
          <p:nvPr/>
        </p:nvSpPr>
        <p:spPr>
          <a:xfrm>
            <a:off x="6228184" y="3789040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508104" y="422108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07:10</a:t>
            </a:r>
            <a:endParaRPr lang="ko-KR" altLang="en-US" dirty="0"/>
          </a:p>
        </p:txBody>
      </p:sp>
      <p:sp>
        <p:nvSpPr>
          <p:cNvPr id="37" name="아래쪽 화살표 36"/>
          <p:cNvSpPr/>
          <p:nvPr/>
        </p:nvSpPr>
        <p:spPr>
          <a:xfrm>
            <a:off x="6228184" y="4365104"/>
            <a:ext cx="144016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483768" y="4797152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내일</a:t>
            </a:r>
            <a:r>
              <a:rPr lang="en-US" altLang="ko-KR" sz="1300" dirty="0" smtClean="0">
                <a:solidFill>
                  <a:schemeClr val="tx1"/>
                </a:solidFill>
              </a:rPr>
              <a:t> 07:10</a:t>
            </a:r>
            <a:r>
              <a:rPr lang="ko-KR" altLang="en-US" sz="1300" dirty="0" smtClean="0">
                <a:solidFill>
                  <a:schemeClr val="tx1"/>
                </a:solidFill>
              </a:rPr>
              <a:t>까지 보고서작성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endParaRPr lang="en-US" altLang="ko-KR" sz="1300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60232" y="364502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580112" y="566124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취소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41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339752" y="2276872"/>
            <a:ext cx="5904656" cy="21602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 파일  일정   요청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수정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83768" y="2492896"/>
            <a:ext cx="55446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tx1"/>
                </a:solidFill>
              </a:rPr>
              <a:t>야근지옥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3284984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전체</a:t>
            </a:r>
            <a:r>
              <a:rPr lang="ko-KR" altLang="en-US" sz="2000" dirty="0" smtClean="0">
                <a:solidFill>
                  <a:schemeClr val="bg1"/>
                </a:solidFill>
              </a:rPr>
              <a:t>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83768" y="3789040"/>
            <a:ext cx="5544616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댓글을</a:t>
            </a:r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입력하세요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52120" y="3284984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취소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42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파일보기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전체  </a:t>
            </a:r>
            <a:r>
              <a:rPr lang="ko-KR" altLang="en-US" sz="2000" dirty="0" smtClean="0">
                <a:solidFill>
                  <a:schemeClr val="tx1"/>
                </a:solidFill>
              </a:rPr>
              <a:t>파일</a:t>
            </a:r>
            <a:r>
              <a:rPr lang="ko-KR" altLang="en-US" sz="2000" dirty="0" smtClean="0">
                <a:solidFill>
                  <a:schemeClr val="bg1"/>
                </a:solidFill>
              </a:rPr>
              <a:t>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339752" y="2564904"/>
            <a:ext cx="5904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파일명                             작성자       등록일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39752" y="2996952"/>
            <a:ext cx="590465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FFFF00"/>
                </a:solidFill>
              </a:rPr>
              <a:t>파일</a:t>
            </a:r>
            <a:r>
              <a:rPr lang="en-US" altLang="ko-KR" sz="2000" dirty="0" smtClean="0">
                <a:solidFill>
                  <a:srgbClr val="FFFF00"/>
                </a:solidFill>
              </a:rPr>
              <a:t>1.txt                          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rgbClr val="FFFF00"/>
                </a:solidFill>
              </a:rPr>
              <a:t>         </a:t>
            </a:r>
            <a:r>
              <a:rPr lang="en-US" altLang="ko-KR" sz="1200" dirty="0" smtClean="0">
                <a:solidFill>
                  <a:schemeClr val="bg1"/>
                </a:solidFill>
              </a:rPr>
              <a:t>2016/10/13</a:t>
            </a:r>
          </a:p>
          <a:p>
            <a:r>
              <a:rPr lang="en-US" altLang="ko-KR" sz="2000" dirty="0" smtClean="0">
                <a:solidFill>
                  <a:srgbClr val="FFFF00"/>
                </a:solidFill>
              </a:rPr>
              <a:t>sample.txt                         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rgbClr val="FFFF00"/>
                </a:solidFill>
              </a:rPr>
              <a:t>         </a:t>
            </a:r>
            <a:r>
              <a:rPr lang="en-US" altLang="ko-KR" sz="1200" dirty="0" smtClean="0">
                <a:solidFill>
                  <a:schemeClr val="bg1"/>
                </a:solidFill>
              </a:rPr>
              <a:t>1990/10/13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pic>
        <p:nvPicPr>
          <p:cNvPr id="36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일정보기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전체  파일  </a:t>
            </a:r>
            <a:r>
              <a:rPr lang="ko-KR" altLang="en-US" sz="2000" dirty="0" smtClean="0">
                <a:solidFill>
                  <a:schemeClr val="tx1"/>
                </a:solidFill>
              </a:rPr>
              <a:t>일정</a:t>
            </a:r>
            <a:r>
              <a:rPr lang="ko-KR" altLang="en-US" sz="2000" dirty="0" smtClean="0">
                <a:solidFill>
                  <a:schemeClr val="bg1"/>
                </a:solidFill>
              </a:rPr>
              <a:t>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pic>
        <p:nvPicPr>
          <p:cNvPr id="25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  <p:sp>
        <p:nvSpPr>
          <p:cNvPr id="26" name="직사각형 25"/>
          <p:cNvSpPr/>
          <p:nvPr/>
        </p:nvSpPr>
        <p:spPr>
          <a:xfrm>
            <a:off x="2339752" y="2492896"/>
            <a:ext cx="59046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일자               시간                     내용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9752" y="292494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10.04 </a:t>
            </a:r>
            <a:r>
              <a:rPr lang="ko-KR" altLang="en-US" sz="1500" dirty="0" smtClean="0">
                <a:solidFill>
                  <a:schemeClr val="bg1"/>
                </a:solidFill>
              </a:rPr>
              <a:t>화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47864" y="2924944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06:00 PM – 8:30 PM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52120" y="2924944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1500" dirty="0" smtClean="0">
                <a:solidFill>
                  <a:schemeClr val="bg1"/>
                </a:solidFill>
              </a:rPr>
              <a:t>(</a:t>
            </a:r>
            <a:r>
              <a:rPr lang="ko-KR" altLang="en-US" sz="1500" dirty="0" smtClean="0">
                <a:solidFill>
                  <a:schemeClr val="bg1"/>
                </a:solidFill>
              </a:rPr>
              <a:t>익명</a:t>
            </a:r>
            <a:r>
              <a:rPr lang="en-US" altLang="ko-KR" sz="1500" dirty="0" smtClean="0">
                <a:solidFill>
                  <a:schemeClr val="bg1"/>
                </a:solidFill>
              </a:rPr>
              <a:t>)    </a:t>
            </a:r>
            <a:r>
              <a:rPr lang="ko-KR" altLang="en-US" sz="1500" dirty="0" smtClean="0">
                <a:solidFill>
                  <a:schemeClr val="bg1"/>
                </a:solidFill>
              </a:rPr>
              <a:t>  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ㅂㅈㄷ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39752" y="3501008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10.11 </a:t>
            </a:r>
            <a:r>
              <a:rPr lang="ko-KR" altLang="en-US" sz="1500" dirty="0" smtClean="0">
                <a:solidFill>
                  <a:schemeClr val="bg1"/>
                </a:solidFill>
              </a:rPr>
              <a:t>화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47864" y="3501008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err="1" smtClean="0">
                <a:solidFill>
                  <a:schemeClr val="bg1"/>
                </a:solidFill>
              </a:rPr>
              <a:t>하루종일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652120" y="3501008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LJM(</a:t>
            </a:r>
            <a:r>
              <a:rPr lang="ko-KR" altLang="en-US" sz="1500" dirty="0" smtClean="0">
                <a:solidFill>
                  <a:schemeClr val="bg1"/>
                </a:solidFill>
              </a:rPr>
              <a:t>임종민</a:t>
            </a:r>
            <a:r>
              <a:rPr lang="en-US" altLang="ko-KR" sz="1500" dirty="0" smtClean="0">
                <a:solidFill>
                  <a:schemeClr val="bg1"/>
                </a:solidFill>
              </a:rPr>
              <a:t>)   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ㅁㄴㅇ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39752" y="4077072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10.12 </a:t>
            </a:r>
            <a:r>
              <a:rPr lang="ko-KR" altLang="en-US" sz="1500" dirty="0" smtClean="0">
                <a:solidFill>
                  <a:schemeClr val="bg1"/>
                </a:solidFill>
              </a:rPr>
              <a:t>화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347864" y="4077072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err="1" smtClean="0">
                <a:solidFill>
                  <a:schemeClr val="bg1"/>
                </a:solidFill>
              </a:rPr>
              <a:t>하루종일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652120" y="4077072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LJM(</a:t>
            </a:r>
            <a:r>
              <a:rPr lang="ko-KR" altLang="en-US" sz="1500" dirty="0" smtClean="0">
                <a:solidFill>
                  <a:schemeClr val="bg1"/>
                </a:solidFill>
              </a:rPr>
              <a:t>임종민</a:t>
            </a:r>
            <a:r>
              <a:rPr lang="en-US" altLang="ko-KR" sz="1500" dirty="0" smtClean="0">
                <a:solidFill>
                  <a:schemeClr val="bg1"/>
                </a:solidFill>
              </a:rPr>
              <a:t>)   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ㅁㄴㅇ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39752" y="4653136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10.13 </a:t>
            </a:r>
            <a:r>
              <a:rPr lang="ko-KR" altLang="en-US" sz="1500" dirty="0" smtClean="0">
                <a:solidFill>
                  <a:schemeClr val="bg1"/>
                </a:solidFill>
              </a:rPr>
              <a:t>화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47864" y="4653136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err="1" smtClean="0">
                <a:solidFill>
                  <a:schemeClr val="bg1"/>
                </a:solidFill>
              </a:rPr>
              <a:t>하루종일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652120" y="4653136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LJM(</a:t>
            </a:r>
            <a:r>
              <a:rPr lang="ko-KR" altLang="en-US" sz="1500" dirty="0" smtClean="0">
                <a:solidFill>
                  <a:schemeClr val="bg1"/>
                </a:solidFill>
              </a:rPr>
              <a:t>임종민</a:t>
            </a:r>
            <a:r>
              <a:rPr lang="en-US" altLang="ko-KR" sz="1500" dirty="0" smtClean="0">
                <a:solidFill>
                  <a:schemeClr val="bg1"/>
                </a:solidFill>
              </a:rPr>
              <a:t>)   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ㅁㄴㅇ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39752" y="522920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10.14 </a:t>
            </a:r>
            <a:r>
              <a:rPr lang="ko-KR" altLang="en-US" sz="1500" dirty="0" smtClean="0">
                <a:solidFill>
                  <a:schemeClr val="bg1"/>
                </a:solidFill>
              </a:rPr>
              <a:t>화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347864" y="5229200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err="1" smtClean="0">
                <a:solidFill>
                  <a:schemeClr val="bg1"/>
                </a:solidFill>
              </a:rPr>
              <a:t>하루종일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52120" y="5229200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LJM(</a:t>
            </a:r>
            <a:r>
              <a:rPr lang="ko-KR" altLang="en-US" sz="1500" dirty="0" smtClean="0">
                <a:solidFill>
                  <a:schemeClr val="bg1"/>
                </a:solidFill>
              </a:rPr>
              <a:t>임종민</a:t>
            </a:r>
            <a:r>
              <a:rPr lang="en-US" altLang="ko-KR" sz="1500" dirty="0" smtClean="0">
                <a:solidFill>
                  <a:schemeClr val="bg1"/>
                </a:solidFill>
              </a:rPr>
              <a:t>)   </a:t>
            </a:r>
            <a:r>
              <a:rPr lang="ko-KR" altLang="en-US" sz="1500" dirty="0" err="1" smtClean="0">
                <a:solidFill>
                  <a:schemeClr val="bg1"/>
                </a:solidFill>
              </a:rPr>
              <a:t>ㅁㄴㅇ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-27384"/>
            <a:ext cx="507605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인 후 계정 관리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-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아지트 찾기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검색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)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1124744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/>
              <a:t>아지트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520" y="2132856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아지트 찾기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1520" y="3140968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/>
              <a:t>계정관리</a:t>
            </a:r>
            <a:endParaRPr lang="en-US" altLang="ko-KR" sz="20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555776" y="1124744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아지트 찾기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55776" y="1844824"/>
            <a:ext cx="5400600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/>
              <a:t>해당 </a:t>
            </a:r>
            <a:r>
              <a:rPr lang="ko-KR" altLang="en-US" sz="2000" dirty="0"/>
              <a:t>아지트 마스터가 검색 허용을 했을 </a:t>
            </a:r>
            <a:r>
              <a:rPr lang="ko-KR" altLang="en-US" sz="2000" dirty="0" smtClean="0"/>
              <a:t>경우에만 검색결과에 나타납니다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7784" y="3573016"/>
            <a:ext cx="40324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tx1"/>
                </a:solidFill>
              </a:rPr>
              <a:t>agit1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32240" y="357301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검색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5085184"/>
            <a:ext cx="54006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개설자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: LJM</a:t>
            </a:r>
          </a:p>
          <a:p>
            <a:r>
              <a:rPr lang="ko-KR" altLang="en-US" sz="2000" dirty="0" err="1" smtClean="0">
                <a:solidFill>
                  <a:schemeClr val="bg1"/>
                </a:solidFill>
              </a:rPr>
              <a:t>아지트명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: agit1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55776" y="4437112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bg1"/>
                </a:solidFill>
              </a:rPr>
              <a:t>a</a:t>
            </a:r>
            <a:r>
              <a:rPr lang="en-US" altLang="ko-KR" sz="2000" dirty="0" smtClean="0">
                <a:solidFill>
                  <a:schemeClr val="bg1"/>
                </a:solidFill>
              </a:rPr>
              <a:t>git1</a:t>
            </a:r>
            <a:r>
              <a:rPr lang="ko-KR" altLang="en-US" sz="2000" dirty="0" smtClean="0">
                <a:solidFill>
                  <a:schemeClr val="bg1"/>
                </a:solidFill>
              </a:rPr>
              <a:t>으로 검색된 아지트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5805264"/>
            <a:ext cx="54006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개설자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익명</a:t>
            </a: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</a:p>
          <a:p>
            <a:r>
              <a:rPr lang="ko-KR" altLang="en-US" sz="2000" dirty="0" err="1" smtClean="0">
                <a:solidFill>
                  <a:schemeClr val="bg1"/>
                </a:solidFill>
              </a:rPr>
              <a:t>아지트명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: agit1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요청보기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전체  파일  일정  </a:t>
            </a:r>
            <a:r>
              <a:rPr lang="ko-KR" altLang="en-US" sz="2000" dirty="0" smtClean="0">
                <a:solidFill>
                  <a:schemeClr val="tx1"/>
                </a:solidFill>
              </a:rPr>
              <a:t>요청 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39752" y="2805376"/>
            <a:ext cx="590465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(2016/10/12/18:31)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담당자 </a:t>
            </a:r>
            <a:r>
              <a:rPr lang="en-US" altLang="ko-KR" sz="1200" dirty="0" smtClean="0">
                <a:solidFill>
                  <a:schemeClr val="bg1"/>
                </a:solidFill>
              </a:rPr>
              <a:t>LJM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PPT</a:t>
            </a:r>
            <a:r>
              <a:rPr lang="ko-KR" altLang="en-US" sz="2000" dirty="0" smtClean="0">
                <a:solidFill>
                  <a:schemeClr val="bg1"/>
                </a:solidFill>
              </a:rPr>
              <a:t>준비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83768" y="388549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0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79912" y="388549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83768" y="4389552"/>
            <a:ext cx="511256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156176" y="2949392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요청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4248" y="2949392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진행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24328" y="2949392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2339752" y="5226264"/>
            <a:ext cx="5904656" cy="163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(2016/10/12/18:31)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담당자 </a:t>
            </a:r>
            <a:r>
              <a:rPr lang="en-US" altLang="ko-KR" sz="1200" dirty="0" smtClean="0">
                <a:solidFill>
                  <a:schemeClr val="bg1"/>
                </a:solidFill>
              </a:rPr>
              <a:t>LJM</a:t>
            </a: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PPT</a:t>
            </a:r>
            <a:r>
              <a:rPr lang="ko-KR" altLang="en-US" sz="2000" dirty="0" smtClean="0">
                <a:solidFill>
                  <a:schemeClr val="bg1"/>
                </a:solidFill>
              </a:rPr>
              <a:t>준비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83768" y="6306384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0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79912" y="6306384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56176" y="5370280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요청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804248" y="5370280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진행</a:t>
            </a:r>
            <a:endParaRPr lang="ko-KR" altLang="en-US" sz="10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24328" y="5370280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2D050"/>
                </a:solidFill>
              </a:rPr>
              <a:t>완료</a:t>
            </a:r>
            <a:endParaRPr lang="ko-KR" altLang="en-US" sz="1000" dirty="0">
              <a:solidFill>
                <a:srgbClr val="92D05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39752" y="2132856"/>
            <a:ext cx="59046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</a:rPr>
              <a:t>내가받은요청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ㅣ내가</a:t>
            </a:r>
            <a:r>
              <a:rPr lang="ko-KR" altLang="en-US" sz="2000" dirty="0" smtClean="0">
                <a:solidFill>
                  <a:schemeClr val="bg1"/>
                </a:solidFill>
              </a:rPr>
              <a:t> 보낸 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pic>
        <p:nvPicPr>
          <p:cNvPr id="58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요청보기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전체  파일  일정  </a:t>
            </a:r>
            <a:r>
              <a:rPr lang="ko-KR" altLang="en-US" sz="2000" dirty="0" smtClean="0">
                <a:solidFill>
                  <a:schemeClr val="tx1"/>
                </a:solidFill>
              </a:rPr>
              <a:t>요청 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39752" y="2805376"/>
            <a:ext cx="5904656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LJM</a:t>
            </a:r>
            <a:r>
              <a:rPr lang="en-US" altLang="ko-KR" sz="1200" dirty="0" smtClean="0">
                <a:solidFill>
                  <a:schemeClr val="bg1"/>
                </a:solidFill>
              </a:rPr>
              <a:t>(2016/10/12/18:31)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담당자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zZZ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지옥탈출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83768" y="388549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0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79912" y="388549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48064" y="388549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516216" y="3885496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83768" y="4389552"/>
            <a:ext cx="511256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내용을 적어주세요</a:t>
            </a:r>
            <a:endParaRPr lang="en-US" altLang="ko-KR" sz="13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156176" y="2949392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요청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4248" y="2949392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진행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24328" y="2949392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2339752" y="5226264"/>
            <a:ext cx="5904656" cy="163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LJM</a:t>
            </a:r>
            <a:r>
              <a:rPr lang="en-US" altLang="ko-KR" sz="1200" dirty="0" smtClean="0">
                <a:solidFill>
                  <a:schemeClr val="bg1"/>
                </a:solidFill>
              </a:rPr>
              <a:t>(2016/10/12/18:31)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담당자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zZZ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신입납치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83768" y="6306384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0</a:t>
            </a:r>
            <a:r>
              <a:rPr lang="ko-KR" altLang="en-US" sz="1300" dirty="0" smtClean="0">
                <a:solidFill>
                  <a:schemeClr val="tx1"/>
                </a:solidFill>
              </a:rPr>
              <a:t> 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779912" y="6306384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48064" y="6306384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16216" y="6306384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56176" y="5370280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요청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804248" y="5370280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진행</a:t>
            </a:r>
            <a:endParaRPr lang="ko-KR" altLang="en-US" sz="10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524328" y="5370280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92D050"/>
                </a:solidFill>
              </a:rPr>
              <a:t>완료</a:t>
            </a:r>
            <a:endParaRPr lang="ko-KR" altLang="en-US" sz="1000" dirty="0">
              <a:solidFill>
                <a:srgbClr val="92D05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39752" y="2132856"/>
            <a:ext cx="59046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내가받은요청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ㅣ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내가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보낸 요청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pic>
        <p:nvPicPr>
          <p:cNvPr id="41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공통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그룹멤버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전체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pic>
        <p:nvPicPr>
          <p:cNvPr id="41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  <p:sp>
        <p:nvSpPr>
          <p:cNvPr id="42" name="직사각형 41"/>
          <p:cNvSpPr/>
          <p:nvPr/>
        </p:nvSpPr>
        <p:spPr>
          <a:xfrm>
            <a:off x="7812360" y="134076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 smtClean="0">
                <a:solidFill>
                  <a:schemeClr val="tx1"/>
                </a:solidFill>
              </a:rPr>
              <a:t>그룹 멤버</a:t>
            </a:r>
            <a:endParaRPr lang="en-US" altLang="ko-KR" sz="17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39752" y="2348880"/>
            <a:ext cx="29523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1500" dirty="0" smtClean="0">
                <a:solidFill>
                  <a:schemeClr val="bg1"/>
                </a:solidFill>
              </a:rPr>
              <a:t>(</a:t>
            </a:r>
            <a:r>
              <a:rPr lang="ko-KR" altLang="en-US" sz="1500" dirty="0" smtClean="0">
                <a:solidFill>
                  <a:schemeClr val="bg1"/>
                </a:solidFill>
              </a:rPr>
              <a:t>익명</a:t>
            </a:r>
            <a:r>
              <a:rPr lang="en-US" altLang="ko-KR" sz="1500" dirty="0" smtClean="0">
                <a:solidFill>
                  <a:schemeClr val="bg1"/>
                </a:solidFill>
              </a:rPr>
              <a:t>)  </a:t>
            </a:r>
            <a:r>
              <a:rPr lang="ko-KR" altLang="en-US" sz="1500" dirty="0" smtClean="0">
                <a:solidFill>
                  <a:schemeClr val="bg1"/>
                </a:solidFill>
              </a:rPr>
              <a:t>개발          팀장 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9752" y="3068960"/>
            <a:ext cx="29523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LJS(</a:t>
            </a:r>
            <a:r>
              <a:rPr lang="ko-KR" altLang="en-US" sz="1500" dirty="0" smtClean="0">
                <a:solidFill>
                  <a:schemeClr val="bg1"/>
                </a:solidFill>
              </a:rPr>
              <a:t>임지수</a:t>
            </a:r>
            <a:r>
              <a:rPr lang="en-US" altLang="ko-KR" sz="1500" dirty="0" smtClean="0">
                <a:solidFill>
                  <a:schemeClr val="bg1"/>
                </a:solidFill>
              </a:rPr>
              <a:t>)  </a:t>
            </a:r>
            <a:r>
              <a:rPr lang="ko-KR" altLang="en-US" sz="1500" dirty="0" smtClean="0">
                <a:solidFill>
                  <a:schemeClr val="bg1"/>
                </a:solidFill>
              </a:rPr>
              <a:t>개발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92080" y="2348880"/>
            <a:ext cx="29523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LJM(</a:t>
            </a:r>
            <a:r>
              <a:rPr lang="ko-KR" altLang="en-US" sz="1500" dirty="0" smtClean="0">
                <a:solidFill>
                  <a:schemeClr val="bg1"/>
                </a:solidFill>
              </a:rPr>
              <a:t>임종민</a:t>
            </a:r>
            <a:r>
              <a:rPr lang="en-US" altLang="ko-KR" sz="1500" dirty="0" smtClean="0">
                <a:solidFill>
                  <a:schemeClr val="bg1"/>
                </a:solidFill>
              </a:rPr>
              <a:t>) </a:t>
            </a:r>
            <a:r>
              <a:rPr lang="ko-KR" altLang="en-US" sz="1500" dirty="0" smtClean="0">
                <a:solidFill>
                  <a:schemeClr val="bg1"/>
                </a:solidFill>
              </a:rPr>
              <a:t> 개발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92080" y="3068960"/>
            <a:ext cx="29523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CGE(</a:t>
            </a:r>
            <a:r>
              <a:rPr lang="ko-KR" altLang="en-US" sz="1500" dirty="0" smtClean="0">
                <a:solidFill>
                  <a:schemeClr val="bg1"/>
                </a:solidFill>
              </a:rPr>
              <a:t>최가은</a:t>
            </a:r>
            <a:r>
              <a:rPr lang="en-US" altLang="ko-KR" sz="1500" dirty="0" smtClean="0">
                <a:solidFill>
                  <a:schemeClr val="bg1"/>
                </a:solidFill>
              </a:rPr>
              <a:t>)  </a:t>
            </a:r>
            <a:r>
              <a:rPr lang="ko-KR" altLang="en-US" sz="1500" dirty="0" smtClean="0">
                <a:solidFill>
                  <a:schemeClr val="bg1"/>
                </a:solidFill>
              </a:rPr>
              <a:t>개발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그룹마스터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그룹초대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전체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pic>
        <p:nvPicPr>
          <p:cNvPr id="41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  <p:sp>
        <p:nvSpPr>
          <p:cNvPr id="42" name="직사각형 41"/>
          <p:cNvSpPr/>
          <p:nvPr/>
        </p:nvSpPr>
        <p:spPr>
          <a:xfrm>
            <a:off x="7812360" y="134076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 smtClean="0">
                <a:solidFill>
                  <a:schemeClr val="tx1"/>
                </a:solidFill>
              </a:rPr>
              <a:t>그룹 초대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ko-KR" altLang="en-US" sz="1700" dirty="0" smtClean="0">
                <a:solidFill>
                  <a:schemeClr val="bg1"/>
                </a:solidFill>
              </a:rPr>
              <a:t>그룹 멤버</a:t>
            </a:r>
            <a:endParaRPr lang="en-US" altLang="ko-KR" sz="1700" dirty="0" smtClean="0">
              <a:solidFill>
                <a:schemeClr val="bg1"/>
              </a:solidFill>
            </a:endParaRPr>
          </a:p>
          <a:p>
            <a:r>
              <a:rPr lang="ko-KR" altLang="en-US" sz="1700" dirty="0" smtClean="0">
                <a:solidFill>
                  <a:schemeClr val="bg1"/>
                </a:solidFill>
              </a:rPr>
              <a:t>그룹 수정</a:t>
            </a:r>
            <a:endParaRPr lang="en-US" altLang="ko-KR" sz="1700" dirty="0" smtClean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39752" y="2348880"/>
            <a:ext cx="59766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아이디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47864" y="2564904"/>
            <a:ext cx="338437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아이디를 입력하세요</a:t>
            </a:r>
            <a:endParaRPr lang="ko-KR" alt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020272" y="2564904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검색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그룹마스터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그룹초대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전체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pic>
        <p:nvPicPr>
          <p:cNvPr id="41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  <p:sp>
        <p:nvSpPr>
          <p:cNvPr id="42" name="직사각형 41"/>
          <p:cNvSpPr/>
          <p:nvPr/>
        </p:nvSpPr>
        <p:spPr>
          <a:xfrm>
            <a:off x="7812360" y="134076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 smtClean="0">
                <a:solidFill>
                  <a:schemeClr val="tx1"/>
                </a:solidFill>
              </a:rPr>
              <a:t>그룹 초대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ko-KR" altLang="en-US" sz="1700" dirty="0" smtClean="0">
                <a:solidFill>
                  <a:schemeClr val="bg1"/>
                </a:solidFill>
              </a:rPr>
              <a:t>그룹 멤버</a:t>
            </a:r>
            <a:endParaRPr lang="en-US" altLang="ko-KR" sz="1700" dirty="0" smtClean="0">
              <a:solidFill>
                <a:schemeClr val="bg1"/>
              </a:solidFill>
            </a:endParaRPr>
          </a:p>
          <a:p>
            <a:r>
              <a:rPr lang="ko-KR" altLang="en-US" sz="1700" dirty="0" smtClean="0">
                <a:solidFill>
                  <a:schemeClr val="bg1"/>
                </a:solidFill>
              </a:rPr>
              <a:t>그룹 수정</a:t>
            </a:r>
            <a:endParaRPr lang="en-US" altLang="ko-KR" sz="1700" dirty="0" smtClean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39752" y="2348880"/>
            <a:ext cx="59766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아이디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47864" y="2564904"/>
            <a:ext cx="338437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tx1"/>
                </a:solidFill>
              </a:rPr>
              <a:t>ASD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020272" y="2564904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rgbClr val="FF0000"/>
                </a:solidFill>
              </a:rPr>
              <a:t>검색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9752" y="33569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ASD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08304" y="3429000"/>
            <a:ext cx="648072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초대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그룹마스터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그룹멤버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전체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pic>
        <p:nvPicPr>
          <p:cNvPr id="41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  <p:sp>
        <p:nvSpPr>
          <p:cNvPr id="25" name="직사각형 24"/>
          <p:cNvSpPr/>
          <p:nvPr/>
        </p:nvSpPr>
        <p:spPr>
          <a:xfrm>
            <a:off x="2339752" y="2348880"/>
            <a:ext cx="29523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1500" dirty="0" smtClean="0">
                <a:solidFill>
                  <a:schemeClr val="bg1"/>
                </a:solidFill>
              </a:rPr>
              <a:t>(</a:t>
            </a:r>
            <a:r>
              <a:rPr lang="ko-KR" altLang="en-US" sz="1500" dirty="0" smtClean="0">
                <a:solidFill>
                  <a:schemeClr val="bg1"/>
                </a:solidFill>
              </a:rPr>
              <a:t>익명</a:t>
            </a:r>
            <a:r>
              <a:rPr lang="en-US" altLang="ko-KR" sz="1500" dirty="0" smtClean="0">
                <a:solidFill>
                  <a:schemeClr val="bg1"/>
                </a:solidFill>
              </a:rPr>
              <a:t>)  </a:t>
            </a:r>
            <a:r>
              <a:rPr lang="ko-KR" altLang="en-US" sz="1500" dirty="0" smtClean="0">
                <a:solidFill>
                  <a:schemeClr val="bg1"/>
                </a:solidFill>
              </a:rPr>
              <a:t>개발          팀장 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9752" y="3068960"/>
            <a:ext cx="29523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LJS(</a:t>
            </a:r>
            <a:r>
              <a:rPr lang="ko-KR" altLang="en-US" sz="1500" dirty="0" smtClean="0">
                <a:solidFill>
                  <a:schemeClr val="bg1"/>
                </a:solidFill>
              </a:rPr>
              <a:t>임지수</a:t>
            </a:r>
            <a:r>
              <a:rPr lang="en-US" altLang="ko-KR" sz="1500" dirty="0" smtClean="0">
                <a:solidFill>
                  <a:schemeClr val="bg1"/>
                </a:solidFill>
              </a:rPr>
              <a:t>)  </a:t>
            </a:r>
            <a:r>
              <a:rPr lang="ko-KR" altLang="en-US" sz="1500" dirty="0" smtClean="0">
                <a:solidFill>
                  <a:schemeClr val="bg1"/>
                </a:solidFill>
              </a:rPr>
              <a:t>개발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92080" y="2348880"/>
            <a:ext cx="29523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LJM(</a:t>
            </a:r>
            <a:r>
              <a:rPr lang="ko-KR" altLang="en-US" sz="1500" dirty="0" smtClean="0">
                <a:solidFill>
                  <a:schemeClr val="bg1"/>
                </a:solidFill>
              </a:rPr>
              <a:t>임종민</a:t>
            </a:r>
            <a:r>
              <a:rPr lang="en-US" altLang="ko-KR" sz="1500" dirty="0" smtClean="0">
                <a:solidFill>
                  <a:schemeClr val="bg1"/>
                </a:solidFill>
              </a:rPr>
              <a:t>) </a:t>
            </a:r>
            <a:r>
              <a:rPr lang="ko-KR" altLang="en-US" sz="1500" dirty="0" smtClean="0">
                <a:solidFill>
                  <a:schemeClr val="bg1"/>
                </a:solidFill>
              </a:rPr>
              <a:t> 개발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92080" y="3068960"/>
            <a:ext cx="295232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CGE(</a:t>
            </a:r>
            <a:r>
              <a:rPr lang="ko-KR" altLang="en-US" sz="1500" dirty="0" smtClean="0">
                <a:solidFill>
                  <a:schemeClr val="bg1"/>
                </a:solidFill>
              </a:rPr>
              <a:t>최가은</a:t>
            </a:r>
            <a:r>
              <a:rPr lang="en-US" altLang="ko-KR" sz="1500" dirty="0" smtClean="0">
                <a:solidFill>
                  <a:schemeClr val="bg1"/>
                </a:solidFill>
              </a:rPr>
              <a:t>)  </a:t>
            </a:r>
            <a:r>
              <a:rPr lang="ko-KR" altLang="en-US" sz="1500" dirty="0" smtClean="0">
                <a:solidFill>
                  <a:schemeClr val="bg1"/>
                </a:solidFill>
              </a:rPr>
              <a:t>개발</a:t>
            </a:r>
            <a:endParaRPr lang="en-US" altLang="ko-KR" sz="1500" dirty="0" smtClean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55976" y="3140968"/>
            <a:ext cx="648072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55976" y="3501008"/>
            <a:ext cx="648072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80312" y="2420888"/>
            <a:ext cx="648072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80312" y="2780928"/>
            <a:ext cx="648072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80312" y="3140968"/>
            <a:ext cx="648072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80312" y="3501008"/>
            <a:ext cx="648072" cy="216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40352" y="134076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 smtClean="0">
                <a:solidFill>
                  <a:schemeClr val="bg1"/>
                </a:solidFill>
              </a:rPr>
              <a:t>그룹 초대</a:t>
            </a:r>
            <a:endParaRPr lang="en-US" altLang="ko-KR" sz="1700" dirty="0" smtClean="0">
              <a:solidFill>
                <a:schemeClr val="bg1"/>
              </a:solidFill>
            </a:endParaRPr>
          </a:p>
          <a:p>
            <a:r>
              <a:rPr lang="ko-KR" altLang="en-US" sz="1700" dirty="0" smtClean="0">
                <a:solidFill>
                  <a:schemeClr val="tx1"/>
                </a:solidFill>
              </a:rPr>
              <a:t>그룹 멤버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r>
              <a:rPr lang="ko-KR" altLang="en-US" sz="1700" dirty="0" smtClean="0">
                <a:solidFill>
                  <a:schemeClr val="bg1"/>
                </a:solidFill>
              </a:rPr>
              <a:t>그룹 수정</a:t>
            </a:r>
            <a:endParaRPr lang="en-US" altLang="ko-KR" sz="17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그룹메인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그룹마스터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그룹 수정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39752" y="620688"/>
            <a:ext cx="590465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Group1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2000" dirty="0" err="1" smtClean="0">
                <a:solidFill>
                  <a:schemeClr val="bg1"/>
                </a:solidFill>
              </a:rPr>
              <a:t>zZZ</a:t>
            </a:r>
            <a:r>
              <a:rPr lang="en-US" altLang="ko-KR" sz="2000" dirty="0" smtClean="0">
                <a:solidFill>
                  <a:schemeClr val="bg1"/>
                </a:solidFill>
              </a:rPr>
              <a:t>  * 4</a:t>
            </a:r>
            <a:r>
              <a:rPr lang="ko-KR" altLang="en-US" sz="2000" dirty="0" smtClean="0">
                <a:solidFill>
                  <a:schemeClr val="bg1"/>
                </a:solidFill>
              </a:rPr>
              <a:t>명</a:t>
            </a:r>
            <a:r>
              <a:rPr lang="en-US" altLang="ko-KR" sz="2000" dirty="0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2068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4076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060848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342900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추가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3140968"/>
            <a:ext cx="176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0" y="4149080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그룹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869160"/>
            <a:ext cx="1584176" cy="19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그룹목록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Group1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Group3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Group4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76256" y="692696"/>
            <a:ext cx="1224136" cy="28803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following</a:t>
            </a:r>
            <a:endParaRPr lang="ko-KR" altLang="en-US" sz="1400" dirty="0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1556792"/>
            <a:ext cx="59046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전체  파일  일정  요청 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pic>
        <p:nvPicPr>
          <p:cNvPr id="41" name="Picture 2" descr="C:\Users\KITRI\Downloads\gear-1077563_12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2" y="1196752"/>
            <a:ext cx="216024" cy="216024"/>
          </a:xfrm>
          <a:prstGeom prst="rect">
            <a:avLst/>
          </a:prstGeom>
          <a:noFill/>
        </p:spPr>
      </p:pic>
      <p:sp>
        <p:nvSpPr>
          <p:cNvPr id="42" name="직사각형 41"/>
          <p:cNvSpPr/>
          <p:nvPr/>
        </p:nvSpPr>
        <p:spPr>
          <a:xfrm>
            <a:off x="7812360" y="134076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700" dirty="0" smtClean="0">
                <a:solidFill>
                  <a:schemeClr val="bg1"/>
                </a:solidFill>
              </a:rPr>
              <a:t>그룹 초대</a:t>
            </a:r>
            <a:endParaRPr lang="en-US" altLang="ko-KR" sz="1700" dirty="0" smtClean="0">
              <a:solidFill>
                <a:schemeClr val="bg1"/>
              </a:solidFill>
            </a:endParaRPr>
          </a:p>
          <a:p>
            <a:r>
              <a:rPr lang="ko-KR" altLang="en-US" sz="1700" dirty="0" smtClean="0">
                <a:solidFill>
                  <a:schemeClr val="bg1"/>
                </a:solidFill>
              </a:rPr>
              <a:t>그룹 멤버</a:t>
            </a:r>
            <a:endParaRPr lang="en-US" altLang="ko-KR" sz="1700" dirty="0" smtClean="0">
              <a:solidFill>
                <a:schemeClr val="bg1"/>
              </a:solidFill>
            </a:endParaRPr>
          </a:p>
          <a:p>
            <a:r>
              <a:rPr lang="ko-KR" altLang="en-US" sz="1700" dirty="0" smtClean="0">
                <a:solidFill>
                  <a:schemeClr val="tx1"/>
                </a:solidFill>
              </a:rPr>
              <a:t>그룹 수정</a:t>
            </a:r>
            <a:endParaRPr lang="en-US" altLang="ko-KR" sz="17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9752" y="2276872"/>
            <a:ext cx="5904656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tx1"/>
                </a:solidFill>
              </a:rPr>
              <a:t>공개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ㅣ비공개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               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                (</a:t>
            </a:r>
            <a:r>
              <a:rPr lang="ko-KR" altLang="en-US" sz="1200" dirty="0" smtClean="0">
                <a:solidFill>
                  <a:schemeClr val="bg1"/>
                </a:solidFill>
              </a:rPr>
              <a:t>가입된 그룹멤버가 없어야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삭제가능합니다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.)</a:t>
            </a:r>
          </a:p>
          <a:p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11760" y="2492896"/>
            <a:ext cx="338437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tx1"/>
                </a:solidFill>
              </a:rPr>
              <a:t>Group1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1760" y="350100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그룹 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56648" y="407707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인 후 계정 관리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-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계정 관리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1520" y="1556792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/>
              <a:t>아지트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520" y="2564904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아지트 찾기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1520" y="3573016"/>
            <a:ext cx="15841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계정관리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55776" y="1556792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계정관리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55776" y="2348880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이메일</a:t>
            </a:r>
            <a:r>
              <a:rPr lang="ko-KR" altLang="en-US" sz="2000" dirty="0" smtClean="0">
                <a:solidFill>
                  <a:schemeClr val="bg1"/>
                </a:solidFill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</a:rPr>
              <a:t>LJM@gmail.com                </a:t>
            </a:r>
            <a:r>
              <a:rPr lang="en-US" altLang="ko-KR" sz="2000" dirty="0" smtClean="0">
                <a:solidFill>
                  <a:srgbClr val="FFFF00"/>
                </a:solidFill>
              </a:rPr>
              <a:t> </a:t>
            </a:r>
            <a:r>
              <a:rPr lang="ko-KR" altLang="en-US" sz="1300" u="sng" dirty="0" smtClean="0">
                <a:solidFill>
                  <a:srgbClr val="FFFF00"/>
                </a:solidFill>
              </a:rPr>
              <a:t>계정삭제</a:t>
            </a:r>
            <a:endParaRPr lang="en-US" altLang="ko-KR" sz="1300" u="sng" dirty="0" smtClean="0">
              <a:solidFill>
                <a:srgbClr val="FFFF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2852936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비밀번호  </a:t>
            </a:r>
            <a:r>
              <a:rPr lang="ko-KR" altLang="en-US" sz="1300" u="sng" dirty="0" smtClean="0">
                <a:solidFill>
                  <a:srgbClr val="FFFF00"/>
                </a:solidFill>
              </a:rPr>
              <a:t>변경하</a:t>
            </a:r>
            <a:r>
              <a:rPr lang="ko-KR" altLang="en-US" sz="1300" u="sng" dirty="0">
                <a:solidFill>
                  <a:srgbClr val="FFFF00"/>
                </a:solidFill>
              </a:rPr>
              <a:t>기</a:t>
            </a:r>
            <a:endParaRPr lang="en-US" altLang="ko-KR" sz="1300" u="sng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인 후 계정 관리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-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계정 관리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계정삭제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)&gt;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1700808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계정을 삭제합니다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03648" y="2708920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C0C0C0"/>
                </a:solidFill>
              </a:rPr>
              <a:t>비밀번호</a:t>
            </a:r>
            <a:r>
              <a:rPr lang="en-US" altLang="ko-KR" sz="2000" dirty="0" smtClean="0">
                <a:solidFill>
                  <a:srgbClr val="C0C0C0"/>
                </a:solidFill>
              </a:rPr>
              <a:t>	</a:t>
            </a:r>
            <a:endParaRPr lang="en-US" altLang="ko-KR" sz="1300" u="sng" dirty="0" smtClean="0">
              <a:solidFill>
                <a:srgbClr val="C0C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3212976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C0C0C0"/>
                </a:solidFill>
              </a:rPr>
              <a:t>비밀번호 확인</a:t>
            </a:r>
            <a:endParaRPr lang="en-US" altLang="ko-KR" sz="2000" dirty="0" smtClean="0">
              <a:solidFill>
                <a:srgbClr val="C0C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077072"/>
            <a:ext cx="540060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계정 삭제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로그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인 후 계정 관리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-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계정 관리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(</a:t>
            </a:r>
            <a:r>
              <a:rPr lang="ko-KR" altLang="en-US" sz="2000" dirty="0" smtClean="0">
                <a:latin typeface="+mj-lt"/>
                <a:ea typeface="+mj-ea"/>
                <a:cs typeface="+mj-cs"/>
              </a:rPr>
              <a:t>비밀번호 변경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)&gt;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3648" y="1700808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새로운 비밀번호를 설정해주세요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648" y="2708920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C0C0C0"/>
                </a:solidFill>
              </a:rPr>
              <a:t>비밀번호</a:t>
            </a:r>
            <a:r>
              <a:rPr lang="en-US" altLang="ko-KR" sz="2000" dirty="0" smtClean="0">
                <a:solidFill>
                  <a:srgbClr val="C0C0C0"/>
                </a:solidFill>
              </a:rPr>
              <a:t>	</a:t>
            </a:r>
            <a:endParaRPr lang="en-US" altLang="ko-KR" sz="1300" u="sng" dirty="0" smtClean="0">
              <a:solidFill>
                <a:srgbClr val="C0C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03648" y="3212976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C0C0C0"/>
                </a:solidFill>
              </a:rPr>
              <a:t>새로운 비밀번호</a:t>
            </a:r>
            <a:r>
              <a:rPr lang="en-US" altLang="ko-KR" sz="2000" dirty="0" smtClean="0">
                <a:solidFill>
                  <a:srgbClr val="C0C0C0"/>
                </a:solidFill>
              </a:rPr>
              <a:t>	</a:t>
            </a:r>
            <a:r>
              <a:rPr lang="en-US" altLang="ko-KR" sz="2000" b="1" dirty="0" smtClean="0">
                <a:solidFill>
                  <a:srgbClr val="C0C0C0"/>
                </a:solidFill>
              </a:rPr>
              <a:t>	</a:t>
            </a:r>
            <a:endParaRPr lang="en-US" altLang="ko-KR" sz="1300" b="1" u="sng" dirty="0" smtClean="0">
              <a:solidFill>
                <a:srgbClr val="C0C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03648" y="3717032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rgbClr val="C0C0C0"/>
                </a:solidFill>
              </a:rPr>
              <a:t>새로운 비밀번호 확인</a:t>
            </a:r>
            <a:r>
              <a:rPr lang="en-US" altLang="ko-KR" sz="2000" dirty="0" smtClean="0">
                <a:solidFill>
                  <a:srgbClr val="C0C0C0"/>
                </a:solidFill>
              </a:rPr>
              <a:t>	</a:t>
            </a:r>
            <a:endParaRPr lang="en-US" altLang="ko-KR" sz="1300" u="sng" dirty="0" smtClean="0">
              <a:solidFill>
                <a:srgbClr val="C0C0C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509120"/>
            <a:ext cx="5400600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새로운 비밀번호 저장하기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</a:t>
            </a:r>
            <a:r>
              <a:rPr lang="en-US" altLang="ko-KR" sz="2000" dirty="0" smtClean="0">
                <a:latin typeface="+mj-lt"/>
                <a:ea typeface="+mj-ea"/>
                <a:cs typeface="+mj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공통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내 글 보기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2048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9249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67744" y="1484784"/>
            <a:ext cx="590465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agit1 / LJM</a:t>
            </a:r>
          </a:p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2016/10/10/01:11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내용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9752" y="278092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896" y="278092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04048" y="278092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</a:rPr>
              <a:t>수정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72200" y="278092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3573016"/>
            <a:ext cx="5904656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agit1 / </a:t>
            </a:r>
            <a:r>
              <a:rPr lang="en-US" altLang="ko-KR" sz="2000" dirty="0" err="1" smtClean="0">
                <a:solidFill>
                  <a:schemeClr val="bg2">
                    <a:lumMod val="10000"/>
                  </a:schemeClr>
                </a:solidFill>
              </a:rPr>
              <a:t>zZZ</a:t>
            </a:r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2016/10/08/04:11</a:t>
            </a:r>
          </a:p>
          <a:p>
            <a:endParaRPr lang="en-US" altLang="ko-KR" sz="1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내용</a:t>
            </a:r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내용</a:t>
            </a:r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9752" y="515719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 smtClean="0">
                <a:solidFill>
                  <a:schemeClr val="tx1"/>
                </a:solidFill>
              </a:rPr>
              <a:t>댓글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515719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476672"/>
            <a:ext cx="8316416" cy="720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아지트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메인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공통</a:t>
            </a:r>
            <a:r>
              <a:rPr lang="en-US" altLang="ko-KR" sz="2000" dirty="0" smtClean="0"/>
              <a:t>)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내 글 보기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</a:t>
            </a:r>
            <a:endParaRPr kumimoji="0" lang="ko-KR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48478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내 글 보기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220486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요청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924944"/>
            <a:ext cx="158417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멤버</a:t>
            </a:r>
            <a:r>
              <a:rPr lang="en-US" altLang="ko-KR" sz="2000" dirty="0" smtClean="0">
                <a:solidFill>
                  <a:schemeClr val="bg1"/>
                </a:solidFill>
              </a:rPr>
              <a:t>&amp;</a:t>
            </a:r>
            <a:r>
              <a:rPr lang="ko-KR" altLang="en-US" sz="2000" dirty="0" smtClean="0">
                <a:solidFill>
                  <a:schemeClr val="bg1"/>
                </a:solidFill>
              </a:rPr>
              <a:t>팀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67744" y="2204864"/>
            <a:ext cx="5400600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agit1 / LJM</a:t>
            </a:r>
          </a:p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2016/10/10/01:11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내용</a:t>
            </a: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39752" y="350100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원 글 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896" y="3501008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4293096"/>
            <a:ext cx="540060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agit2 / LJM </a:t>
            </a:r>
          </a:p>
          <a:p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</a:rPr>
              <a:t>2016/10/08/01:11</a:t>
            </a:r>
          </a:p>
          <a:p>
            <a:endParaRPr lang="en-US" altLang="ko-KR" sz="12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내용</a:t>
            </a:r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내용</a:t>
            </a:r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35896" y="587727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좋아요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67744" y="1484784"/>
            <a:ext cx="54006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solidFill>
                  <a:schemeClr val="bg2">
                    <a:lumMod val="10000"/>
                  </a:schemeClr>
                </a:solidFill>
              </a:rPr>
              <a:t>내글</a:t>
            </a:r>
            <a:r>
              <a:rPr lang="ko-KR" altLang="en-US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20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9752" y="5877272"/>
            <a:ext cx="10717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원 글 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1978</Words>
  <Application>Microsoft Office PowerPoint</Application>
  <PresentationFormat>화면 슬라이드 쇼(4:3)</PresentationFormat>
  <Paragraphs>1190</Paragraphs>
  <Slides>46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&lt;회원가입&gt;</dc:title>
  <dc:creator>KITRI</dc:creator>
  <cp:lastModifiedBy>KITRI</cp:lastModifiedBy>
  <cp:revision>63</cp:revision>
  <dcterms:created xsi:type="dcterms:W3CDTF">2016-10-12T05:28:50Z</dcterms:created>
  <dcterms:modified xsi:type="dcterms:W3CDTF">2016-10-13T09:28:53Z</dcterms:modified>
</cp:coreProperties>
</file>