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1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un6883@hanmail.net" userId="eaeaea0f25593985" providerId="LiveId" clId="{26881FB2-0D78-469F-A47D-90887C38467B}"/>
    <pc:docChg chg="custSel modSld">
      <pc:chgData name="gaeun6883@hanmail.net" userId="eaeaea0f25593985" providerId="LiveId" clId="{26881FB2-0D78-469F-A47D-90887C38467B}" dt="2022-01-01T10:18:21.162" v="5088"/>
      <pc:docMkLst>
        <pc:docMk/>
      </pc:docMkLst>
      <pc:sldChg chg="modNotes">
        <pc:chgData name="gaeun6883@hanmail.net" userId="eaeaea0f25593985" providerId="LiveId" clId="{26881FB2-0D78-469F-A47D-90887C38467B}" dt="2022-01-01T03:42:39.034" v="300"/>
        <pc:sldMkLst>
          <pc:docMk/>
          <pc:sldMk cId="2275850850" sldId="256"/>
        </pc:sldMkLst>
      </pc:sldChg>
      <pc:sldChg chg="modSp mod modNotes">
        <pc:chgData name="gaeun6883@hanmail.net" userId="eaeaea0f25593985" providerId="LiveId" clId="{26881FB2-0D78-469F-A47D-90887C38467B}" dt="2022-01-01T09:39:16.698" v="1606"/>
        <pc:sldMkLst>
          <pc:docMk/>
          <pc:sldMk cId="3108796649" sldId="257"/>
        </pc:sldMkLst>
        <pc:graphicFrameChg chg="mod modGraphic">
          <ac:chgData name="gaeun6883@hanmail.net" userId="eaeaea0f25593985" providerId="LiveId" clId="{26881FB2-0D78-469F-A47D-90887C38467B}" dt="2022-01-01T09:39:00.326" v="1600"/>
          <ac:graphicFrameMkLst>
            <pc:docMk/>
            <pc:sldMk cId="3108796649" sldId="257"/>
            <ac:graphicFrameMk id="4" creationId="{6AE1D4A7-E72F-4A6B-8AB9-FA7673F3E942}"/>
          </ac:graphicFrameMkLst>
        </pc:graphicFrameChg>
      </pc:sldChg>
      <pc:sldChg chg="modNotes">
        <pc:chgData name="gaeun6883@hanmail.net" userId="eaeaea0f25593985" providerId="LiveId" clId="{26881FB2-0D78-469F-A47D-90887C38467B}" dt="2022-01-01T09:45:53.996" v="2803"/>
        <pc:sldMkLst>
          <pc:docMk/>
          <pc:sldMk cId="474784511" sldId="258"/>
        </pc:sldMkLst>
      </pc:sldChg>
      <pc:sldChg chg="modSp mod modNotes">
        <pc:chgData name="gaeun6883@hanmail.net" userId="eaeaea0f25593985" providerId="LiveId" clId="{26881FB2-0D78-469F-A47D-90887C38467B}" dt="2022-01-01T10:01:21.043" v="3582"/>
        <pc:sldMkLst>
          <pc:docMk/>
          <pc:sldMk cId="2095867751" sldId="259"/>
        </pc:sldMkLst>
        <pc:spChg chg="mod">
          <ac:chgData name="gaeun6883@hanmail.net" userId="eaeaea0f25593985" providerId="LiveId" clId="{26881FB2-0D78-469F-A47D-90887C38467B}" dt="2022-01-01T09:47:47.255" v="2831" actId="1076"/>
          <ac:spMkLst>
            <pc:docMk/>
            <pc:sldMk cId="2095867751" sldId="259"/>
            <ac:spMk id="5" creationId="{7EF6DFCA-2CD2-4E86-86C6-E349BEE3E590}"/>
          </ac:spMkLst>
        </pc:spChg>
        <pc:spChg chg="mod">
          <ac:chgData name="gaeun6883@hanmail.net" userId="eaeaea0f25593985" providerId="LiveId" clId="{26881FB2-0D78-469F-A47D-90887C38467B}" dt="2022-01-01T09:47:47.255" v="2831" actId="1076"/>
          <ac:spMkLst>
            <pc:docMk/>
            <pc:sldMk cId="2095867751" sldId="259"/>
            <ac:spMk id="6" creationId="{39E31D61-C699-44B6-AD94-33AB937E67B0}"/>
          </ac:spMkLst>
        </pc:spChg>
        <pc:spChg chg="mod">
          <ac:chgData name="gaeun6883@hanmail.net" userId="eaeaea0f25593985" providerId="LiveId" clId="{26881FB2-0D78-469F-A47D-90887C38467B}" dt="2022-01-01T09:47:47.255" v="2831" actId="1076"/>
          <ac:spMkLst>
            <pc:docMk/>
            <pc:sldMk cId="2095867751" sldId="259"/>
            <ac:spMk id="8" creationId="{8B97AE74-4E1D-4CFF-8DEA-4A135F3D7845}"/>
          </ac:spMkLst>
        </pc:spChg>
        <pc:spChg chg="mod">
          <ac:chgData name="gaeun6883@hanmail.net" userId="eaeaea0f25593985" providerId="LiveId" clId="{26881FB2-0D78-469F-A47D-90887C38467B}" dt="2022-01-01T09:47:47.255" v="2831" actId="1076"/>
          <ac:spMkLst>
            <pc:docMk/>
            <pc:sldMk cId="2095867751" sldId="259"/>
            <ac:spMk id="9" creationId="{0AC54FA2-FB2D-4972-8027-0C7D4C21837C}"/>
          </ac:spMkLst>
        </pc:spChg>
        <pc:spChg chg="mod">
          <ac:chgData name="gaeun6883@hanmail.net" userId="eaeaea0f25593985" providerId="LiveId" clId="{26881FB2-0D78-469F-A47D-90887C38467B}" dt="2022-01-01T09:47:47.255" v="2831" actId="1076"/>
          <ac:spMkLst>
            <pc:docMk/>
            <pc:sldMk cId="2095867751" sldId="259"/>
            <ac:spMk id="14" creationId="{24E2EF26-7B46-4EAB-9656-4C7708E67B46}"/>
          </ac:spMkLst>
        </pc:spChg>
        <pc:spChg chg="mod">
          <ac:chgData name="gaeun6883@hanmail.net" userId="eaeaea0f25593985" providerId="LiveId" clId="{26881FB2-0D78-469F-A47D-90887C38467B}" dt="2022-01-01T09:47:47.255" v="2831" actId="1076"/>
          <ac:spMkLst>
            <pc:docMk/>
            <pc:sldMk cId="2095867751" sldId="259"/>
            <ac:spMk id="15" creationId="{B77CD38C-4C18-4987-86B2-619BEE6A4530}"/>
          </ac:spMkLst>
        </pc:spChg>
        <pc:spChg chg="mod">
          <ac:chgData name="gaeun6883@hanmail.net" userId="eaeaea0f25593985" providerId="LiveId" clId="{26881FB2-0D78-469F-A47D-90887C38467B}" dt="2022-01-01T09:47:47.255" v="2831" actId="1076"/>
          <ac:spMkLst>
            <pc:docMk/>
            <pc:sldMk cId="2095867751" sldId="259"/>
            <ac:spMk id="32" creationId="{8E9B58C7-2DCA-480C-B9B0-9CE4D9DD50F1}"/>
          </ac:spMkLst>
        </pc:spChg>
        <pc:spChg chg="mod">
          <ac:chgData name="gaeun6883@hanmail.net" userId="eaeaea0f25593985" providerId="LiveId" clId="{26881FB2-0D78-469F-A47D-90887C38467B}" dt="2022-01-01T09:47:47.255" v="2831" actId="1076"/>
          <ac:spMkLst>
            <pc:docMk/>
            <pc:sldMk cId="2095867751" sldId="259"/>
            <ac:spMk id="47" creationId="{00F4663C-962C-489E-B2DE-1152E2791F6E}"/>
          </ac:spMkLst>
        </pc:spChg>
        <pc:spChg chg="mod">
          <ac:chgData name="gaeun6883@hanmail.net" userId="eaeaea0f25593985" providerId="LiveId" clId="{26881FB2-0D78-469F-A47D-90887C38467B}" dt="2022-01-01T09:47:47.255" v="2831" actId="1076"/>
          <ac:spMkLst>
            <pc:docMk/>
            <pc:sldMk cId="2095867751" sldId="259"/>
            <ac:spMk id="60" creationId="{C100A128-FBBD-4C9B-A956-40DA5D13C749}"/>
          </ac:spMkLst>
        </pc:sp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11" creationId="{D324A8AD-1B55-4EA2-A2F6-0BEF9003159A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24" creationId="{FE2BB998-928A-4793-8DF6-E489A2FD2714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26" creationId="{655257EF-984B-47F6-AD83-83BDC0767D3A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31" creationId="{66623D48-47FF-45B7-912F-B383D96281CC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33" creationId="{70D9F8F1-F248-4687-A50B-5F012DEF13F3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48" creationId="{A88FAEB4-A492-4703-A3E4-55D7DE4C6A37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59" creationId="{13A4B48F-364F-4393-9683-B3459CFF5CDD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85" creationId="{6725CABF-60E5-4A95-A4A0-010F6248A6E1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86" creationId="{9324C862-D7AD-4E38-886C-E8B46904E822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94" creationId="{0C25AD35-27F7-4DD5-80BD-2A42C58CFDC4}"/>
          </ac:cxnSpMkLst>
        </pc:cxnChg>
        <pc:cxnChg chg="mod">
          <ac:chgData name="gaeun6883@hanmail.net" userId="eaeaea0f25593985" providerId="LiveId" clId="{26881FB2-0D78-469F-A47D-90887C38467B}" dt="2022-01-01T09:47:47.255" v="2831" actId="1076"/>
          <ac:cxnSpMkLst>
            <pc:docMk/>
            <pc:sldMk cId="2095867751" sldId="259"/>
            <ac:cxnSpMk id="115" creationId="{FBBC0187-DD94-441A-BBF1-8AF65F8C0201}"/>
          </ac:cxnSpMkLst>
        </pc:cxnChg>
      </pc:sldChg>
      <pc:sldChg chg="addSp modSp mod modNotes">
        <pc:chgData name="gaeun6883@hanmail.net" userId="eaeaea0f25593985" providerId="LiveId" clId="{26881FB2-0D78-469F-A47D-90887C38467B}" dt="2022-01-01T10:04:58.758" v="4042" actId="1076"/>
        <pc:sldMkLst>
          <pc:docMk/>
          <pc:sldMk cId="1381120362" sldId="260"/>
        </pc:sldMkLst>
        <pc:spChg chg="add mod">
          <ac:chgData name="gaeun6883@hanmail.net" userId="eaeaea0f25593985" providerId="LiveId" clId="{26881FB2-0D78-469F-A47D-90887C38467B}" dt="2022-01-01T10:04:58.758" v="4042" actId="1076"/>
          <ac:spMkLst>
            <pc:docMk/>
            <pc:sldMk cId="1381120362" sldId="260"/>
            <ac:spMk id="13" creationId="{55693071-0D14-443D-87F9-C1DECFA1C8E9}"/>
          </ac:spMkLst>
        </pc:spChg>
      </pc:sldChg>
      <pc:sldChg chg="modNotes">
        <pc:chgData name="gaeun6883@hanmail.net" userId="eaeaea0f25593985" providerId="LiveId" clId="{26881FB2-0D78-469F-A47D-90887C38467B}" dt="2022-01-01T10:14:02.257" v="4306"/>
        <pc:sldMkLst>
          <pc:docMk/>
          <pc:sldMk cId="2320554446" sldId="261"/>
        </pc:sldMkLst>
      </pc:sldChg>
      <pc:sldChg chg="addSp modSp modNotes">
        <pc:chgData name="gaeun6883@hanmail.net" userId="eaeaea0f25593985" providerId="LiveId" clId="{26881FB2-0D78-469F-A47D-90887C38467B}" dt="2022-01-01T10:15:17.445" v="4492" actId="20577"/>
        <pc:sldMkLst>
          <pc:docMk/>
          <pc:sldMk cId="1326480903" sldId="262"/>
        </pc:sldMkLst>
        <pc:spChg chg="add mod">
          <ac:chgData name="gaeun6883@hanmail.net" userId="eaeaea0f25593985" providerId="LiveId" clId="{26881FB2-0D78-469F-A47D-90887C38467B}" dt="2022-01-01T10:05:14.839" v="4043"/>
          <ac:spMkLst>
            <pc:docMk/>
            <pc:sldMk cId="1326480903" sldId="262"/>
            <ac:spMk id="26" creationId="{9F574370-E6DB-4E29-8968-532F842532C1}"/>
          </ac:spMkLst>
        </pc:spChg>
      </pc:sldChg>
      <pc:sldChg chg="addSp modSp modNotes">
        <pc:chgData name="gaeun6883@hanmail.net" userId="eaeaea0f25593985" providerId="LiveId" clId="{26881FB2-0D78-469F-A47D-90887C38467B}" dt="2022-01-01T10:16:49.439" v="4844"/>
        <pc:sldMkLst>
          <pc:docMk/>
          <pc:sldMk cId="2860769086" sldId="263"/>
        </pc:sldMkLst>
        <pc:spChg chg="add mod">
          <ac:chgData name="gaeun6883@hanmail.net" userId="eaeaea0f25593985" providerId="LiveId" clId="{26881FB2-0D78-469F-A47D-90887C38467B}" dt="2022-01-01T10:05:16.749" v="4044"/>
          <ac:spMkLst>
            <pc:docMk/>
            <pc:sldMk cId="2860769086" sldId="263"/>
            <ac:spMk id="40" creationId="{57C288E1-A5F6-4D66-9733-A46FE48249ED}"/>
          </ac:spMkLst>
        </pc:spChg>
      </pc:sldChg>
      <pc:sldChg chg="addSp delSp modSp modNotes">
        <pc:chgData name="gaeun6883@hanmail.net" userId="eaeaea0f25593985" providerId="LiveId" clId="{26881FB2-0D78-469F-A47D-90887C38467B}" dt="2022-01-01T10:18:21.162" v="5088"/>
        <pc:sldMkLst>
          <pc:docMk/>
          <pc:sldMk cId="854418086" sldId="264"/>
        </pc:sldMkLst>
        <pc:spChg chg="add del mod">
          <ac:chgData name="gaeun6883@hanmail.net" userId="eaeaea0f25593985" providerId="LiveId" clId="{26881FB2-0D78-469F-A47D-90887C38467B}" dt="2022-01-01T10:05:19.103" v="4046"/>
          <ac:spMkLst>
            <pc:docMk/>
            <pc:sldMk cId="854418086" sldId="264"/>
            <ac:spMk id="31" creationId="{DAEFD74E-A466-4D2A-8E3C-DA25A3D0508E}"/>
          </ac:spMkLst>
        </pc:spChg>
      </pc:sldChg>
    </pc:docChg>
  </pc:docChgLst>
  <pc:docChgLst>
    <pc:chgData name="gaeun6883@hanmail.net" userId="eaeaea0f25593985" providerId="LiveId" clId="{8C0747A7-0E2E-46E8-825F-F4C127445FDC}"/>
    <pc:docChg chg="modSld">
      <pc:chgData name="gaeun6883@hanmail.net" userId="eaeaea0f25593985" providerId="LiveId" clId="{8C0747A7-0E2E-46E8-825F-F4C127445FDC}" dt="2022-02-07T06:58:16.275" v="1" actId="20577"/>
      <pc:docMkLst>
        <pc:docMk/>
      </pc:docMkLst>
      <pc:sldChg chg="modNotes">
        <pc:chgData name="gaeun6883@hanmail.net" userId="eaeaea0f25593985" providerId="LiveId" clId="{8C0747A7-0E2E-46E8-825F-F4C127445FDC}" dt="2022-02-07T06:58:16.275" v="1" actId="20577"/>
        <pc:sldMkLst>
          <pc:docMk/>
          <pc:sldMk cId="227585085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E5030-03C0-4F25-8275-929C7B08CBA1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772A4-33D9-49EE-9E6D-019AAEF2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기획서 작성</a:t>
            </a:r>
            <a:r>
              <a:rPr lang="en-US" altLang="ko-KR" dirty="0"/>
              <a:t>, </a:t>
            </a:r>
            <a:r>
              <a:rPr lang="ko-KR" altLang="en-US" dirty="0"/>
              <a:t>발표를 하게 된 </a:t>
            </a:r>
            <a:r>
              <a:rPr lang="ko-KR" altLang="en-US" dirty="0" err="1"/>
              <a:t>최가은입니다</a:t>
            </a:r>
            <a:r>
              <a:rPr lang="en-US" altLang="ko-KR" dirty="0"/>
              <a:t>. </a:t>
            </a:r>
            <a:r>
              <a:rPr lang="ko-KR" altLang="en-US" dirty="0"/>
              <a:t>의뢰해주신 </a:t>
            </a:r>
            <a:r>
              <a:rPr lang="en-US" altLang="ko-KR" dirty="0"/>
              <a:t>1page </a:t>
            </a:r>
            <a:r>
              <a:rPr lang="ko-KR" altLang="en-US" dirty="0"/>
              <a:t>웹사이트 기획서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772A4-33D9-49EE-9E6D-019AAEF2EA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2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일정부터 발표하겠습니다</a:t>
            </a:r>
            <a:r>
              <a:rPr lang="en-US" altLang="ko-KR" dirty="0"/>
              <a:t>. </a:t>
            </a:r>
            <a:r>
              <a:rPr lang="ko-KR" altLang="en-US" dirty="0"/>
              <a:t>계속된 개발과 소통으로 한달여의 일정동안 진행할 예정입니다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2</a:t>
            </a:r>
            <a:r>
              <a:rPr lang="ko-KR" altLang="en-US" dirty="0"/>
              <a:t>주차에 전체적인 화면의 레이아웃을 개발하고 신규상품 데이터 입력을 합니다</a:t>
            </a:r>
            <a:r>
              <a:rPr lang="en-US" altLang="ko-KR" dirty="0"/>
              <a:t>. 2</a:t>
            </a:r>
            <a:r>
              <a:rPr lang="ko-KR" altLang="en-US" dirty="0"/>
              <a:t>주차의 코드를 기반으로 내부 옵션들을 더하며 개발할 것입니다</a:t>
            </a:r>
            <a:r>
              <a:rPr lang="en-US" altLang="ko-KR" dirty="0"/>
              <a:t>. 1/8</a:t>
            </a:r>
            <a:r>
              <a:rPr lang="ko-KR" altLang="en-US" dirty="0"/>
              <a:t>일 까지 </a:t>
            </a:r>
            <a:r>
              <a:rPr lang="en-US" altLang="ko-KR" dirty="0"/>
              <a:t>3</a:t>
            </a:r>
            <a:r>
              <a:rPr lang="ko-KR" altLang="en-US" dirty="0"/>
              <a:t>가지 기능 중 하나를 완성하는 것이 목표입니다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3</a:t>
            </a:r>
            <a:r>
              <a:rPr lang="ko-KR" altLang="en-US" dirty="0"/>
              <a:t>주차에는 두번째</a:t>
            </a:r>
            <a:r>
              <a:rPr lang="en-US" altLang="ko-KR" dirty="0"/>
              <a:t>(3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기능을 완성할 것입니다</a:t>
            </a:r>
            <a:r>
              <a:rPr lang="en-US" altLang="ko-KR" dirty="0"/>
              <a:t>. </a:t>
            </a:r>
            <a:r>
              <a:rPr lang="ko-KR" altLang="en-US" dirty="0"/>
              <a:t>이 기능까지 완성되면 </a:t>
            </a:r>
            <a:r>
              <a:rPr lang="en-US" altLang="ko-KR" dirty="0"/>
              <a:t>1</a:t>
            </a:r>
            <a:r>
              <a:rPr lang="ko-KR" altLang="en-US" dirty="0"/>
              <a:t>차 목표한 웹사이트의 기능을 훌륭히 할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4</a:t>
            </a:r>
            <a:r>
              <a:rPr lang="ko-KR" altLang="en-US" dirty="0"/>
              <a:t>주차에는 피드백에 따른 수정과 추가 기능 개발을 진행합니다</a:t>
            </a:r>
            <a:r>
              <a:rPr lang="en-US" altLang="ko-KR" dirty="0"/>
              <a:t>. 1/22</a:t>
            </a:r>
            <a:r>
              <a:rPr lang="ko-KR" altLang="en-US" dirty="0"/>
              <a:t>일 최종 완성으로 납품하는 것을 목표로 두었습니다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772A4-33D9-49EE-9E6D-019AAEF2EA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2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서비스의 기획배경은 신규 상품의 홍보입니다</a:t>
            </a:r>
            <a:r>
              <a:rPr lang="en-US" altLang="ko-KR" dirty="0"/>
              <a:t>. </a:t>
            </a:r>
            <a:r>
              <a:rPr lang="ko-KR" altLang="en-US" dirty="0"/>
              <a:t>서비스를 제공하며 회사는 세 가지 효과를 기대해볼 수 있습니다</a:t>
            </a:r>
            <a:r>
              <a:rPr lang="en-US" altLang="ko-KR" dirty="0"/>
              <a:t>. </a:t>
            </a:r>
            <a:r>
              <a:rPr lang="ko-KR" altLang="en-US" dirty="0"/>
              <a:t>우선</a:t>
            </a:r>
            <a:r>
              <a:rPr lang="en-US" altLang="ko-KR" dirty="0"/>
              <a:t>,</a:t>
            </a:r>
            <a:r>
              <a:rPr lang="ko-KR" altLang="en-US" dirty="0"/>
              <a:t> 사이트의 디자인 등을 통해 회사 이미지를 소비자에게 각인할 수 있습니다</a:t>
            </a:r>
            <a:r>
              <a:rPr lang="en-US" altLang="ko-KR" dirty="0"/>
              <a:t>. </a:t>
            </a:r>
            <a:r>
              <a:rPr lang="ko-KR" altLang="en-US" dirty="0"/>
              <a:t>둘째로 신상품 뿐만 아니라 다른 상품이나 이벤트 또한 진열해 홍보효과를 볼 수 있습니다</a:t>
            </a:r>
            <a:r>
              <a:rPr lang="en-US" altLang="ko-KR" dirty="0"/>
              <a:t>. </a:t>
            </a:r>
            <a:r>
              <a:rPr lang="ko-KR" altLang="en-US" dirty="0"/>
              <a:t>또한 계속된 업데이트가 가능합니다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서비스에는 회사 소개</a:t>
            </a:r>
            <a:r>
              <a:rPr lang="en-US" altLang="ko-KR" dirty="0"/>
              <a:t>, </a:t>
            </a:r>
            <a:r>
              <a:rPr lang="ko-KR" altLang="en-US" dirty="0"/>
              <a:t>상품의 진열을 통한 홍보기능이 들어갈 것입니다</a:t>
            </a:r>
            <a:r>
              <a:rPr lang="en-US" altLang="ko-KR" dirty="0"/>
              <a:t>. </a:t>
            </a:r>
            <a:r>
              <a:rPr lang="ko-KR" altLang="en-US" dirty="0"/>
              <a:t>중간의 가장 큰 레이아웃에 신규 상품의 홍보 데이터가 들어가고</a:t>
            </a:r>
            <a:r>
              <a:rPr lang="en-US" altLang="ko-KR" dirty="0"/>
              <a:t>, </a:t>
            </a:r>
            <a:r>
              <a:rPr lang="ko-KR" altLang="en-US" dirty="0"/>
              <a:t>아래의 부차적인 레이아웃에 기존 상품 혹은 이벤트 데이터가 들어갈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772A4-33D9-49EE-9E6D-019AAEF2EA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6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서비스의 개발 알고리즘 순서도입니다</a:t>
            </a:r>
            <a:r>
              <a:rPr lang="en-US" altLang="ko-KR" dirty="0"/>
              <a:t>. </a:t>
            </a:r>
            <a:r>
              <a:rPr lang="ko-KR" altLang="en-US" dirty="0"/>
              <a:t>프로그램을 시작하면 신상품이 홍보되어 있는 상품 진열 페이지가 보입니다</a:t>
            </a:r>
            <a:r>
              <a:rPr lang="en-US" altLang="ko-KR" dirty="0"/>
              <a:t>. </a:t>
            </a:r>
            <a:r>
              <a:rPr lang="ko-KR" altLang="en-US" dirty="0"/>
              <a:t>버튼은 총 두가지 종류가 있는데</a:t>
            </a:r>
            <a:r>
              <a:rPr lang="en-US" altLang="ko-KR" dirty="0"/>
              <a:t>, </a:t>
            </a:r>
            <a:r>
              <a:rPr lang="ko-KR" altLang="en-US" dirty="0"/>
              <a:t>로고와 하단의 작은 레이아웃 버튼입니다</a:t>
            </a:r>
            <a:r>
              <a:rPr lang="en-US" altLang="ko-KR" dirty="0"/>
              <a:t>. </a:t>
            </a:r>
            <a:r>
              <a:rPr lang="ko-KR" altLang="en-US" dirty="0"/>
              <a:t>회사 로고를 클릭할 시 작은 창이 띄워지며 회사 정보에 대한 정보가 나옵니다</a:t>
            </a:r>
            <a:r>
              <a:rPr lang="en-US" altLang="ko-KR" dirty="0"/>
              <a:t>. </a:t>
            </a:r>
            <a:r>
              <a:rPr lang="ko-KR" altLang="en-US" dirty="0"/>
              <a:t>이 창은 창 우측상단의 </a:t>
            </a:r>
            <a:r>
              <a:rPr lang="en-US" altLang="ko-KR" dirty="0"/>
              <a:t>x</a:t>
            </a:r>
            <a:r>
              <a:rPr lang="ko-KR" altLang="en-US" dirty="0"/>
              <a:t>버튼을 누를 시 사라집니다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하단 레이아웃의 삼각 화살표 버튼을 누를 시 다음 상품이 보입니다</a:t>
            </a:r>
            <a:r>
              <a:rPr lang="en-US" altLang="ko-KR" dirty="0"/>
              <a:t>. </a:t>
            </a:r>
            <a:r>
              <a:rPr lang="ko-KR" altLang="en-US" dirty="0"/>
              <a:t>다음 상품이 존재하지 않을 시 움직이지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772A4-33D9-49EE-9E6D-019AAEF2EA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간단히 만들어 놓은 웹사이트 화면을 보며 설명하겠습니다</a:t>
            </a:r>
            <a:r>
              <a:rPr lang="en-US" altLang="ko-KR" dirty="0"/>
              <a:t>. </a:t>
            </a:r>
            <a:r>
              <a:rPr lang="ko-KR" altLang="en-US" dirty="0"/>
              <a:t>위 화면에서 크게 </a:t>
            </a:r>
            <a:r>
              <a:rPr lang="en-US" altLang="ko-KR" dirty="0"/>
              <a:t>3</a:t>
            </a:r>
            <a:r>
              <a:rPr lang="ko-KR" altLang="en-US" dirty="0"/>
              <a:t>가지 부분으로 나눌 수 있습니다</a:t>
            </a:r>
            <a:r>
              <a:rPr lang="en-US" altLang="ko-KR" dirty="0"/>
              <a:t>. </a:t>
            </a:r>
            <a:r>
              <a:rPr lang="ko-KR" altLang="en-US" dirty="0"/>
              <a:t>첫째는 회사의 로고</a:t>
            </a:r>
            <a:r>
              <a:rPr lang="en-US" altLang="ko-KR" dirty="0"/>
              <a:t>, </a:t>
            </a:r>
            <a:r>
              <a:rPr lang="ko-KR" altLang="en-US" dirty="0"/>
              <a:t>둘째로 신규상품 홍보 레이아웃</a:t>
            </a:r>
            <a:r>
              <a:rPr lang="en-US" altLang="ko-KR" dirty="0"/>
              <a:t>, </a:t>
            </a:r>
            <a:r>
              <a:rPr lang="ko-KR" altLang="en-US" dirty="0"/>
              <a:t>셋째로 부차적인 상품 홍보 레이아웃입니다</a:t>
            </a:r>
            <a:r>
              <a:rPr lang="en-US" altLang="ko-KR" dirty="0"/>
              <a:t>. </a:t>
            </a:r>
            <a:r>
              <a:rPr lang="ko-KR" altLang="en-US" dirty="0"/>
              <a:t>이렇게 크게 세가지 부분으로 나누어 개발을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772A4-33D9-49EE-9E6D-019AAEF2EA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2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번의 세부사항에 대해 설명하겠습니다</a:t>
            </a:r>
            <a:r>
              <a:rPr lang="en-US" altLang="ko-KR" dirty="0"/>
              <a:t>. </a:t>
            </a:r>
            <a:r>
              <a:rPr lang="ko-KR" altLang="en-US" dirty="0" err="1"/>
              <a:t>회사로고이자</a:t>
            </a:r>
            <a:r>
              <a:rPr lang="ko-KR" altLang="en-US" dirty="0"/>
              <a:t> 버튼으로 누르면 작은 창이 떠 회사 소개를 띄웁니다</a:t>
            </a:r>
            <a:r>
              <a:rPr lang="en-US" altLang="ko-KR" dirty="0"/>
              <a:t>. </a:t>
            </a:r>
            <a:r>
              <a:rPr lang="ko-KR" altLang="en-US" dirty="0"/>
              <a:t>이 창은 우측 상단의 </a:t>
            </a:r>
            <a:r>
              <a:rPr lang="en-US" altLang="ko-KR" dirty="0"/>
              <a:t>x</a:t>
            </a:r>
            <a:r>
              <a:rPr lang="ko-KR" altLang="en-US" dirty="0"/>
              <a:t>로 없앨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772A4-33D9-49EE-9E6D-019AAEF2EA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1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번의 가장 큰 레이아웃에는 신상품의 진열을 합니다</a:t>
            </a:r>
            <a:r>
              <a:rPr lang="en-US" altLang="ko-KR" dirty="0"/>
              <a:t>. </a:t>
            </a:r>
            <a:r>
              <a:rPr lang="ko-KR" altLang="en-US" dirty="0"/>
              <a:t>상품사진과</a:t>
            </a:r>
            <a:r>
              <a:rPr lang="en-US" altLang="ko-KR" dirty="0"/>
              <a:t>, </a:t>
            </a:r>
            <a:r>
              <a:rPr lang="ko-KR" altLang="en-US" dirty="0"/>
              <a:t>상품 설명란을 넣어 가장 눈에 잘 보이게 배치했습니다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772A4-33D9-49EE-9E6D-019AAEF2EA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9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번의 아래 레이아웃에서는 신상품 외 회사의 상품과 이벤트를 넣을 칸을 만들었습니다</a:t>
            </a:r>
            <a:r>
              <a:rPr lang="en-US" altLang="ko-KR" dirty="0"/>
              <a:t>. </a:t>
            </a:r>
            <a:r>
              <a:rPr lang="ko-KR" altLang="en-US" dirty="0"/>
              <a:t>삼각 버튼을 누를 시 옆으로 넘어가며 새로운 칸이 보이게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칸 두개를 합친 크기의 레이아웃도 추가할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772A4-33D9-49EE-9E6D-019AAEF2EA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4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 사항입니다</a:t>
            </a:r>
            <a:r>
              <a:rPr lang="en-US" altLang="ko-KR" dirty="0"/>
              <a:t>. </a:t>
            </a:r>
            <a:r>
              <a:rPr lang="ko-KR" altLang="en-US" dirty="0"/>
              <a:t>아래의 배너의 칸을 클릭하면</a:t>
            </a:r>
            <a:r>
              <a:rPr lang="en-US" altLang="ko-KR" dirty="0"/>
              <a:t>, </a:t>
            </a:r>
            <a:r>
              <a:rPr lang="ko-KR" altLang="en-US" dirty="0"/>
              <a:t>중간의 레이아웃에 배너 관련 데이터가 뜨도록 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발표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772A4-33D9-49EE-9E6D-019AAEF2EA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F4837-A542-40E6-BBBF-296D9E19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08AC1-3B04-4521-A252-F8F9BE58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E25A1-8B93-47CE-96E8-6A98E145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FA8B0-F413-47D3-B3FD-68D4D19B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509A7-1997-4D34-A28C-0F1A6845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8C2E-2439-4218-9A17-3BD327B7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6A8E4-D4F4-4517-995D-620D3616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A21C-A516-4EDD-8DFC-F1FB0CE7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DDAB-9F18-4C7B-B609-B707892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EAE31-0546-4ECA-B45D-E8D3B3F8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84BEF-BCAB-4C3C-991F-549396BC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EA287-7723-4754-ABD2-93D5C72C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12602-545A-4D08-A2B0-7073C3A7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CF49B-37F8-4C91-A7A0-97F6A017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CE996-F408-459D-A5C6-BBABFEB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4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73EC-2848-4CD2-92A6-6F7AFDB0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4065D-21E5-465B-9AD6-511CDD8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2167D-CC5E-4419-A688-E06A6A30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23FF-D89B-49C5-BC0F-CCE29483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542EB-D72E-47CE-9C0E-D9E39DB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4A2DE-46C3-49CA-9A98-A6A104D3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84E14-87ED-4822-902C-03C83BA4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9686-C938-4B65-8B7A-8661632A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69E30-3AA9-4130-A641-C7B083C4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37D1-0497-43C5-969B-99E1862B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6BFAB-2A1B-47BF-B4AA-3FB70B71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7BF2F-0A8B-4A76-BCBE-1205C483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9FB08-3F11-4D30-B235-014C2539D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38777-2850-4D31-8307-8CBE2C2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2E332-1122-45D6-BCB3-8F120050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41A2B-B1A4-41B0-95C7-871F5CA9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CE5A-554D-4357-A56D-3EB53185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4557D-61E6-45A4-937B-66EBA73E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F996E-AFA8-4CF6-8E57-CF859B21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05D07-DDB7-4373-8930-0F6EAC3E8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E425-FF48-423C-A5C7-EC97FD21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3D562-B81F-4D67-A771-39D6F4E3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697602-8C45-48A3-9954-AF065AAE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0C2C18-A970-40A8-9843-A901EB46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E197C-94FF-4CDD-BF6B-69C35EB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F2B9E-D9B5-485E-89B7-7DE0D994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42E8D-F307-4E8B-975A-C7C8E91D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C638E-9E73-4FC7-88A1-73EAA55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5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A731F9-F51C-4368-9533-61D54BE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7BE888-3B88-4839-B3AE-44291F6A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B1AA9-6CEC-4510-860D-82B1D41B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CC1C3-746B-4125-B60A-37308241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891AF-A709-450D-82EA-1511129B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B5689-2704-494F-8821-531B77AA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E5C12-C303-4E6B-8EE3-F5D979DA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45E8D-78CE-49AB-96CE-B90A6452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3DDDB-A951-4D3E-B832-378F75F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60FE2-098F-4361-8274-1245168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2C742-5479-4FB9-9BAB-DAD7FBEF4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42C05-D935-447D-8433-BB6493B7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E4C01-48C5-4D22-B38D-83289C12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B7055-EE97-4A21-95C8-5E20876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68D97-3B9B-4347-A6EF-D7865859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13E63-0DB4-4532-91DB-DD221F06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890D7-3416-49D7-9AF6-AAAE84F1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6453-96A3-4CD7-8CA3-83D3634D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30A7-BEFB-45B9-A20D-F2457BC9C70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4D4A7-552D-4C5C-AD05-30D0E892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36D0-7D96-459F-BF9B-5CCCD46E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9AA7C-9BA8-4B84-A9DE-52EEC1B7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6637"/>
            <a:ext cx="9144000" cy="99758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상품소개 웹사이트 기획서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FF6A807-3DCB-41B0-A2E0-727A8C5C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52539"/>
              </p:ext>
            </p:extLst>
          </p:nvPr>
        </p:nvGraphicFramePr>
        <p:xfrm>
          <a:off x="3981218" y="3923782"/>
          <a:ext cx="4229564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720">
                  <a:extLst>
                    <a:ext uri="{9D8B030D-6E8A-4147-A177-3AD203B41FA5}">
                      <a16:colId xmlns:a16="http://schemas.microsoft.com/office/drawing/2014/main" val="780733701"/>
                    </a:ext>
                  </a:extLst>
                </a:gridCol>
                <a:gridCol w="2857844">
                  <a:extLst>
                    <a:ext uri="{9D8B030D-6E8A-4147-A177-3AD203B41FA5}">
                      <a16:colId xmlns:a16="http://schemas.microsoft.com/office/drawing/2014/main" val="816875490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v0.1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2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2021/12/27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직장</a:t>
                      </a:r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소속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영남대학교 컴퓨터공학과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5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6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5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E1D4A7-E72F-4A6B-8AB9-FA7673F3E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370608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48052">
                  <a:extLst>
                    <a:ext uri="{9D8B030D-6E8A-4147-A177-3AD203B41FA5}">
                      <a16:colId xmlns:a16="http://schemas.microsoft.com/office/drawing/2014/main" val="1497434615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1251896733"/>
                    </a:ext>
                  </a:extLst>
                </a:gridCol>
                <a:gridCol w="6525088">
                  <a:extLst>
                    <a:ext uri="{9D8B030D-6E8A-4147-A177-3AD203B41FA5}">
                      <a16:colId xmlns:a16="http://schemas.microsoft.com/office/drawing/2014/main" val="249702794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5869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Version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Date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Description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Author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9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2021/12/27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1page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웹사이트 기획서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v0.1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2022/1/3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파이썬의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사용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기초 화면 레이아웃 개발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데이터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v0.2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2022/1/8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피드백에 따른 수정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내부 상품 내용 작성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1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번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최가은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4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v0.3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2022/1/15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피드백에 따른 수정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변경사항 반영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 3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번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최가은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V1.0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2022/1/22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피드백에 따른 수정</a:t>
                      </a:r>
                      <a:r>
                        <a:rPr lang="en-US" altLang="ko-KR" sz="160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60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추가 기능 구현</a:t>
                      </a:r>
                      <a:r>
                        <a:rPr lang="en-US" altLang="ko-KR" sz="160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60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최종 완성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최가은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7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2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0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5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6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9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Service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7B5C9D-1C7C-43B6-9718-573C5CA1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67672"/>
              </p:ext>
            </p:extLst>
          </p:nvPr>
        </p:nvGraphicFramePr>
        <p:xfrm>
          <a:off x="1197870" y="1100832"/>
          <a:ext cx="9796258" cy="538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93286430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278060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717784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0540528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954392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27392855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8442721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34738767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7811313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461551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8593187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60802069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1644231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3305897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88915161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560411669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8484616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299820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92136101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08231322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5556414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4674840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13011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5196167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307757913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370693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2085005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0470375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93031526"/>
                    </a:ext>
                  </a:extLst>
                </a:gridCol>
              </a:tblGrid>
              <a:tr h="29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1page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웹사이트로 신규 상품의 홍보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5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회사의 이미지 각인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상품의 홍보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진열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계속된 업데이트 가능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5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회사 소개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상품 진열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소개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부가적 이벤트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등  소개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572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중간의 가장 큰 레이아웃에 신규상품의 홍보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아래에 부차적인 레이아웃을 만들어 기존 상품 혹은 이벤트를 홍보한다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  <a:tr h="306005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493"/>
                  </a:ext>
                </a:extLst>
              </a:tr>
              <a:tr h="32051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 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83131"/>
                  </a:ext>
                </a:extLst>
              </a:tr>
              <a:tr h="30861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70032"/>
                  </a:ext>
                </a:extLst>
              </a:tr>
              <a:tr h="271138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기획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84751"/>
                  </a:ext>
                </a:extLst>
              </a:tr>
              <a:tr h="271138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요구분석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설계 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021828"/>
                  </a:ext>
                </a:extLst>
              </a:tr>
              <a:tr h="271138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개발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3912"/>
                  </a:ext>
                </a:extLst>
              </a:tr>
              <a:tr h="271138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통합테스트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15604"/>
                  </a:ext>
                </a:extLst>
              </a:tr>
              <a:tr h="271138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운영 적용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모니터링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0299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Menu Structure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7EF6DFCA-2CD2-4E86-86C6-E349BEE3E590}"/>
              </a:ext>
            </a:extLst>
          </p:cNvPr>
          <p:cNvSpPr/>
          <p:nvPr/>
        </p:nvSpPr>
        <p:spPr>
          <a:xfrm>
            <a:off x="410980" y="2025643"/>
            <a:ext cx="2284688" cy="846552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시작</a:t>
            </a:r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39E31D61-C699-44B6-AD94-33AB937E67B0}"/>
              </a:ext>
            </a:extLst>
          </p:cNvPr>
          <p:cNvSpPr/>
          <p:nvPr/>
        </p:nvSpPr>
        <p:spPr>
          <a:xfrm>
            <a:off x="553773" y="3778459"/>
            <a:ext cx="1999102" cy="75530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진열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8B97AE74-4E1D-4CFF-8DEA-4A135F3D7845}"/>
              </a:ext>
            </a:extLst>
          </p:cNvPr>
          <p:cNvSpPr/>
          <p:nvPr/>
        </p:nvSpPr>
        <p:spPr>
          <a:xfrm>
            <a:off x="2922819" y="4581124"/>
            <a:ext cx="2284688" cy="755301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회사로고 클릭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0AC54FA2-FB2D-4972-8027-0C7D4C21837C}"/>
              </a:ext>
            </a:extLst>
          </p:cNvPr>
          <p:cNvSpPr/>
          <p:nvPr/>
        </p:nvSpPr>
        <p:spPr>
          <a:xfrm>
            <a:off x="2922896" y="3416446"/>
            <a:ext cx="2284688" cy="755301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 </a:t>
            </a:r>
            <a:endParaRPr lang="en-US" altLang="ko-KR" dirty="0"/>
          </a:p>
          <a:p>
            <a:pPr algn="ctr"/>
            <a:r>
              <a:rPr lang="ko-KR" altLang="en-US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24A8AD-1B55-4EA2-A2F6-0BEF9003159A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1553324" y="2872195"/>
            <a:ext cx="0" cy="90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24E2EF26-7B46-4EAB-9656-4C7708E67B46}"/>
              </a:ext>
            </a:extLst>
          </p:cNvPr>
          <p:cNvSpPr/>
          <p:nvPr/>
        </p:nvSpPr>
        <p:spPr>
          <a:xfrm>
            <a:off x="5230493" y="4532100"/>
            <a:ext cx="2284688" cy="84655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회사설명</a:t>
            </a:r>
            <a:endParaRPr lang="en-US" altLang="ko-KR" dirty="0"/>
          </a:p>
          <a:p>
            <a:pPr algn="ctr"/>
            <a:r>
              <a:rPr lang="ko-KR" altLang="en-US" dirty="0"/>
              <a:t>박스 생성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B77CD38C-4C18-4987-86B2-619BEE6A4530}"/>
              </a:ext>
            </a:extLst>
          </p:cNvPr>
          <p:cNvSpPr/>
          <p:nvPr/>
        </p:nvSpPr>
        <p:spPr>
          <a:xfrm>
            <a:off x="5485279" y="3288176"/>
            <a:ext cx="2284688" cy="107529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If(</a:t>
            </a:r>
            <a:r>
              <a:rPr lang="ko-KR" altLang="en-US" dirty="0"/>
              <a:t>다음 </a:t>
            </a:r>
            <a:endParaRPr lang="en-US" altLang="ko-KR" dirty="0"/>
          </a:p>
          <a:p>
            <a:pPr algn="ctr"/>
            <a:r>
              <a:rPr lang="ko-KR" altLang="en-US" dirty="0"/>
              <a:t>상품 </a:t>
            </a:r>
            <a:endParaRPr lang="en-US" altLang="ko-KR" dirty="0"/>
          </a:p>
          <a:p>
            <a:pPr algn="ctr"/>
            <a:r>
              <a:rPr lang="ko-KR" altLang="en-US" dirty="0"/>
              <a:t>존재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E2BB998-928A-4793-8DF6-E489A2FD271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352965" y="4156110"/>
            <a:ext cx="569854" cy="802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55257EF-984B-47F6-AD83-83BDC0767D3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 flipV="1">
            <a:off x="2352965" y="3794097"/>
            <a:ext cx="569931" cy="362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623D48-47FF-45B7-912F-B383D96281C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5207507" y="4955376"/>
            <a:ext cx="251455" cy="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8E9B58C7-2DCA-480C-B9B0-9CE4D9DD50F1}"/>
              </a:ext>
            </a:extLst>
          </p:cNvPr>
          <p:cNvSpPr/>
          <p:nvPr/>
        </p:nvSpPr>
        <p:spPr>
          <a:xfrm>
            <a:off x="7580819" y="4583878"/>
            <a:ext cx="1973922" cy="755301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ko-KR" altLang="en-US" dirty="0"/>
              <a:t>버튼 클릭 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D9F8F1-F248-4687-A50B-5F012DEF13F3}"/>
              </a:ext>
            </a:extLst>
          </p:cNvPr>
          <p:cNvCxnSpPr>
            <a:cxnSpLocks/>
            <a:stCxn id="14" idx="5"/>
            <a:endCxn id="32" idx="1"/>
          </p:cNvCxnSpPr>
          <p:nvPr/>
        </p:nvCxnSpPr>
        <p:spPr>
          <a:xfrm>
            <a:off x="7286712" y="4955376"/>
            <a:ext cx="294107" cy="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데이터 46">
            <a:extLst>
              <a:ext uri="{FF2B5EF4-FFF2-40B4-BE49-F238E27FC236}">
                <a16:creationId xmlns:a16="http://schemas.microsoft.com/office/drawing/2014/main" id="{00F4663C-962C-489E-B2DE-1152E2791F6E}"/>
              </a:ext>
            </a:extLst>
          </p:cNvPr>
          <p:cNvSpPr/>
          <p:nvPr/>
        </p:nvSpPr>
        <p:spPr>
          <a:xfrm>
            <a:off x="9554741" y="4548878"/>
            <a:ext cx="2284688" cy="84655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박스 소멸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88FAEB4-A492-4703-A3E4-55D7DE4C6A37}"/>
              </a:ext>
            </a:extLst>
          </p:cNvPr>
          <p:cNvCxnSpPr>
            <a:cxnSpLocks/>
            <a:stCxn id="32" idx="3"/>
            <a:endCxn id="47" idx="2"/>
          </p:cNvCxnSpPr>
          <p:nvPr/>
        </p:nvCxnSpPr>
        <p:spPr>
          <a:xfrm>
            <a:off x="9554741" y="4961529"/>
            <a:ext cx="228469" cy="1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3A4B48F-364F-4393-9683-B3459CFF5CDD}"/>
              </a:ext>
            </a:extLst>
          </p:cNvPr>
          <p:cNvCxnSpPr>
            <a:cxnSpLocks/>
            <a:stCxn id="15" idx="3"/>
            <a:endCxn id="60" idx="2"/>
          </p:cNvCxnSpPr>
          <p:nvPr/>
        </p:nvCxnSpPr>
        <p:spPr>
          <a:xfrm flipV="1">
            <a:off x="7769967" y="3802825"/>
            <a:ext cx="432414" cy="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데이터 59">
            <a:extLst>
              <a:ext uri="{FF2B5EF4-FFF2-40B4-BE49-F238E27FC236}">
                <a16:creationId xmlns:a16="http://schemas.microsoft.com/office/drawing/2014/main" id="{C100A128-FBBD-4C9B-A956-40DA5D13C749}"/>
              </a:ext>
            </a:extLst>
          </p:cNvPr>
          <p:cNvSpPr/>
          <p:nvPr/>
        </p:nvSpPr>
        <p:spPr>
          <a:xfrm>
            <a:off x="7973912" y="3379549"/>
            <a:ext cx="2284688" cy="84655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상품 진열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725CABF-60E5-4A95-A4A0-010F6248A6E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68284" y="3666412"/>
            <a:ext cx="116995" cy="15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24C862-D7AD-4E38-886C-E8B46904E822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207584" y="3794097"/>
            <a:ext cx="277695" cy="3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0C25AD35-27F7-4DD5-80BD-2A42C58CFDC4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 flipV="1">
            <a:off x="3945287" y="1096122"/>
            <a:ext cx="490283" cy="4874389"/>
          </a:xfrm>
          <a:prstGeom prst="bentConnector3">
            <a:avLst>
              <a:gd name="adj1" fmla="val -466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FBBC0187-DD94-441A-BBF1-8AF65F8C0201}"/>
              </a:ext>
            </a:extLst>
          </p:cNvPr>
          <p:cNvCxnSpPr>
            <a:cxnSpLocks/>
            <a:stCxn id="47" idx="3"/>
            <a:endCxn id="6" idx="4"/>
          </p:cNvCxnSpPr>
          <p:nvPr/>
        </p:nvCxnSpPr>
        <p:spPr>
          <a:xfrm rot="5400000" flipH="1">
            <a:off x="5580135" y="506949"/>
            <a:ext cx="861669" cy="8915292"/>
          </a:xfrm>
          <a:prstGeom prst="bentConnector3">
            <a:avLst>
              <a:gd name="adj1" fmla="val -26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6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85331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상품소개 웹사이트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51110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2021/12/27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60424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최가은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15856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41222"/>
              </p:ext>
            </p:extLst>
          </p:nvPr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회사의 로고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신상품 이미지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상품설명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관련 레이아웃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7FDADD-1EEA-4EA7-A7CB-ED3ECB790590}"/>
              </a:ext>
            </a:extLst>
          </p:cNvPr>
          <p:cNvSpPr/>
          <p:nvPr/>
        </p:nvSpPr>
        <p:spPr>
          <a:xfrm>
            <a:off x="642151" y="1295273"/>
            <a:ext cx="7747000" cy="4936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3835E3-08DC-4A5A-90EC-93EF57755ABE}"/>
              </a:ext>
            </a:extLst>
          </p:cNvPr>
          <p:cNvSpPr/>
          <p:nvPr/>
        </p:nvSpPr>
        <p:spPr>
          <a:xfrm>
            <a:off x="660400" y="1998133"/>
            <a:ext cx="7747000" cy="2556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6ED1A-CDC4-4578-934F-2ADAE80B8364}"/>
              </a:ext>
            </a:extLst>
          </p:cNvPr>
          <p:cNvSpPr txBox="1"/>
          <p:nvPr/>
        </p:nvSpPr>
        <p:spPr>
          <a:xfrm>
            <a:off x="776585" y="1422312"/>
            <a:ext cx="313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ritannic Bold" panose="020B0903060703020204" pitchFamily="34" charset="0"/>
              </a:rPr>
              <a:t>Company. Logo</a:t>
            </a:r>
            <a:endParaRPr lang="ko-KR" alt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ritannic Bold" panose="020B0903060703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F83DD2-9B21-4DC5-A158-1BABD05B0E3B}"/>
              </a:ext>
            </a:extLst>
          </p:cNvPr>
          <p:cNvSpPr/>
          <p:nvPr/>
        </p:nvSpPr>
        <p:spPr>
          <a:xfrm>
            <a:off x="1507066" y="2106966"/>
            <a:ext cx="3674533" cy="2339267"/>
          </a:xfrm>
          <a:prstGeom prst="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204BC-7709-47A0-B0B4-EF4384464F0D}"/>
              </a:ext>
            </a:extLst>
          </p:cNvPr>
          <p:cNvSpPr/>
          <p:nvPr/>
        </p:nvSpPr>
        <p:spPr>
          <a:xfrm>
            <a:off x="5247280" y="2106966"/>
            <a:ext cx="2440453" cy="23392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u="sng" dirty="0"/>
              <a:t>상품설명</a:t>
            </a:r>
            <a:endParaRPr lang="en-US" altLang="ko-KR" u="sng" dirty="0"/>
          </a:p>
          <a:p>
            <a:r>
              <a:rPr lang="en-US" altLang="ko-KR" sz="1200" dirty="0"/>
              <a:t>-Hello. This project manager is Choi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0380C7-11B6-4347-AAB7-9751A180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60" y="2339572"/>
            <a:ext cx="2440453" cy="2082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BEF2E3-9C8B-47D9-9E07-E38854396C8A}"/>
              </a:ext>
            </a:extLst>
          </p:cNvPr>
          <p:cNvSpPr/>
          <p:nvPr/>
        </p:nvSpPr>
        <p:spPr>
          <a:xfrm>
            <a:off x="1787724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42233B-6E86-4AE5-8D37-196F2310EBDA}"/>
              </a:ext>
            </a:extLst>
          </p:cNvPr>
          <p:cNvSpPr/>
          <p:nvPr/>
        </p:nvSpPr>
        <p:spPr>
          <a:xfrm>
            <a:off x="3614638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451526-0475-4808-990D-4280B5E9C118}"/>
              </a:ext>
            </a:extLst>
          </p:cNvPr>
          <p:cNvSpPr/>
          <p:nvPr/>
        </p:nvSpPr>
        <p:spPr>
          <a:xfrm>
            <a:off x="5424076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DEDD4F2-5759-4B79-9C3E-19E9945E4154}"/>
              </a:ext>
            </a:extLst>
          </p:cNvPr>
          <p:cNvSpPr/>
          <p:nvPr/>
        </p:nvSpPr>
        <p:spPr>
          <a:xfrm rot="5400000">
            <a:off x="709636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0BD0861-4751-481C-87E7-F8F2C959BA5B}"/>
              </a:ext>
            </a:extLst>
          </p:cNvPr>
          <p:cNvSpPr/>
          <p:nvPr/>
        </p:nvSpPr>
        <p:spPr>
          <a:xfrm rot="5400000" flipV="1">
            <a:off x="127438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B5840F9-6563-49BF-94FE-CC12E1B09889}"/>
              </a:ext>
            </a:extLst>
          </p:cNvPr>
          <p:cNvSpPr/>
          <p:nvPr/>
        </p:nvSpPr>
        <p:spPr>
          <a:xfrm>
            <a:off x="3667520" y="1407605"/>
            <a:ext cx="252702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1E62D448-60F6-4952-8151-22742DF1C065}"/>
              </a:ext>
            </a:extLst>
          </p:cNvPr>
          <p:cNvSpPr/>
          <p:nvPr/>
        </p:nvSpPr>
        <p:spPr>
          <a:xfrm>
            <a:off x="4830465" y="2191412"/>
            <a:ext cx="252702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44F9E68F-079D-4990-9369-A1A4E2CA026A}"/>
              </a:ext>
            </a:extLst>
          </p:cNvPr>
          <p:cNvSpPr/>
          <p:nvPr/>
        </p:nvSpPr>
        <p:spPr>
          <a:xfrm>
            <a:off x="6785038" y="4724020"/>
            <a:ext cx="252702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5693071-0D14-443D-87F9-C1DECFA1C8E9}"/>
              </a:ext>
            </a:extLst>
          </p:cNvPr>
          <p:cNvSpPr/>
          <p:nvPr/>
        </p:nvSpPr>
        <p:spPr>
          <a:xfrm>
            <a:off x="2199387" y="2709947"/>
            <a:ext cx="2346475" cy="501242"/>
          </a:xfrm>
          <a:prstGeom prst="flowChartProcess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상품사진</a:t>
            </a:r>
          </a:p>
        </p:txBody>
      </p:sp>
    </p:spTree>
    <p:extLst>
      <p:ext uri="{BB962C8B-B14F-4D97-AF65-F5344CB8AC3E}">
        <p14:creationId xmlns:p14="http://schemas.microsoft.com/office/powerpoint/2010/main" val="138112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상품소개 웹사이트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2021/12/27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최가은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회사의 로고</a:t>
            </a:r>
            <a:endParaRPr lang="en-US" altLang="ko-KR" sz="12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1-1) </a:t>
            </a:r>
            <a:r>
              <a:rPr lang="ko-KR" altLang="en-US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회사의 로고가 클릭될 때 회사   </a:t>
            </a:r>
            <a:endParaRPr lang="en-US" altLang="ko-KR" sz="12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</a:t>
            </a:r>
            <a:r>
              <a:rPr lang="ko-KR" altLang="en-US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소개 창이 뜬다</a:t>
            </a:r>
            <a:r>
              <a:rPr lang="en-US" altLang="ko-KR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1-2) x</a:t>
            </a:r>
            <a:r>
              <a:rPr lang="ko-KR" altLang="en-US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사라진다</a:t>
            </a:r>
            <a:r>
              <a:rPr lang="en-US" altLang="ko-KR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신상품 이미지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상품설명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관련 레이아웃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7FDADD-1EEA-4EA7-A7CB-ED3ECB790590}"/>
              </a:ext>
            </a:extLst>
          </p:cNvPr>
          <p:cNvSpPr/>
          <p:nvPr/>
        </p:nvSpPr>
        <p:spPr>
          <a:xfrm>
            <a:off x="642151" y="1295273"/>
            <a:ext cx="7747000" cy="4936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3835E3-08DC-4A5A-90EC-93EF57755ABE}"/>
              </a:ext>
            </a:extLst>
          </p:cNvPr>
          <p:cNvSpPr/>
          <p:nvPr/>
        </p:nvSpPr>
        <p:spPr>
          <a:xfrm>
            <a:off x="660400" y="1998133"/>
            <a:ext cx="7747000" cy="2556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6ED1A-CDC4-4578-934F-2ADAE80B8364}"/>
              </a:ext>
            </a:extLst>
          </p:cNvPr>
          <p:cNvSpPr txBox="1"/>
          <p:nvPr/>
        </p:nvSpPr>
        <p:spPr>
          <a:xfrm>
            <a:off x="776585" y="1422312"/>
            <a:ext cx="313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ritannic Bold" panose="020B0903060703020204" pitchFamily="34" charset="0"/>
              </a:rPr>
              <a:t>Company. Logo</a:t>
            </a:r>
            <a:endParaRPr lang="ko-KR" alt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ritannic Bold" panose="020B0903060703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F83DD2-9B21-4DC5-A158-1BABD05B0E3B}"/>
              </a:ext>
            </a:extLst>
          </p:cNvPr>
          <p:cNvSpPr/>
          <p:nvPr/>
        </p:nvSpPr>
        <p:spPr>
          <a:xfrm>
            <a:off x="1507066" y="2106966"/>
            <a:ext cx="3674533" cy="2339267"/>
          </a:xfrm>
          <a:prstGeom prst="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204BC-7709-47A0-B0B4-EF4384464F0D}"/>
              </a:ext>
            </a:extLst>
          </p:cNvPr>
          <p:cNvSpPr/>
          <p:nvPr/>
        </p:nvSpPr>
        <p:spPr>
          <a:xfrm>
            <a:off x="5247280" y="2106966"/>
            <a:ext cx="2440453" cy="23392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u="sng" dirty="0"/>
              <a:t>상품설명</a:t>
            </a:r>
            <a:endParaRPr lang="en-US" altLang="ko-KR" u="sng" dirty="0"/>
          </a:p>
          <a:p>
            <a:r>
              <a:rPr lang="en-US" altLang="ko-KR" sz="1200" dirty="0"/>
              <a:t>-Hello. This project manager is Choi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0380C7-11B6-4347-AAB7-9751A180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60" y="2339572"/>
            <a:ext cx="2440453" cy="2082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BEF2E3-9C8B-47D9-9E07-E38854396C8A}"/>
              </a:ext>
            </a:extLst>
          </p:cNvPr>
          <p:cNvSpPr/>
          <p:nvPr/>
        </p:nvSpPr>
        <p:spPr>
          <a:xfrm>
            <a:off x="1787724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42233B-6E86-4AE5-8D37-196F2310EBDA}"/>
              </a:ext>
            </a:extLst>
          </p:cNvPr>
          <p:cNvSpPr/>
          <p:nvPr/>
        </p:nvSpPr>
        <p:spPr>
          <a:xfrm>
            <a:off x="3614638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451526-0475-4808-990D-4280B5E9C118}"/>
              </a:ext>
            </a:extLst>
          </p:cNvPr>
          <p:cNvSpPr/>
          <p:nvPr/>
        </p:nvSpPr>
        <p:spPr>
          <a:xfrm>
            <a:off x="5424076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DEDD4F2-5759-4B79-9C3E-19E9945E4154}"/>
              </a:ext>
            </a:extLst>
          </p:cNvPr>
          <p:cNvSpPr/>
          <p:nvPr/>
        </p:nvSpPr>
        <p:spPr>
          <a:xfrm rot="5400000">
            <a:off x="709636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0BD0861-4751-481C-87E7-F8F2C959BA5B}"/>
              </a:ext>
            </a:extLst>
          </p:cNvPr>
          <p:cNvSpPr/>
          <p:nvPr/>
        </p:nvSpPr>
        <p:spPr>
          <a:xfrm rot="5400000" flipV="1">
            <a:off x="127438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B5840F9-6563-49BF-94FE-CC12E1B09889}"/>
              </a:ext>
            </a:extLst>
          </p:cNvPr>
          <p:cNvSpPr/>
          <p:nvPr/>
        </p:nvSpPr>
        <p:spPr>
          <a:xfrm>
            <a:off x="3410976" y="1432765"/>
            <a:ext cx="252702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D77395A7-2B87-4E66-83A2-4454872FA2F8}"/>
              </a:ext>
            </a:extLst>
          </p:cNvPr>
          <p:cNvSpPr/>
          <p:nvPr/>
        </p:nvSpPr>
        <p:spPr>
          <a:xfrm>
            <a:off x="3767625" y="1580925"/>
            <a:ext cx="4010685" cy="2339267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회사 소개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D2894E96-1F8F-4A86-84FB-F256A031F7EA}"/>
              </a:ext>
            </a:extLst>
          </p:cNvPr>
          <p:cNvSpPr/>
          <p:nvPr/>
        </p:nvSpPr>
        <p:spPr>
          <a:xfrm>
            <a:off x="4523448" y="2136996"/>
            <a:ext cx="701281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1-1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07D8DF0-811F-4F6F-88E1-34EF96AC0C0E}"/>
              </a:ext>
            </a:extLst>
          </p:cNvPr>
          <p:cNvSpPr/>
          <p:nvPr/>
        </p:nvSpPr>
        <p:spPr>
          <a:xfrm rot="14380677">
            <a:off x="3025248" y="1715207"/>
            <a:ext cx="421776" cy="330990"/>
          </a:xfrm>
          <a:prstGeom prst="rightArrow">
            <a:avLst>
              <a:gd name="adj1" fmla="val 24097"/>
              <a:gd name="adj2" fmla="val 93171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8729DD1A-46E9-4403-896C-A31CB456611B}"/>
              </a:ext>
            </a:extLst>
          </p:cNvPr>
          <p:cNvSpPr/>
          <p:nvPr/>
        </p:nvSpPr>
        <p:spPr>
          <a:xfrm>
            <a:off x="7405755" y="1602700"/>
            <a:ext cx="327266" cy="27800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D0DFE44D-2F05-4F12-B36B-6B5963C2F207}"/>
              </a:ext>
            </a:extLst>
          </p:cNvPr>
          <p:cNvSpPr/>
          <p:nvPr/>
        </p:nvSpPr>
        <p:spPr>
          <a:xfrm>
            <a:off x="7031740" y="1887470"/>
            <a:ext cx="701281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13" grpId="0" animBg="1"/>
      <p:bldP spid="18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상품소개 웹사이트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2021/12/27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최가은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회사의 로고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신상품 이미지</a:t>
            </a:r>
            <a:r>
              <a:rPr lang="en-US" altLang="ko-KR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상품설명</a:t>
            </a:r>
            <a:endParaRPr lang="en-US" altLang="ko-KR" sz="12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관련 레이아웃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7FDADD-1EEA-4EA7-A7CB-ED3ECB790590}"/>
              </a:ext>
            </a:extLst>
          </p:cNvPr>
          <p:cNvSpPr/>
          <p:nvPr/>
        </p:nvSpPr>
        <p:spPr>
          <a:xfrm>
            <a:off x="642151" y="1295273"/>
            <a:ext cx="7747000" cy="4936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3835E3-08DC-4A5A-90EC-93EF57755ABE}"/>
              </a:ext>
            </a:extLst>
          </p:cNvPr>
          <p:cNvSpPr/>
          <p:nvPr/>
        </p:nvSpPr>
        <p:spPr>
          <a:xfrm>
            <a:off x="660400" y="1998133"/>
            <a:ext cx="7747000" cy="2556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6ED1A-CDC4-4578-934F-2ADAE80B8364}"/>
              </a:ext>
            </a:extLst>
          </p:cNvPr>
          <p:cNvSpPr txBox="1"/>
          <p:nvPr/>
        </p:nvSpPr>
        <p:spPr>
          <a:xfrm>
            <a:off x="776585" y="1422312"/>
            <a:ext cx="313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ritannic Bold" panose="020B0903060703020204" pitchFamily="34" charset="0"/>
              </a:rPr>
              <a:t>Company. Logo</a:t>
            </a:r>
            <a:endParaRPr lang="ko-KR" alt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ritannic Bold" panose="020B0903060703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F83DD2-9B21-4DC5-A158-1BABD05B0E3B}"/>
              </a:ext>
            </a:extLst>
          </p:cNvPr>
          <p:cNvSpPr/>
          <p:nvPr/>
        </p:nvSpPr>
        <p:spPr>
          <a:xfrm>
            <a:off x="1507066" y="2106966"/>
            <a:ext cx="3674533" cy="2339267"/>
          </a:xfrm>
          <a:prstGeom prst="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204BC-7709-47A0-B0B4-EF4384464F0D}"/>
              </a:ext>
            </a:extLst>
          </p:cNvPr>
          <p:cNvSpPr/>
          <p:nvPr/>
        </p:nvSpPr>
        <p:spPr>
          <a:xfrm>
            <a:off x="5247280" y="2106966"/>
            <a:ext cx="2440453" cy="23392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u="sng" dirty="0"/>
              <a:t>상품설명</a:t>
            </a:r>
            <a:endParaRPr lang="en-US" altLang="ko-KR" u="sng" dirty="0"/>
          </a:p>
          <a:p>
            <a:r>
              <a:rPr lang="en-US" altLang="ko-KR" sz="1200" dirty="0"/>
              <a:t>-Hello. This project manager is Choi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0380C7-11B6-4347-AAB7-9751A180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60" y="2339572"/>
            <a:ext cx="2440453" cy="2082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BEF2E3-9C8B-47D9-9E07-E38854396C8A}"/>
              </a:ext>
            </a:extLst>
          </p:cNvPr>
          <p:cNvSpPr/>
          <p:nvPr/>
        </p:nvSpPr>
        <p:spPr>
          <a:xfrm>
            <a:off x="1787724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42233B-6E86-4AE5-8D37-196F2310EBDA}"/>
              </a:ext>
            </a:extLst>
          </p:cNvPr>
          <p:cNvSpPr/>
          <p:nvPr/>
        </p:nvSpPr>
        <p:spPr>
          <a:xfrm>
            <a:off x="3614638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451526-0475-4808-990D-4280B5E9C118}"/>
              </a:ext>
            </a:extLst>
          </p:cNvPr>
          <p:cNvSpPr/>
          <p:nvPr/>
        </p:nvSpPr>
        <p:spPr>
          <a:xfrm>
            <a:off x="5424076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DEDD4F2-5759-4B79-9C3E-19E9945E4154}"/>
              </a:ext>
            </a:extLst>
          </p:cNvPr>
          <p:cNvSpPr/>
          <p:nvPr/>
        </p:nvSpPr>
        <p:spPr>
          <a:xfrm rot="5400000">
            <a:off x="709636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0BD0861-4751-481C-87E7-F8F2C959BA5B}"/>
              </a:ext>
            </a:extLst>
          </p:cNvPr>
          <p:cNvSpPr/>
          <p:nvPr/>
        </p:nvSpPr>
        <p:spPr>
          <a:xfrm rot="5400000" flipV="1">
            <a:off x="127438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3A4BEC38-844A-40B8-A12C-DF226AEC0300}"/>
              </a:ext>
            </a:extLst>
          </p:cNvPr>
          <p:cNvSpPr/>
          <p:nvPr/>
        </p:nvSpPr>
        <p:spPr>
          <a:xfrm>
            <a:off x="4830465" y="2191412"/>
            <a:ext cx="252702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9F574370-E6DB-4E29-8968-532F842532C1}"/>
              </a:ext>
            </a:extLst>
          </p:cNvPr>
          <p:cNvSpPr/>
          <p:nvPr/>
        </p:nvSpPr>
        <p:spPr>
          <a:xfrm>
            <a:off x="2199387" y="2709947"/>
            <a:ext cx="2346475" cy="501242"/>
          </a:xfrm>
          <a:prstGeom prst="flowChartProcess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상품사진</a:t>
            </a:r>
          </a:p>
        </p:txBody>
      </p:sp>
    </p:spTree>
    <p:extLst>
      <p:ext uri="{BB962C8B-B14F-4D97-AF65-F5344CB8AC3E}">
        <p14:creationId xmlns:p14="http://schemas.microsoft.com/office/powerpoint/2010/main" val="132648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A8EC4-C26A-4402-9362-B8C983F23DC1}"/>
              </a:ext>
            </a:extLst>
          </p:cNvPr>
          <p:cNvSpPr/>
          <p:nvPr/>
        </p:nvSpPr>
        <p:spPr>
          <a:xfrm>
            <a:off x="1795968" y="4690586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88D044-16F2-4B4A-B60C-911FA9FB59F1}"/>
              </a:ext>
            </a:extLst>
          </p:cNvPr>
          <p:cNvSpPr/>
          <p:nvPr/>
        </p:nvSpPr>
        <p:spPr>
          <a:xfrm>
            <a:off x="1787724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4A4215-128D-48FB-9B3E-61A2FF24AFA1}"/>
              </a:ext>
            </a:extLst>
          </p:cNvPr>
          <p:cNvSpPr/>
          <p:nvPr/>
        </p:nvSpPr>
        <p:spPr>
          <a:xfrm>
            <a:off x="3614638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상품소개 웹사이트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2021/12/27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최가은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회사의 로고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신상품 이미지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상품설명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관련 레이아웃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3-1)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 화살표를 누를 시 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 배너 보임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3-2)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배너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 크기의 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배너 생성 가능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7FDADD-1EEA-4EA7-A7CB-ED3ECB790590}"/>
              </a:ext>
            </a:extLst>
          </p:cNvPr>
          <p:cNvSpPr/>
          <p:nvPr/>
        </p:nvSpPr>
        <p:spPr>
          <a:xfrm>
            <a:off x="642151" y="1295273"/>
            <a:ext cx="7747000" cy="4936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3835E3-08DC-4A5A-90EC-93EF57755ABE}"/>
              </a:ext>
            </a:extLst>
          </p:cNvPr>
          <p:cNvSpPr/>
          <p:nvPr/>
        </p:nvSpPr>
        <p:spPr>
          <a:xfrm>
            <a:off x="660400" y="1998133"/>
            <a:ext cx="7747000" cy="2556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6ED1A-CDC4-4578-934F-2ADAE80B8364}"/>
              </a:ext>
            </a:extLst>
          </p:cNvPr>
          <p:cNvSpPr txBox="1"/>
          <p:nvPr/>
        </p:nvSpPr>
        <p:spPr>
          <a:xfrm>
            <a:off x="776585" y="1422312"/>
            <a:ext cx="313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ritannic Bold" panose="020B0903060703020204" pitchFamily="34" charset="0"/>
              </a:rPr>
              <a:t>Company. Logo</a:t>
            </a:r>
            <a:endParaRPr lang="ko-KR" alt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ritannic Bold" panose="020B0903060703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F83DD2-9B21-4DC5-A158-1BABD05B0E3B}"/>
              </a:ext>
            </a:extLst>
          </p:cNvPr>
          <p:cNvSpPr/>
          <p:nvPr/>
        </p:nvSpPr>
        <p:spPr>
          <a:xfrm>
            <a:off x="1507066" y="2106966"/>
            <a:ext cx="3674533" cy="2339267"/>
          </a:xfrm>
          <a:prstGeom prst="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204BC-7709-47A0-B0B4-EF4384464F0D}"/>
              </a:ext>
            </a:extLst>
          </p:cNvPr>
          <p:cNvSpPr/>
          <p:nvPr/>
        </p:nvSpPr>
        <p:spPr>
          <a:xfrm>
            <a:off x="5247280" y="2106966"/>
            <a:ext cx="2440453" cy="23392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u="sng" dirty="0"/>
              <a:t>상품설명</a:t>
            </a:r>
            <a:endParaRPr lang="en-US" altLang="ko-KR" u="sng" dirty="0"/>
          </a:p>
          <a:p>
            <a:r>
              <a:rPr lang="en-US" altLang="ko-KR" sz="1200" dirty="0"/>
              <a:t>-Hello. This project manager is Choi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0380C7-11B6-4347-AAB7-9751A180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60" y="2339572"/>
            <a:ext cx="2440453" cy="2082011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DEDD4F2-5759-4B79-9C3E-19E9945E4154}"/>
              </a:ext>
            </a:extLst>
          </p:cNvPr>
          <p:cNvSpPr/>
          <p:nvPr/>
        </p:nvSpPr>
        <p:spPr>
          <a:xfrm rot="5400000">
            <a:off x="709636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0BD0861-4751-481C-87E7-F8F2C959BA5B}"/>
              </a:ext>
            </a:extLst>
          </p:cNvPr>
          <p:cNvSpPr/>
          <p:nvPr/>
        </p:nvSpPr>
        <p:spPr>
          <a:xfrm rot="5400000" flipV="1">
            <a:off x="127438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FA57C387-9A9D-4351-8F80-F00769047011}"/>
              </a:ext>
            </a:extLst>
          </p:cNvPr>
          <p:cNvSpPr/>
          <p:nvPr/>
        </p:nvSpPr>
        <p:spPr>
          <a:xfrm>
            <a:off x="7104654" y="4745567"/>
            <a:ext cx="644887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DD114F-29AC-4672-AA39-1BAD0B9D10E5}"/>
              </a:ext>
            </a:extLst>
          </p:cNvPr>
          <p:cNvSpPr/>
          <p:nvPr/>
        </p:nvSpPr>
        <p:spPr>
          <a:xfrm>
            <a:off x="3704025" y="4702133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1538078-1023-46C8-B499-BCC07710F971}"/>
              </a:ext>
            </a:extLst>
          </p:cNvPr>
          <p:cNvSpPr/>
          <p:nvPr/>
        </p:nvSpPr>
        <p:spPr>
          <a:xfrm rot="14380677">
            <a:off x="7252409" y="5400448"/>
            <a:ext cx="465494" cy="324557"/>
          </a:xfrm>
          <a:prstGeom prst="rightArrow">
            <a:avLst>
              <a:gd name="adj1" fmla="val 24097"/>
              <a:gd name="adj2" fmla="val 93171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C3DB96-2547-4BE9-9B42-11BE7339DA8C}"/>
              </a:ext>
            </a:extLst>
          </p:cNvPr>
          <p:cNvSpPr/>
          <p:nvPr/>
        </p:nvSpPr>
        <p:spPr>
          <a:xfrm>
            <a:off x="1943281" y="4702133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055A95-0947-4339-AFC2-6781FA428B98}"/>
              </a:ext>
            </a:extLst>
          </p:cNvPr>
          <p:cNvSpPr/>
          <p:nvPr/>
        </p:nvSpPr>
        <p:spPr>
          <a:xfrm>
            <a:off x="1951525" y="4695725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AEA6B8-CB42-44C4-8661-D8B6E5817D94}"/>
              </a:ext>
            </a:extLst>
          </p:cNvPr>
          <p:cNvSpPr/>
          <p:nvPr/>
        </p:nvSpPr>
        <p:spPr>
          <a:xfrm>
            <a:off x="1939795" y="4695850"/>
            <a:ext cx="3386234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3536FE-C333-4436-8E1F-C0CA3514B397}"/>
              </a:ext>
            </a:extLst>
          </p:cNvPr>
          <p:cNvSpPr/>
          <p:nvPr/>
        </p:nvSpPr>
        <p:spPr>
          <a:xfrm>
            <a:off x="5424076" y="4698929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451526-0475-4808-990D-4280B5E9C118}"/>
              </a:ext>
            </a:extLst>
          </p:cNvPr>
          <p:cNvSpPr/>
          <p:nvPr/>
        </p:nvSpPr>
        <p:spPr>
          <a:xfrm>
            <a:off x="5424076" y="4695574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NEW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F796F775-705C-49C4-94DC-4E61D52AF5E5}"/>
              </a:ext>
            </a:extLst>
          </p:cNvPr>
          <p:cNvSpPr/>
          <p:nvPr/>
        </p:nvSpPr>
        <p:spPr>
          <a:xfrm>
            <a:off x="4269563" y="5033273"/>
            <a:ext cx="644887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57C288E1-A5F6-4D66-9733-A46FE48249ED}"/>
              </a:ext>
            </a:extLst>
          </p:cNvPr>
          <p:cNvSpPr/>
          <p:nvPr/>
        </p:nvSpPr>
        <p:spPr>
          <a:xfrm>
            <a:off x="2199387" y="2709947"/>
            <a:ext cx="2346475" cy="501242"/>
          </a:xfrm>
          <a:prstGeom prst="flowChartProcess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상품사진</a:t>
            </a:r>
          </a:p>
        </p:txBody>
      </p:sp>
    </p:spTree>
    <p:extLst>
      <p:ext uri="{BB962C8B-B14F-4D97-AF65-F5344CB8AC3E}">
        <p14:creationId xmlns:p14="http://schemas.microsoft.com/office/powerpoint/2010/main" val="28607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1" grpId="0" animBg="1"/>
      <p:bldP spid="36" grpId="0" animBg="1"/>
      <p:bldP spid="28" grpId="0" animBg="1"/>
      <p:bldP spid="2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88D044-16F2-4B4A-B60C-911FA9FB59F1}"/>
              </a:ext>
            </a:extLst>
          </p:cNvPr>
          <p:cNvSpPr/>
          <p:nvPr/>
        </p:nvSpPr>
        <p:spPr>
          <a:xfrm>
            <a:off x="1787724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4A4215-128D-48FB-9B3E-61A2FF24AFA1}"/>
              </a:ext>
            </a:extLst>
          </p:cNvPr>
          <p:cNvSpPr/>
          <p:nvPr/>
        </p:nvSpPr>
        <p:spPr>
          <a:xfrm>
            <a:off x="3614638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상품소개 웹사이트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2021/12/27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최가은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회사의 로고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신상품 이미지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상품설명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관련 레이아웃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Extra) 3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번의 이벤트 혹은 상품 배너를 클릭할 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중심의 큰 레이아웃에 관련 정보가 뜨도록 한다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7FDADD-1EEA-4EA7-A7CB-ED3ECB790590}"/>
              </a:ext>
            </a:extLst>
          </p:cNvPr>
          <p:cNvSpPr/>
          <p:nvPr/>
        </p:nvSpPr>
        <p:spPr>
          <a:xfrm>
            <a:off x="642151" y="1295273"/>
            <a:ext cx="7747000" cy="4936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3835E3-08DC-4A5A-90EC-93EF57755ABE}"/>
              </a:ext>
            </a:extLst>
          </p:cNvPr>
          <p:cNvSpPr/>
          <p:nvPr/>
        </p:nvSpPr>
        <p:spPr>
          <a:xfrm>
            <a:off x="660400" y="1998133"/>
            <a:ext cx="7747000" cy="2556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6ED1A-CDC4-4578-934F-2ADAE80B8364}"/>
              </a:ext>
            </a:extLst>
          </p:cNvPr>
          <p:cNvSpPr txBox="1"/>
          <p:nvPr/>
        </p:nvSpPr>
        <p:spPr>
          <a:xfrm>
            <a:off x="776585" y="1422312"/>
            <a:ext cx="313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ritannic Bold" panose="020B0903060703020204" pitchFamily="34" charset="0"/>
              </a:rPr>
              <a:t>Company. Logo</a:t>
            </a:r>
            <a:endParaRPr lang="ko-KR" alt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ritannic Bold" panose="020B0903060703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F83DD2-9B21-4DC5-A158-1BABD05B0E3B}"/>
              </a:ext>
            </a:extLst>
          </p:cNvPr>
          <p:cNvSpPr/>
          <p:nvPr/>
        </p:nvSpPr>
        <p:spPr>
          <a:xfrm>
            <a:off x="1507066" y="2106966"/>
            <a:ext cx="3674533" cy="2339267"/>
          </a:xfrm>
          <a:prstGeom prst="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204BC-7709-47A0-B0B4-EF4384464F0D}"/>
              </a:ext>
            </a:extLst>
          </p:cNvPr>
          <p:cNvSpPr/>
          <p:nvPr/>
        </p:nvSpPr>
        <p:spPr>
          <a:xfrm>
            <a:off x="5247280" y="2106966"/>
            <a:ext cx="2440453" cy="23392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u="sng" dirty="0"/>
              <a:t>상품설명</a:t>
            </a:r>
            <a:endParaRPr lang="en-US" altLang="ko-KR" u="sng" dirty="0"/>
          </a:p>
          <a:p>
            <a:r>
              <a:rPr lang="en-US" altLang="ko-KR" sz="1200" dirty="0"/>
              <a:t>-Hello. This project manager is Choi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0380C7-11B6-4347-AAB7-9751A180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60" y="2339572"/>
            <a:ext cx="2440453" cy="2082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BEF2E3-9C8B-47D9-9E07-E38854396C8A}"/>
              </a:ext>
            </a:extLst>
          </p:cNvPr>
          <p:cNvSpPr/>
          <p:nvPr/>
        </p:nvSpPr>
        <p:spPr>
          <a:xfrm>
            <a:off x="1787724" y="4713680"/>
            <a:ext cx="3459556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451526-0475-4808-990D-4280B5E9C118}"/>
              </a:ext>
            </a:extLst>
          </p:cNvPr>
          <p:cNvSpPr/>
          <p:nvPr/>
        </p:nvSpPr>
        <p:spPr>
          <a:xfrm>
            <a:off x="5424076" y="4713680"/>
            <a:ext cx="1623252" cy="1285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DEDD4F2-5759-4B79-9C3E-19E9945E4154}"/>
              </a:ext>
            </a:extLst>
          </p:cNvPr>
          <p:cNvSpPr/>
          <p:nvPr/>
        </p:nvSpPr>
        <p:spPr>
          <a:xfrm rot="5400000">
            <a:off x="709636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0BD0861-4751-481C-87E7-F8F2C959BA5B}"/>
              </a:ext>
            </a:extLst>
          </p:cNvPr>
          <p:cNvSpPr/>
          <p:nvPr/>
        </p:nvSpPr>
        <p:spPr>
          <a:xfrm rot="5400000" flipV="1">
            <a:off x="1274382" y="5208419"/>
            <a:ext cx="464307" cy="3699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524750E-1315-4242-BA95-9E6D79FFDE94}"/>
              </a:ext>
            </a:extLst>
          </p:cNvPr>
          <p:cNvSpPr/>
          <p:nvPr/>
        </p:nvSpPr>
        <p:spPr>
          <a:xfrm rot="14380677">
            <a:off x="3935934" y="5506724"/>
            <a:ext cx="465494" cy="324557"/>
          </a:xfrm>
          <a:prstGeom prst="rightArrow">
            <a:avLst>
              <a:gd name="adj1" fmla="val 24097"/>
              <a:gd name="adj2" fmla="val 93171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848273-1364-48CB-B4AC-43DDE039C51D}"/>
              </a:ext>
            </a:extLst>
          </p:cNvPr>
          <p:cNvSpPr/>
          <p:nvPr/>
        </p:nvSpPr>
        <p:spPr>
          <a:xfrm>
            <a:off x="1507066" y="2106966"/>
            <a:ext cx="6180667" cy="2339267"/>
          </a:xfrm>
          <a:prstGeom prst="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Event 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or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Product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FA57C387-9A9D-4351-8F80-F00769047011}"/>
              </a:ext>
            </a:extLst>
          </p:cNvPr>
          <p:cNvSpPr/>
          <p:nvPr/>
        </p:nvSpPr>
        <p:spPr>
          <a:xfrm>
            <a:off x="4406531" y="4056170"/>
            <a:ext cx="793317" cy="296320"/>
          </a:xfrm>
          <a:prstGeom prst="flowChart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extra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4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957</Words>
  <Application>Microsoft Office PowerPoint</Application>
  <PresentationFormat>와이드스크린</PresentationFormat>
  <Paragraphs>291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CJK KR Regular</vt:lpstr>
      <vt:lpstr>맑은 고딕</vt:lpstr>
      <vt:lpstr>Arial</vt:lpstr>
      <vt:lpstr>Britannic Bold</vt:lpstr>
      <vt:lpstr>Office 테마</vt:lpstr>
      <vt:lpstr>상품소개 웹사이트 기획서</vt:lpstr>
      <vt:lpstr>History</vt:lpstr>
      <vt:lpstr>Service</vt:lpstr>
      <vt:lpstr>Menu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입력</dc:title>
  <dc:creator>희재 양</dc:creator>
  <cp:lastModifiedBy>gaeun6883@hanmail.net</cp:lastModifiedBy>
  <cp:revision>23</cp:revision>
  <dcterms:created xsi:type="dcterms:W3CDTF">2021-12-20T07:02:13Z</dcterms:created>
  <dcterms:modified xsi:type="dcterms:W3CDTF">2022-02-07T06:58:21Z</dcterms:modified>
</cp:coreProperties>
</file>