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Relationship Id="rId6" Type="http://schemas.openxmlformats.org/officeDocument/2006/relationships/image" Target="../media/image163.png"/><Relationship Id="rId7" Type="http://schemas.openxmlformats.org/officeDocument/2006/relationships/image" Target="../media/image164.png"/><Relationship Id="rId8" Type="http://schemas.openxmlformats.org/officeDocument/2006/relationships/image" Target="../media/image165.png"/><Relationship Id="rId9" Type="http://schemas.openxmlformats.org/officeDocument/2006/relationships/image" Target="../media/image166.png"/><Relationship Id="rId10" Type="http://schemas.openxmlformats.org/officeDocument/2006/relationships/image" Target="../media/image167.png"/><Relationship Id="rId11" Type="http://schemas.openxmlformats.org/officeDocument/2006/relationships/image" Target="../media/image168.png"/><Relationship Id="rId12" Type="http://schemas.openxmlformats.org/officeDocument/2006/relationships/image" Target="../media/image169.png"/><Relationship Id="rId13" Type="http://schemas.openxmlformats.org/officeDocument/2006/relationships/image" Target="../media/image170.png"/><Relationship Id="rId14" Type="http://schemas.openxmlformats.org/officeDocument/2006/relationships/image" Target="../media/image171.png"/><Relationship Id="rId15" Type="http://schemas.openxmlformats.org/officeDocument/2006/relationships/image" Target="../media/image172.png"/><Relationship Id="rId16" Type="http://schemas.openxmlformats.org/officeDocument/2006/relationships/image" Target="../media/image173.png"/><Relationship Id="rId17" Type="http://schemas.openxmlformats.org/officeDocument/2006/relationships/image" Target="../media/image174.png"/><Relationship Id="rId18" Type="http://schemas.openxmlformats.org/officeDocument/2006/relationships/image" Target="../media/image175.png"/><Relationship Id="rId19" Type="http://schemas.openxmlformats.org/officeDocument/2006/relationships/image" Target="../media/image176.png"/><Relationship Id="rId20" Type="http://schemas.openxmlformats.org/officeDocument/2006/relationships/image" Target="../media/image177.png"/><Relationship Id="rId21" Type="http://schemas.openxmlformats.org/officeDocument/2006/relationships/image" Target="../media/image178.png"/><Relationship Id="rId22" Type="http://schemas.openxmlformats.org/officeDocument/2006/relationships/image" Target="../media/image179.png"/><Relationship Id="rId23" Type="http://schemas.openxmlformats.org/officeDocument/2006/relationships/image" Target="../media/image180.png"/><Relationship Id="rId24" Type="http://schemas.openxmlformats.org/officeDocument/2006/relationships/image" Target="../media/image181.png"/><Relationship Id="rId25" Type="http://schemas.openxmlformats.org/officeDocument/2006/relationships/image" Target="../media/image18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3.png"/><Relationship Id="rId3" Type="http://schemas.openxmlformats.org/officeDocument/2006/relationships/image" Target="../media/image184.png"/><Relationship Id="rId4" Type="http://schemas.openxmlformats.org/officeDocument/2006/relationships/image" Target="../media/image185.png"/><Relationship Id="rId5" Type="http://schemas.openxmlformats.org/officeDocument/2006/relationships/image" Target="../media/image186.png"/><Relationship Id="rId6" Type="http://schemas.openxmlformats.org/officeDocument/2006/relationships/image" Target="../media/image187.png"/><Relationship Id="rId7" Type="http://schemas.openxmlformats.org/officeDocument/2006/relationships/image" Target="../media/image188.png"/><Relationship Id="rId8" Type="http://schemas.openxmlformats.org/officeDocument/2006/relationships/image" Target="../media/image189.png"/><Relationship Id="rId9" Type="http://schemas.openxmlformats.org/officeDocument/2006/relationships/image" Target="../media/image190.png"/><Relationship Id="rId10" Type="http://schemas.openxmlformats.org/officeDocument/2006/relationships/image" Target="../media/image191.png"/><Relationship Id="rId11" Type="http://schemas.openxmlformats.org/officeDocument/2006/relationships/image" Target="../media/image192.png"/><Relationship Id="rId12" Type="http://schemas.openxmlformats.org/officeDocument/2006/relationships/image" Target="../media/image193.png"/><Relationship Id="rId13" Type="http://schemas.openxmlformats.org/officeDocument/2006/relationships/image" Target="../media/image194.png"/><Relationship Id="rId14" Type="http://schemas.openxmlformats.org/officeDocument/2006/relationships/image" Target="../media/image195.png"/><Relationship Id="rId15" Type="http://schemas.openxmlformats.org/officeDocument/2006/relationships/image" Target="../media/image196.png"/><Relationship Id="rId16" Type="http://schemas.openxmlformats.org/officeDocument/2006/relationships/image" Target="../media/image197.png"/><Relationship Id="rId17" Type="http://schemas.openxmlformats.org/officeDocument/2006/relationships/image" Target="../media/image198.png"/><Relationship Id="rId18" Type="http://schemas.openxmlformats.org/officeDocument/2006/relationships/image" Target="../media/image199.png"/><Relationship Id="rId19" Type="http://schemas.openxmlformats.org/officeDocument/2006/relationships/image" Target="../media/image200.png"/><Relationship Id="rId20" Type="http://schemas.openxmlformats.org/officeDocument/2006/relationships/image" Target="../media/image201.png"/><Relationship Id="rId21" Type="http://schemas.openxmlformats.org/officeDocument/2006/relationships/image" Target="../media/image202.png"/><Relationship Id="rId22" Type="http://schemas.openxmlformats.org/officeDocument/2006/relationships/image" Target="../media/image20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4.png"/><Relationship Id="rId3" Type="http://schemas.openxmlformats.org/officeDocument/2006/relationships/image" Target="../media/image205.png"/><Relationship Id="rId4" Type="http://schemas.openxmlformats.org/officeDocument/2006/relationships/image" Target="../media/image206.png"/><Relationship Id="rId5" Type="http://schemas.openxmlformats.org/officeDocument/2006/relationships/image" Target="../media/image207.png"/><Relationship Id="rId6" Type="http://schemas.openxmlformats.org/officeDocument/2006/relationships/image" Target="../media/image208.png"/><Relationship Id="rId7" Type="http://schemas.openxmlformats.org/officeDocument/2006/relationships/image" Target="../media/image209.png"/><Relationship Id="rId8" Type="http://schemas.openxmlformats.org/officeDocument/2006/relationships/image" Target="../media/image210.png"/><Relationship Id="rId9" Type="http://schemas.openxmlformats.org/officeDocument/2006/relationships/image" Target="../media/image211.png"/><Relationship Id="rId10" Type="http://schemas.openxmlformats.org/officeDocument/2006/relationships/image" Target="../media/image212.png"/><Relationship Id="rId11" Type="http://schemas.openxmlformats.org/officeDocument/2006/relationships/image" Target="../media/image213.png"/><Relationship Id="rId12" Type="http://schemas.openxmlformats.org/officeDocument/2006/relationships/image" Target="../media/image214.png"/><Relationship Id="rId13" Type="http://schemas.openxmlformats.org/officeDocument/2006/relationships/image" Target="../media/image215.png"/><Relationship Id="rId14" Type="http://schemas.openxmlformats.org/officeDocument/2006/relationships/image" Target="../media/image216.png"/><Relationship Id="rId15" Type="http://schemas.openxmlformats.org/officeDocument/2006/relationships/image" Target="../media/image217.png"/><Relationship Id="rId16" Type="http://schemas.openxmlformats.org/officeDocument/2006/relationships/image" Target="../media/image218.png"/><Relationship Id="rId17" Type="http://schemas.openxmlformats.org/officeDocument/2006/relationships/image" Target="../media/image219.png"/><Relationship Id="rId18" Type="http://schemas.openxmlformats.org/officeDocument/2006/relationships/image" Target="../media/image220.png"/><Relationship Id="rId19" Type="http://schemas.openxmlformats.org/officeDocument/2006/relationships/image" Target="../media/image221.png"/><Relationship Id="rId20" Type="http://schemas.openxmlformats.org/officeDocument/2006/relationships/image" Target="../media/image222.png"/><Relationship Id="rId21" Type="http://schemas.openxmlformats.org/officeDocument/2006/relationships/image" Target="../media/image223.png"/><Relationship Id="rId22" Type="http://schemas.openxmlformats.org/officeDocument/2006/relationships/image" Target="../media/image224.png"/><Relationship Id="rId23" Type="http://schemas.openxmlformats.org/officeDocument/2006/relationships/image" Target="../media/image225.png"/><Relationship Id="rId24" Type="http://schemas.openxmlformats.org/officeDocument/2006/relationships/image" Target="../media/image22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7.png"/><Relationship Id="rId3" Type="http://schemas.openxmlformats.org/officeDocument/2006/relationships/image" Target="../media/image228.png"/><Relationship Id="rId4" Type="http://schemas.openxmlformats.org/officeDocument/2006/relationships/image" Target="../media/image229.png"/><Relationship Id="rId5" Type="http://schemas.openxmlformats.org/officeDocument/2006/relationships/image" Target="../media/image230.png"/><Relationship Id="rId6" Type="http://schemas.openxmlformats.org/officeDocument/2006/relationships/image" Target="../media/image231.png"/><Relationship Id="rId7" Type="http://schemas.openxmlformats.org/officeDocument/2006/relationships/image" Target="../media/image232.png"/><Relationship Id="rId8" Type="http://schemas.openxmlformats.org/officeDocument/2006/relationships/image" Target="../media/image233.png"/><Relationship Id="rId9" Type="http://schemas.openxmlformats.org/officeDocument/2006/relationships/image" Target="../media/image234.png"/><Relationship Id="rId10" Type="http://schemas.openxmlformats.org/officeDocument/2006/relationships/image" Target="../media/image235.png"/><Relationship Id="rId11" Type="http://schemas.openxmlformats.org/officeDocument/2006/relationships/image" Target="../media/image236.png"/><Relationship Id="rId12" Type="http://schemas.openxmlformats.org/officeDocument/2006/relationships/image" Target="../media/image237.png"/><Relationship Id="rId13" Type="http://schemas.openxmlformats.org/officeDocument/2006/relationships/image" Target="../media/image238.png"/><Relationship Id="rId14" Type="http://schemas.openxmlformats.org/officeDocument/2006/relationships/image" Target="../media/image239.png"/><Relationship Id="rId15" Type="http://schemas.openxmlformats.org/officeDocument/2006/relationships/image" Target="../media/image240.png"/><Relationship Id="rId16" Type="http://schemas.openxmlformats.org/officeDocument/2006/relationships/image" Target="../media/image241.png"/><Relationship Id="rId17" Type="http://schemas.openxmlformats.org/officeDocument/2006/relationships/image" Target="../media/image242.png"/><Relationship Id="rId18" Type="http://schemas.openxmlformats.org/officeDocument/2006/relationships/image" Target="../media/image243.png"/><Relationship Id="rId19" Type="http://schemas.openxmlformats.org/officeDocument/2006/relationships/image" Target="../media/image244.png"/><Relationship Id="rId20" Type="http://schemas.openxmlformats.org/officeDocument/2006/relationships/image" Target="../media/image245.png"/><Relationship Id="rId21" Type="http://schemas.openxmlformats.org/officeDocument/2006/relationships/image" Target="../media/image246.png"/><Relationship Id="rId22" Type="http://schemas.openxmlformats.org/officeDocument/2006/relationships/image" Target="../media/image247.png"/><Relationship Id="rId23" Type="http://schemas.openxmlformats.org/officeDocument/2006/relationships/image" Target="../media/image248.png"/><Relationship Id="rId24" Type="http://schemas.openxmlformats.org/officeDocument/2006/relationships/image" Target="../media/image249.png"/><Relationship Id="rId25" Type="http://schemas.openxmlformats.org/officeDocument/2006/relationships/image" Target="../media/image250.png"/><Relationship Id="rId26" Type="http://schemas.openxmlformats.org/officeDocument/2006/relationships/image" Target="../media/image251.png"/><Relationship Id="rId27" Type="http://schemas.openxmlformats.org/officeDocument/2006/relationships/image" Target="../media/image252.png"/><Relationship Id="rId28" Type="http://schemas.openxmlformats.org/officeDocument/2006/relationships/image" Target="../media/image253.png"/><Relationship Id="rId29" Type="http://schemas.openxmlformats.org/officeDocument/2006/relationships/image" Target="../media/image254.png"/><Relationship Id="rId30" Type="http://schemas.openxmlformats.org/officeDocument/2006/relationships/image" Target="../media/image255.png"/><Relationship Id="rId31" Type="http://schemas.openxmlformats.org/officeDocument/2006/relationships/image" Target="../media/image256.png"/><Relationship Id="rId32" Type="http://schemas.openxmlformats.org/officeDocument/2006/relationships/image" Target="../media/image257.png"/><Relationship Id="rId33" Type="http://schemas.openxmlformats.org/officeDocument/2006/relationships/image" Target="../media/image258.png"/><Relationship Id="rId34" Type="http://schemas.openxmlformats.org/officeDocument/2006/relationships/image" Target="../media/image259.png"/><Relationship Id="rId35" Type="http://schemas.openxmlformats.org/officeDocument/2006/relationships/image" Target="../media/image260.png"/><Relationship Id="rId36" Type="http://schemas.openxmlformats.org/officeDocument/2006/relationships/image" Target="../media/image26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2.png"/><Relationship Id="rId3" Type="http://schemas.openxmlformats.org/officeDocument/2006/relationships/image" Target="../media/image263.png"/><Relationship Id="rId4" Type="http://schemas.openxmlformats.org/officeDocument/2006/relationships/image" Target="../media/image264.png"/><Relationship Id="rId5" Type="http://schemas.openxmlformats.org/officeDocument/2006/relationships/image" Target="../media/image265.png"/><Relationship Id="rId6" Type="http://schemas.openxmlformats.org/officeDocument/2006/relationships/image" Target="../media/image266.png"/><Relationship Id="rId7" Type="http://schemas.openxmlformats.org/officeDocument/2006/relationships/image" Target="../media/image267.png"/><Relationship Id="rId8" Type="http://schemas.openxmlformats.org/officeDocument/2006/relationships/image" Target="../media/image268.png"/><Relationship Id="rId9" Type="http://schemas.openxmlformats.org/officeDocument/2006/relationships/image" Target="../media/image269.png"/><Relationship Id="rId10" Type="http://schemas.openxmlformats.org/officeDocument/2006/relationships/image" Target="../media/image270.png"/><Relationship Id="rId11" Type="http://schemas.openxmlformats.org/officeDocument/2006/relationships/image" Target="../media/image271.png"/><Relationship Id="rId12" Type="http://schemas.openxmlformats.org/officeDocument/2006/relationships/image" Target="../media/image27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image" Target="../media/image277.png"/><Relationship Id="rId7" Type="http://schemas.openxmlformats.org/officeDocument/2006/relationships/image" Target="../media/image278.png"/><Relationship Id="rId8" Type="http://schemas.openxmlformats.org/officeDocument/2006/relationships/image" Target="../media/image279.png"/><Relationship Id="rId9" Type="http://schemas.openxmlformats.org/officeDocument/2006/relationships/image" Target="../media/image280.png"/><Relationship Id="rId10" Type="http://schemas.openxmlformats.org/officeDocument/2006/relationships/image" Target="../media/image281.png"/><Relationship Id="rId11" Type="http://schemas.openxmlformats.org/officeDocument/2006/relationships/image" Target="../media/image282.png"/><Relationship Id="rId12" Type="http://schemas.openxmlformats.org/officeDocument/2006/relationships/image" Target="../media/image283.png"/><Relationship Id="rId13" Type="http://schemas.openxmlformats.org/officeDocument/2006/relationships/image" Target="../media/image284.png"/><Relationship Id="rId14" Type="http://schemas.openxmlformats.org/officeDocument/2006/relationships/image" Target="../media/image285.png"/><Relationship Id="rId15" Type="http://schemas.openxmlformats.org/officeDocument/2006/relationships/image" Target="../media/image286.png"/><Relationship Id="rId16" Type="http://schemas.openxmlformats.org/officeDocument/2006/relationships/image" Target="../media/image287.png"/><Relationship Id="rId17" Type="http://schemas.openxmlformats.org/officeDocument/2006/relationships/image" Target="../media/image288.png"/><Relationship Id="rId18" Type="http://schemas.openxmlformats.org/officeDocument/2006/relationships/image" Target="../media/image289.png"/><Relationship Id="rId19" Type="http://schemas.openxmlformats.org/officeDocument/2006/relationships/image" Target="../media/image290.png"/><Relationship Id="rId20" Type="http://schemas.openxmlformats.org/officeDocument/2006/relationships/image" Target="../media/image291.png"/><Relationship Id="rId21" Type="http://schemas.openxmlformats.org/officeDocument/2006/relationships/image" Target="../media/image292.png"/><Relationship Id="rId22" Type="http://schemas.openxmlformats.org/officeDocument/2006/relationships/image" Target="../media/image293.png"/><Relationship Id="rId23" Type="http://schemas.openxmlformats.org/officeDocument/2006/relationships/image" Target="../media/image294.png"/><Relationship Id="rId24" Type="http://schemas.openxmlformats.org/officeDocument/2006/relationships/image" Target="../media/image295.png"/><Relationship Id="rId25" Type="http://schemas.openxmlformats.org/officeDocument/2006/relationships/image" Target="../media/image296.png"/><Relationship Id="rId26" Type="http://schemas.openxmlformats.org/officeDocument/2006/relationships/image" Target="../media/image297.png"/><Relationship Id="rId27" Type="http://schemas.openxmlformats.org/officeDocument/2006/relationships/image" Target="../media/image298.png"/><Relationship Id="rId28" Type="http://schemas.openxmlformats.org/officeDocument/2006/relationships/image" Target="../media/image299.png"/><Relationship Id="rId29" Type="http://schemas.openxmlformats.org/officeDocument/2006/relationships/image" Target="../media/image30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41.png"/><Relationship Id="rId25" Type="http://schemas.openxmlformats.org/officeDocument/2006/relationships/image" Target="../media/image42.png"/><Relationship Id="rId26" Type="http://schemas.openxmlformats.org/officeDocument/2006/relationships/image" Target="../media/image43.png"/><Relationship Id="rId27" Type="http://schemas.openxmlformats.org/officeDocument/2006/relationships/image" Target="../media/image44.png"/><Relationship Id="rId28" Type="http://schemas.openxmlformats.org/officeDocument/2006/relationships/image" Target="../media/image45.png"/><Relationship Id="rId29" Type="http://schemas.openxmlformats.org/officeDocument/2006/relationships/image" Target="../media/image46.png"/><Relationship Id="rId30" Type="http://schemas.openxmlformats.org/officeDocument/2006/relationships/image" Target="../media/image47.png"/><Relationship Id="rId31" Type="http://schemas.openxmlformats.org/officeDocument/2006/relationships/image" Target="../media/image4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Relationship Id="rId16" Type="http://schemas.openxmlformats.org/officeDocument/2006/relationships/image" Target="../media/image63.png"/><Relationship Id="rId17" Type="http://schemas.openxmlformats.org/officeDocument/2006/relationships/image" Target="../media/image64.png"/><Relationship Id="rId18" Type="http://schemas.openxmlformats.org/officeDocument/2006/relationships/image" Target="../media/image65.png"/><Relationship Id="rId19" Type="http://schemas.openxmlformats.org/officeDocument/2006/relationships/image" Target="../media/image66.png"/><Relationship Id="rId20" Type="http://schemas.openxmlformats.org/officeDocument/2006/relationships/image" Target="../media/image67.png"/><Relationship Id="rId21" Type="http://schemas.openxmlformats.org/officeDocument/2006/relationships/image" Target="../media/image68.png"/><Relationship Id="rId22" Type="http://schemas.openxmlformats.org/officeDocument/2006/relationships/image" Target="../media/image6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Relationship Id="rId13" Type="http://schemas.openxmlformats.org/officeDocument/2006/relationships/image" Target="../media/image81.png"/><Relationship Id="rId14" Type="http://schemas.openxmlformats.org/officeDocument/2006/relationships/image" Target="../media/image82.png"/><Relationship Id="rId15" Type="http://schemas.openxmlformats.org/officeDocument/2006/relationships/image" Target="../media/image83.png"/><Relationship Id="rId16" Type="http://schemas.openxmlformats.org/officeDocument/2006/relationships/image" Target="../media/image8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97.png"/><Relationship Id="rId15" Type="http://schemas.openxmlformats.org/officeDocument/2006/relationships/image" Target="../media/image98.png"/><Relationship Id="rId16" Type="http://schemas.openxmlformats.org/officeDocument/2006/relationships/image" Target="../media/image99.png"/><Relationship Id="rId17" Type="http://schemas.openxmlformats.org/officeDocument/2006/relationships/image" Target="../media/image100.png"/><Relationship Id="rId18" Type="http://schemas.openxmlformats.org/officeDocument/2006/relationships/image" Target="../media/image101.png"/><Relationship Id="rId19" Type="http://schemas.openxmlformats.org/officeDocument/2006/relationships/image" Target="../media/image102.png"/><Relationship Id="rId20" Type="http://schemas.openxmlformats.org/officeDocument/2006/relationships/image" Target="../media/image103.png"/><Relationship Id="rId21" Type="http://schemas.openxmlformats.org/officeDocument/2006/relationships/image" Target="../media/image104.png"/><Relationship Id="rId22" Type="http://schemas.openxmlformats.org/officeDocument/2006/relationships/image" Target="../media/image105.png"/><Relationship Id="rId23" Type="http://schemas.openxmlformats.org/officeDocument/2006/relationships/image" Target="../media/image106.png"/><Relationship Id="rId24" Type="http://schemas.openxmlformats.org/officeDocument/2006/relationships/image" Target="../media/image107.png"/><Relationship Id="rId25" Type="http://schemas.openxmlformats.org/officeDocument/2006/relationships/image" Target="../media/image108.png"/><Relationship Id="rId26" Type="http://schemas.openxmlformats.org/officeDocument/2006/relationships/image" Target="../media/image109.png"/><Relationship Id="rId27" Type="http://schemas.openxmlformats.org/officeDocument/2006/relationships/image" Target="../media/image110.png"/><Relationship Id="rId28" Type="http://schemas.openxmlformats.org/officeDocument/2006/relationships/image" Target="../media/image111.png"/><Relationship Id="rId29" Type="http://schemas.openxmlformats.org/officeDocument/2006/relationships/image" Target="../media/image112.png"/><Relationship Id="rId30" Type="http://schemas.openxmlformats.org/officeDocument/2006/relationships/image" Target="../media/image113.png"/><Relationship Id="rId31" Type="http://schemas.openxmlformats.org/officeDocument/2006/relationships/image" Target="../media/image114.png"/><Relationship Id="rId32" Type="http://schemas.openxmlformats.org/officeDocument/2006/relationships/image" Target="../media/image11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Relationship Id="rId11" Type="http://schemas.openxmlformats.org/officeDocument/2006/relationships/image" Target="../media/image125.png"/><Relationship Id="rId12" Type="http://schemas.openxmlformats.org/officeDocument/2006/relationships/image" Target="../media/image126.png"/><Relationship Id="rId13" Type="http://schemas.openxmlformats.org/officeDocument/2006/relationships/image" Target="../media/image127.png"/><Relationship Id="rId14" Type="http://schemas.openxmlformats.org/officeDocument/2006/relationships/image" Target="../media/image128.png"/><Relationship Id="rId15" Type="http://schemas.openxmlformats.org/officeDocument/2006/relationships/image" Target="../media/image129.png"/><Relationship Id="rId16" Type="http://schemas.openxmlformats.org/officeDocument/2006/relationships/image" Target="../media/image130.png"/><Relationship Id="rId17" Type="http://schemas.openxmlformats.org/officeDocument/2006/relationships/image" Target="../media/image131.png"/><Relationship Id="rId18" Type="http://schemas.openxmlformats.org/officeDocument/2006/relationships/image" Target="../media/image132.png"/><Relationship Id="rId19" Type="http://schemas.openxmlformats.org/officeDocument/2006/relationships/image" Target="../media/image133.png"/><Relationship Id="rId20" Type="http://schemas.openxmlformats.org/officeDocument/2006/relationships/image" Target="../media/image13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Relationship Id="rId9" Type="http://schemas.openxmlformats.org/officeDocument/2006/relationships/image" Target="../media/image142.png"/><Relationship Id="rId10" Type="http://schemas.openxmlformats.org/officeDocument/2006/relationships/image" Target="../media/image143.png"/><Relationship Id="rId11" Type="http://schemas.openxmlformats.org/officeDocument/2006/relationships/image" Target="../media/image144.png"/><Relationship Id="rId12" Type="http://schemas.openxmlformats.org/officeDocument/2006/relationships/image" Target="../media/image145.png"/><Relationship Id="rId13" Type="http://schemas.openxmlformats.org/officeDocument/2006/relationships/image" Target="../media/image146.png"/><Relationship Id="rId14" Type="http://schemas.openxmlformats.org/officeDocument/2006/relationships/image" Target="../media/image147.png"/><Relationship Id="rId15" Type="http://schemas.openxmlformats.org/officeDocument/2006/relationships/image" Target="../media/image148.png"/><Relationship Id="rId16" Type="http://schemas.openxmlformats.org/officeDocument/2006/relationships/image" Target="../media/image149.png"/><Relationship Id="rId17" Type="http://schemas.openxmlformats.org/officeDocument/2006/relationships/image" Target="../media/image150.png"/><Relationship Id="rId18" Type="http://schemas.openxmlformats.org/officeDocument/2006/relationships/image" Target="../media/image151.png"/><Relationship Id="rId19" Type="http://schemas.openxmlformats.org/officeDocument/2006/relationships/image" Target="../media/image152.png"/><Relationship Id="rId20" Type="http://schemas.openxmlformats.org/officeDocument/2006/relationships/image" Target="../media/image153.png"/><Relationship Id="rId21" Type="http://schemas.openxmlformats.org/officeDocument/2006/relationships/image" Target="../media/image154.png"/><Relationship Id="rId22" Type="http://schemas.openxmlformats.org/officeDocument/2006/relationships/image" Target="../media/image155.png"/><Relationship Id="rId23" Type="http://schemas.openxmlformats.org/officeDocument/2006/relationships/image" Target="../media/image156.png"/><Relationship Id="rId24" Type="http://schemas.openxmlformats.org/officeDocument/2006/relationships/image" Target="../media/image157.png"/><Relationship Id="rId25" Type="http://schemas.openxmlformats.org/officeDocument/2006/relationships/image" Target="../media/image15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A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272" y="1561996"/>
            <a:ext cx="7509389" cy="243298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5221" y="3588396"/>
            <a:ext cx="5486803" cy="80153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9506" y="7051582"/>
            <a:ext cx="1916701" cy="22071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131598" y="8392125"/>
            <a:ext cx="2154116" cy="1893589"/>
            <a:chOff x="16131598" y="8392125"/>
            <a:chExt cx="2154116" cy="18935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31598" y="8392125"/>
              <a:ext cx="2154116" cy="18935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112550" y="8392125"/>
            <a:ext cx="2154116" cy="1893589"/>
            <a:chOff x="16112550" y="8392125"/>
            <a:chExt cx="2154116" cy="18935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12550" y="8392125"/>
              <a:ext cx="2154116" cy="189358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273" y="892576"/>
            <a:ext cx="4030558" cy="15660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0461" y="2057163"/>
            <a:ext cx="5103956" cy="79999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91999" y="4826327"/>
            <a:ext cx="1406335" cy="80534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256993" y="4794882"/>
            <a:ext cx="1603725" cy="8053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215458" y="5077198"/>
            <a:ext cx="5190476" cy="114286"/>
            <a:chOff x="9215458" y="5077198"/>
            <a:chExt cx="5190476" cy="1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15458" y="5077198"/>
              <a:ext cx="5190476" cy="1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19061" y="5206928"/>
            <a:ext cx="5190476" cy="114286"/>
            <a:chOff x="9219061" y="5206928"/>
            <a:chExt cx="5190476" cy="1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19061" y="5206928"/>
              <a:ext cx="5190476" cy="11428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48486" y="4712014"/>
            <a:ext cx="5201605" cy="54396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648486" y="5264699"/>
            <a:ext cx="5070024" cy="54396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21552" y="4429774"/>
            <a:ext cx="859436" cy="801796"/>
            <a:chOff x="1121552" y="4429774"/>
            <a:chExt cx="859436" cy="80179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2700000">
              <a:off x="1121552" y="4429774"/>
              <a:ext cx="859436" cy="8017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820606" y="5060511"/>
            <a:ext cx="5190476" cy="114286"/>
            <a:chOff x="2820606" y="5060511"/>
            <a:chExt cx="5190476" cy="1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20606" y="5060511"/>
              <a:ext cx="5190476" cy="1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824209" y="5190240"/>
            <a:ext cx="5190476" cy="114286"/>
            <a:chOff x="2824209" y="5190240"/>
            <a:chExt cx="5190476" cy="1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24209" y="5190240"/>
              <a:ext cx="5190476" cy="114286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253633" y="4695326"/>
            <a:ext cx="5201606" cy="54396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253633" y="5248010"/>
            <a:ext cx="4800967" cy="54396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51437" y="4841765"/>
            <a:ext cx="1030125" cy="78990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213798" y="5850630"/>
            <a:ext cx="4302234" cy="54396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529224" y="6032351"/>
            <a:ext cx="1319443" cy="114286"/>
            <a:chOff x="14529224" y="6032351"/>
            <a:chExt cx="1319443" cy="11428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14529224" y="6032351"/>
              <a:ext cx="1319443" cy="114286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256954" y="6684122"/>
            <a:ext cx="1417668" cy="78990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414938" y="6032351"/>
            <a:ext cx="1319443" cy="114286"/>
            <a:chOff x="14414938" y="6032351"/>
            <a:chExt cx="1319443" cy="11428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14414938" y="6032351"/>
              <a:ext cx="1319443" cy="114286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468376" y="7327503"/>
            <a:ext cx="985001" cy="805344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94993" y="7334714"/>
            <a:ext cx="2018058" cy="80534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453997" y="7615955"/>
            <a:ext cx="3070660" cy="114286"/>
            <a:chOff x="3453997" y="7615955"/>
            <a:chExt cx="3070660" cy="11428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453997" y="7615955"/>
              <a:ext cx="3070660" cy="114286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290162" y="7234032"/>
            <a:ext cx="2588424" cy="53848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112550" y="8392125"/>
            <a:ext cx="2154116" cy="1893589"/>
            <a:chOff x="16112550" y="8392125"/>
            <a:chExt cx="2154116" cy="18935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12550" y="8392125"/>
              <a:ext cx="2154116" cy="189358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273" y="892576"/>
            <a:ext cx="4030558" cy="15660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0192" y="2088051"/>
            <a:ext cx="5103956" cy="79999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07065" y="6411697"/>
            <a:ext cx="2604697" cy="80534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45614" y="3468030"/>
            <a:ext cx="2961592" cy="8053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789674" y="3810020"/>
            <a:ext cx="1709240" cy="114286"/>
            <a:chOff x="9789674" y="3810020"/>
            <a:chExt cx="1709240" cy="1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89674" y="3810020"/>
              <a:ext cx="1709240" cy="11428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126" y="4211952"/>
            <a:ext cx="3565748" cy="5439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308710" y="4457415"/>
            <a:ext cx="859436" cy="801796"/>
            <a:chOff x="3308710" y="4457415"/>
            <a:chExt cx="859436" cy="80179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700000">
              <a:off x="3308710" y="4457415"/>
              <a:ext cx="859436" cy="8017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61531" y="4420515"/>
            <a:ext cx="3194377" cy="114286"/>
            <a:chOff x="4861531" y="4420515"/>
            <a:chExt cx="3194377" cy="114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500000">
              <a:off x="4861531" y="4420515"/>
              <a:ext cx="3194377" cy="1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53753" y="5959004"/>
            <a:ext cx="3255728" cy="114286"/>
            <a:chOff x="4853753" y="5959004"/>
            <a:chExt cx="3255728" cy="1142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560000">
              <a:off x="4853753" y="5959004"/>
              <a:ext cx="3255728" cy="11428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38596" y="4869407"/>
            <a:ext cx="1030125" cy="78990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853398" y="3468030"/>
            <a:ext cx="1965697" cy="80534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30481" y="3740825"/>
            <a:ext cx="4383072" cy="54396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742450" y="6433207"/>
            <a:ext cx="2471158" cy="5439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772022" y="6077108"/>
            <a:ext cx="3216070" cy="114286"/>
            <a:chOff x="4772022" y="6077108"/>
            <a:chExt cx="3216070" cy="11428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680000">
              <a:off x="4772022" y="6077108"/>
              <a:ext cx="3216070" cy="1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074364" y="4571567"/>
            <a:ext cx="8045387" cy="114286"/>
            <a:chOff x="5074364" y="4571567"/>
            <a:chExt cx="8045387" cy="1142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480000">
              <a:off x="5074364" y="4571567"/>
              <a:ext cx="8045387" cy="114286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847092" y="8578262"/>
            <a:ext cx="985001" cy="80534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808659" y="8578262"/>
            <a:ext cx="2018058" cy="80534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906224" y="8877284"/>
            <a:ext cx="2997211" cy="114286"/>
            <a:chOff x="5906224" y="8877284"/>
            <a:chExt cx="2997211" cy="11428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60000">
              <a:off x="5906224" y="8877284"/>
              <a:ext cx="2997211" cy="114286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603828" y="8477580"/>
            <a:ext cx="2588424" cy="5384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112550" y="8392125"/>
            <a:ext cx="2154116" cy="1893589"/>
            <a:chOff x="16112550" y="8392125"/>
            <a:chExt cx="2154116" cy="18935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12550" y="8392125"/>
              <a:ext cx="2154116" cy="189358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273" y="892576"/>
            <a:ext cx="4030558" cy="15660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0461" y="2057163"/>
            <a:ext cx="5103956" cy="79999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99572" y="6844130"/>
            <a:ext cx="2604697" cy="80534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05846" y="3948082"/>
            <a:ext cx="2961592" cy="8053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19856" y="4253134"/>
            <a:ext cx="1903331" cy="114286"/>
            <a:chOff x="9419856" y="4253134"/>
            <a:chExt cx="1903331" cy="1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60000">
              <a:off x="9419856" y="4253134"/>
              <a:ext cx="1903331" cy="11428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1633" y="4644384"/>
            <a:ext cx="3565748" cy="5439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701217" y="4889848"/>
            <a:ext cx="859436" cy="801796"/>
            <a:chOff x="3701217" y="4889848"/>
            <a:chExt cx="859436" cy="80179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700000">
              <a:off x="3701217" y="4889848"/>
              <a:ext cx="859436" cy="8017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49521" y="4881519"/>
            <a:ext cx="2859906" cy="114286"/>
            <a:chOff x="5249521" y="4881519"/>
            <a:chExt cx="2859906" cy="114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">
              <a:off x="5249521" y="4881519"/>
              <a:ext cx="2859906" cy="1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238647" y="6399158"/>
            <a:ext cx="3193734" cy="114286"/>
            <a:chOff x="5238647" y="6399158"/>
            <a:chExt cx="3193734" cy="1142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620000">
              <a:off x="5238647" y="6399158"/>
              <a:ext cx="3193734" cy="11428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231103" y="5301839"/>
            <a:ext cx="1030125" cy="78990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902400" y="3957606"/>
            <a:ext cx="1423220" cy="80534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22988" y="4173258"/>
            <a:ext cx="4383072" cy="54396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134957" y="6865640"/>
            <a:ext cx="2471158" cy="5439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164529" y="6509540"/>
            <a:ext cx="3216070" cy="114286"/>
            <a:chOff x="5164529" y="6509540"/>
            <a:chExt cx="3216070" cy="11428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680000">
              <a:off x="5164529" y="6509540"/>
              <a:ext cx="3216070" cy="1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469740" y="5050975"/>
            <a:ext cx="7291157" cy="114286"/>
            <a:chOff x="5469740" y="5050975"/>
            <a:chExt cx="7291157" cy="1142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480000">
              <a:off x="5469740" y="5050975"/>
              <a:ext cx="7291157" cy="114286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579380" y="6068489"/>
            <a:ext cx="2273272" cy="54396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271909" y="3846894"/>
            <a:ext cx="4100186" cy="54396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204486" y="8105793"/>
            <a:ext cx="985001" cy="80534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231103" y="8113004"/>
            <a:ext cx="2018058" cy="80534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244049" y="8395731"/>
            <a:ext cx="3070660" cy="114286"/>
            <a:chOff x="6244049" y="8395731"/>
            <a:chExt cx="3070660" cy="11428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244049" y="8395731"/>
              <a:ext cx="3070660" cy="114286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026272" y="8012322"/>
            <a:ext cx="2588424" cy="53848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112550" y="8392125"/>
            <a:ext cx="2154116" cy="1893589"/>
            <a:chOff x="16112550" y="8392125"/>
            <a:chExt cx="2154116" cy="18935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12550" y="8392125"/>
              <a:ext cx="2154116" cy="189358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273" y="892576"/>
            <a:ext cx="4030558" cy="15660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0461" y="2076211"/>
            <a:ext cx="4786099" cy="6895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844577" y="3510123"/>
            <a:ext cx="859436" cy="801796"/>
            <a:chOff x="7844577" y="3510123"/>
            <a:chExt cx="859436" cy="8017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700000">
              <a:off x="7844577" y="3510123"/>
              <a:ext cx="859436" cy="80179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46341" y="3968451"/>
            <a:ext cx="1251649" cy="80534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15888" y="7521494"/>
            <a:ext cx="1570344" cy="7971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74874" y="7008778"/>
            <a:ext cx="3317377" cy="53848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349076" y="5962995"/>
            <a:ext cx="2803975" cy="114286"/>
            <a:chOff x="7349076" y="5962995"/>
            <a:chExt cx="2803975" cy="1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7349076" y="5962995"/>
              <a:ext cx="2803975" cy="1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28707" y="5917946"/>
            <a:ext cx="2749243" cy="114286"/>
            <a:chOff x="7528707" y="5917946"/>
            <a:chExt cx="2749243" cy="114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7528707" y="5917946"/>
              <a:ext cx="2749243" cy="11428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036891" y="3999339"/>
            <a:ext cx="1603725" cy="80534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486523" y="4207654"/>
            <a:ext cx="3742857" cy="114286"/>
            <a:chOff x="9486523" y="4207654"/>
            <a:chExt cx="3742857" cy="1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86523" y="4207654"/>
              <a:ext cx="3742857" cy="1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94551" y="4337384"/>
            <a:ext cx="3745929" cy="114286"/>
            <a:chOff x="9494551" y="4337384"/>
            <a:chExt cx="3745929" cy="1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94551" y="4337384"/>
              <a:ext cx="3745929" cy="114286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310253" y="3794676"/>
            <a:ext cx="5201605" cy="54396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236201" y="4439328"/>
            <a:ext cx="5070024" cy="54396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180763" y="6579337"/>
            <a:ext cx="2039535" cy="80534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 rot="1800000">
            <a:off x="9652261" y="5115622"/>
            <a:ext cx="2426339" cy="54919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344585" y="430015"/>
            <a:ext cx="1091420" cy="80534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98819" y="3987498"/>
            <a:ext cx="2935773" cy="80534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354274" y="6369008"/>
            <a:ext cx="2559630" cy="79711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834070" y="1685646"/>
            <a:ext cx="5154253" cy="55553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112606" y="3850708"/>
            <a:ext cx="4358072" cy="555539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 rot="-1800000">
            <a:off x="3757587" y="5787424"/>
            <a:ext cx="5483786" cy="55553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393772" y="4254340"/>
            <a:ext cx="3742857" cy="114286"/>
            <a:chOff x="4393772" y="4254340"/>
            <a:chExt cx="3742857" cy="11428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393772" y="4254340"/>
              <a:ext cx="3742857" cy="1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401800" y="4384069"/>
            <a:ext cx="3745929" cy="114286"/>
            <a:chOff x="4401800" y="4384069"/>
            <a:chExt cx="3745929" cy="11428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401800" y="4384069"/>
              <a:ext cx="3745929" cy="1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806113" y="5445535"/>
            <a:ext cx="3742857" cy="114286"/>
            <a:chOff x="4806113" y="5445535"/>
            <a:chExt cx="3742857" cy="11428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800000">
              <a:off x="4806113" y="5445535"/>
              <a:ext cx="3742857" cy="1142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877724" y="5553102"/>
            <a:ext cx="3745929" cy="114286"/>
            <a:chOff x="4877724" y="5553102"/>
            <a:chExt cx="3745929" cy="114286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1800000">
              <a:off x="4877724" y="5553102"/>
              <a:ext cx="3745929" cy="1142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333646" y="2394574"/>
            <a:ext cx="2803975" cy="114286"/>
            <a:chOff x="7333646" y="2394574"/>
            <a:chExt cx="2803975" cy="11428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5400000">
              <a:off x="7333646" y="2394574"/>
              <a:ext cx="2803975" cy="11428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513277" y="2349525"/>
            <a:ext cx="2749243" cy="114286"/>
            <a:chOff x="7513277" y="2349525"/>
            <a:chExt cx="2749243" cy="114286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5400000">
              <a:off x="7513277" y="2349525"/>
              <a:ext cx="2749243" cy="11428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927921" y="5619340"/>
            <a:ext cx="3742857" cy="114286"/>
            <a:chOff x="8927921" y="5619340"/>
            <a:chExt cx="3742857" cy="114286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12600000">
              <a:off x="8927921" y="5619340"/>
              <a:ext cx="3742857" cy="11428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982968" y="5502209"/>
            <a:ext cx="3745929" cy="114286"/>
            <a:chOff x="8982968" y="5502209"/>
            <a:chExt cx="3745929" cy="114286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12600000">
              <a:off x="8982968" y="5502209"/>
              <a:ext cx="3745929" cy="114286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6284245" y="8728264"/>
            <a:ext cx="985001" cy="805344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310862" y="8735474"/>
            <a:ext cx="2018058" cy="80534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3323809" y="9018201"/>
            <a:ext cx="3070660" cy="114286"/>
            <a:chOff x="3323809" y="9018201"/>
            <a:chExt cx="3070660" cy="114286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323809" y="9018201"/>
              <a:ext cx="3070660" cy="114286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3106031" y="8634792"/>
            <a:ext cx="2588424" cy="53848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273" y="892576"/>
            <a:ext cx="4030558" cy="15660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0461" y="2076211"/>
            <a:ext cx="883718" cy="6799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86653" y="4572811"/>
            <a:ext cx="1678948" cy="1576919"/>
            <a:chOff x="10886653" y="4572811"/>
            <a:chExt cx="1678948" cy="15769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86653" y="4572811"/>
              <a:ext cx="1678948" cy="15769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20113" y="4619143"/>
            <a:ext cx="1579843" cy="1883280"/>
            <a:chOff x="5720113" y="4619143"/>
            <a:chExt cx="1579843" cy="188328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720113" y="4619143"/>
              <a:ext cx="1579843" cy="1587253"/>
              <a:chOff x="5720113" y="4619143"/>
              <a:chExt cx="1579843" cy="1587253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720113" y="4619143"/>
                <a:ext cx="1579843" cy="1587253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29425" y="6174679"/>
              <a:ext cx="777980" cy="4065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07184" y="3402326"/>
            <a:ext cx="2530233" cy="1911164"/>
            <a:chOff x="7807184" y="3402326"/>
            <a:chExt cx="2530233" cy="191116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980000">
              <a:off x="7807184" y="3402326"/>
              <a:ext cx="2530233" cy="191116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07466" y="3499146"/>
            <a:ext cx="2147796" cy="53848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786854" y="5546841"/>
            <a:ext cx="2530233" cy="1911164"/>
            <a:chOff x="7786854" y="5546841"/>
            <a:chExt cx="2530233" cy="191116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860000">
              <a:off x="7786854" y="5546841"/>
              <a:ext cx="2530233" cy="191116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00661" y="6964712"/>
            <a:ext cx="2735082" cy="53848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112550" y="8392125"/>
            <a:ext cx="2154116" cy="1893589"/>
            <a:chOff x="16112550" y="8392125"/>
            <a:chExt cx="2154116" cy="189358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112550" y="8392125"/>
              <a:ext cx="2154116" cy="18935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494" y="-218450"/>
            <a:ext cx="18702703" cy="10722614"/>
            <a:chOff x="-208494" y="-218450"/>
            <a:chExt cx="18702703" cy="107226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494" y="-218450"/>
              <a:ext cx="18702703" cy="107226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9617" y="883615"/>
            <a:ext cx="3810758" cy="15464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435604" y="1365369"/>
            <a:ext cx="3500446" cy="3500446"/>
            <a:chOff x="4435604" y="1365369"/>
            <a:chExt cx="3500446" cy="350044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435604" y="1365369"/>
              <a:ext cx="3500446" cy="3500446"/>
              <a:chOff x="4435604" y="1365369"/>
              <a:chExt cx="3500446" cy="3500446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4435604" y="1365369"/>
                <a:ext cx="3500446" cy="3500446"/>
                <a:chOff x="4435604" y="1365369"/>
                <a:chExt cx="3500446" cy="3500446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4435604" y="1365369"/>
                  <a:ext cx="3500446" cy="3500446"/>
                </a:xfrm>
                <a:prstGeom prst="rect">
                  <a:avLst/>
                </a:prstGeom>
              </p:spPr>
            </p:pic>
          </p:grpSp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710665" y="2510354"/>
                <a:ext cx="2713707" cy="146789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436950" y="1365369"/>
              <a:ext cx="3499100" cy="645880"/>
              <a:chOff x="4436950" y="1365369"/>
              <a:chExt cx="3499100" cy="645880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4436950" y="1365369"/>
                <a:ext cx="3499100" cy="645880"/>
                <a:chOff x="4436950" y="1365369"/>
                <a:chExt cx="3499100" cy="645880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4436950" y="1365369"/>
                  <a:ext cx="3499100" cy="645880"/>
                </a:xfrm>
                <a:prstGeom prst="rect">
                  <a:avLst/>
                </a:prstGeom>
              </p:spPr>
            </p:pic>
          </p:grpSp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21603" y="1334194"/>
                <a:ext cx="2429052" cy="741871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131598" y="8392125"/>
            <a:ext cx="2154116" cy="1893589"/>
            <a:chOff x="16131598" y="8392125"/>
            <a:chExt cx="2154116" cy="189358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131598" y="8392125"/>
              <a:ext cx="2154116" cy="189358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645369" y="1365369"/>
            <a:ext cx="3500446" cy="3500446"/>
            <a:chOff x="8645369" y="1365369"/>
            <a:chExt cx="3500446" cy="350044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8645369" y="1365369"/>
              <a:ext cx="3500446" cy="3500446"/>
              <a:chOff x="8645369" y="1365369"/>
              <a:chExt cx="3500446" cy="3500446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8645369" y="1365369"/>
                <a:ext cx="3500446" cy="3500446"/>
                <a:chOff x="8645369" y="1365369"/>
                <a:chExt cx="3500446" cy="3500446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8645369" y="1365369"/>
                  <a:ext cx="3500446" cy="3500446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8645369" y="1365369"/>
                <a:ext cx="3499100" cy="645880"/>
                <a:chOff x="8645369" y="1365369"/>
                <a:chExt cx="3499100" cy="645880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8645369" y="1365369"/>
                  <a:ext cx="3499100" cy="64588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3" name="그룹 1013"/>
            <p:cNvGrpSpPr/>
            <p:nvPr/>
          </p:nvGrpSpPr>
          <p:grpSpPr>
            <a:xfrm>
              <a:off x="8814112" y="1399095"/>
              <a:ext cx="3161608" cy="2589634"/>
              <a:chOff x="8814112" y="1399095"/>
              <a:chExt cx="3161608" cy="2589634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983496" y="2510354"/>
                <a:ext cx="2661335" cy="1467897"/>
              </a:xfrm>
              <a:prstGeom prst="rect">
                <a:avLst/>
              </a:prstGeom>
            </p:spPr>
          </p:pic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749211" y="1334194"/>
                <a:ext cx="2410004" cy="741871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2794280" y="1365369"/>
            <a:ext cx="3500446" cy="3500446"/>
            <a:chOff x="12794280" y="1365369"/>
            <a:chExt cx="3500446" cy="3500446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2794280" y="1365369"/>
              <a:ext cx="3500446" cy="3500446"/>
              <a:chOff x="12794280" y="1365369"/>
              <a:chExt cx="3500446" cy="3500446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12794280" y="1365369"/>
                <a:ext cx="3500446" cy="3500446"/>
                <a:chOff x="12794280" y="1365369"/>
                <a:chExt cx="3500446" cy="3500446"/>
              </a:xfrm>
            </p:grpSpPr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2794280" y="1365369"/>
                  <a:ext cx="3500446" cy="3500446"/>
                </a:xfrm>
                <a:prstGeom prst="rect">
                  <a:avLst/>
                </a:prstGeom>
              </p:spPr>
            </p:pic>
          </p:grpSp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3118086" y="2510354"/>
                <a:ext cx="2782231" cy="1467897"/>
              </a:xfrm>
              <a:prstGeom prst="rect">
                <a:avLst/>
              </a:prstGeom>
            </p:spPr>
          </p:pic>
          <p:grpSp>
            <p:nvGrpSpPr>
              <p:cNvPr id="1017" name="그룹 1017"/>
              <p:cNvGrpSpPr/>
              <p:nvPr/>
            </p:nvGrpSpPr>
            <p:grpSpPr>
              <a:xfrm>
                <a:off x="12795626" y="1365369"/>
                <a:ext cx="3499100" cy="645880"/>
                <a:chOff x="12795626" y="1365369"/>
                <a:chExt cx="3499100" cy="645880"/>
              </a:xfrm>
            </p:grpSpPr>
            <p:pic>
              <p:nvPicPr>
                <p:cNvPr id="47" name="Object 46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12795626" y="1365369"/>
                  <a:ext cx="3499100" cy="645880"/>
                </a:xfrm>
                <a:prstGeom prst="rect">
                  <a:avLst/>
                </a:prstGeom>
              </p:spPr>
            </p:pic>
          </p:grpSp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784735" y="1357558"/>
              <a:ext cx="2533509" cy="74187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794280" y="5419899"/>
            <a:ext cx="3500446" cy="3500446"/>
            <a:chOff x="12794280" y="5419899"/>
            <a:chExt cx="3500446" cy="3500446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12794280" y="5419899"/>
              <a:ext cx="3500446" cy="3500446"/>
              <a:chOff x="12794280" y="5419899"/>
              <a:chExt cx="3500446" cy="3500446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2794280" y="5419899"/>
                <a:ext cx="3500446" cy="3500446"/>
              </a:xfrm>
              <a:prstGeom prst="rect">
                <a:avLst/>
              </a:prstGeom>
            </p:spPr>
          </p:pic>
        </p:grpSp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118086" y="6569081"/>
              <a:ext cx="2227678" cy="1467897"/>
            </a:xfrm>
            <a:prstGeom prst="rect">
              <a:avLst/>
            </a:prstGeom>
          </p:spPr>
        </p:pic>
        <p:grpSp>
          <p:nvGrpSpPr>
            <p:cNvPr id="1020" name="그룹 1020"/>
            <p:cNvGrpSpPr/>
            <p:nvPr/>
          </p:nvGrpSpPr>
          <p:grpSpPr>
            <a:xfrm>
              <a:off x="12795626" y="5419899"/>
              <a:ext cx="3499100" cy="645880"/>
              <a:chOff x="12795626" y="5419899"/>
              <a:chExt cx="3499100" cy="645880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2795626" y="5419899"/>
                <a:ext cx="3499100" cy="645880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084604" y="5396184"/>
              <a:ext cx="2200176" cy="75139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8645369" y="5419899"/>
            <a:ext cx="3500446" cy="3500446"/>
            <a:chOff x="8645369" y="5419899"/>
            <a:chExt cx="3500446" cy="3500446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8645369" y="5419899"/>
              <a:ext cx="3500446" cy="3500446"/>
              <a:chOff x="8645369" y="5419899"/>
              <a:chExt cx="3500446" cy="3500446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8645369" y="5419899"/>
                <a:ext cx="3500446" cy="3500446"/>
              </a:xfrm>
              <a:prstGeom prst="rect">
                <a:avLst/>
              </a:prstGeom>
            </p:spPr>
          </p:pic>
        </p:grpSp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970849" y="6570734"/>
              <a:ext cx="2748197" cy="1725511"/>
            </a:xfrm>
            <a:prstGeom prst="rect">
              <a:avLst/>
            </a:prstGeom>
          </p:spPr>
        </p:pic>
        <p:grpSp>
          <p:nvGrpSpPr>
            <p:cNvPr id="1023" name="그룹 1023"/>
            <p:cNvGrpSpPr/>
            <p:nvPr/>
          </p:nvGrpSpPr>
          <p:grpSpPr>
            <a:xfrm>
              <a:off x="8645369" y="5419899"/>
              <a:ext cx="3499100" cy="645880"/>
              <a:chOff x="8645369" y="5419899"/>
              <a:chExt cx="3499100" cy="645880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8645369" y="5419899"/>
                <a:ext cx="3499100" cy="645880"/>
              </a:xfrm>
              <a:prstGeom prst="rect">
                <a:avLst/>
              </a:prstGeom>
            </p:spPr>
          </p:pic>
        </p:grpSp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926332" y="5383938"/>
              <a:ext cx="2232623" cy="741871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4434258" y="5419899"/>
            <a:ext cx="3500446" cy="3500446"/>
            <a:chOff x="4434258" y="5419899"/>
            <a:chExt cx="3500446" cy="3500446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4434258" y="5419899"/>
              <a:ext cx="3500446" cy="3500446"/>
              <a:chOff x="4434258" y="5419899"/>
              <a:chExt cx="3500446" cy="3500446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4434258" y="5419899"/>
                <a:ext cx="3500446" cy="3500446"/>
              </a:xfrm>
              <a:prstGeom prst="rect">
                <a:avLst/>
              </a:prstGeom>
            </p:spPr>
          </p:pic>
        </p:grpSp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758087" y="6564875"/>
              <a:ext cx="2276773" cy="1087669"/>
            </a:xfrm>
            <a:prstGeom prst="rect">
              <a:avLst/>
            </a:prstGeom>
          </p:spPr>
        </p:pic>
        <p:grpSp>
          <p:nvGrpSpPr>
            <p:cNvPr id="1026" name="그룹 1026"/>
            <p:cNvGrpSpPr/>
            <p:nvPr/>
          </p:nvGrpSpPr>
          <p:grpSpPr>
            <a:xfrm>
              <a:off x="4435604" y="5419899"/>
              <a:ext cx="3499100" cy="645880"/>
              <a:chOff x="4435604" y="5419899"/>
              <a:chExt cx="3499100" cy="645880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4435604" y="5419899"/>
                <a:ext cx="3499100" cy="645880"/>
              </a:xfrm>
              <a:prstGeom prst="rect">
                <a:avLst/>
              </a:prstGeom>
            </p:spPr>
          </p:pic>
        </p:grpSp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716565" y="5388724"/>
              <a:ext cx="2204052" cy="7513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A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99954" y="2340446"/>
            <a:ext cx="3942345" cy="9179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99954" y="4504802"/>
            <a:ext cx="3000478" cy="92747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99954" y="6629164"/>
            <a:ext cx="3010002" cy="92509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9588" y="1042871"/>
            <a:ext cx="4413130" cy="14536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131598" y="8392125"/>
            <a:ext cx="2154116" cy="1893589"/>
            <a:chOff x="16131598" y="8392125"/>
            <a:chExt cx="2154116" cy="18935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31598" y="8392125"/>
              <a:ext cx="2154116" cy="18935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761965" y="9069976"/>
            <a:ext cx="1047499" cy="619828"/>
            <a:chOff x="17761965" y="9069976"/>
            <a:chExt cx="1047499" cy="61982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786934" y="9069976"/>
              <a:ext cx="1022530" cy="619828"/>
              <a:chOff x="17786934" y="9069976"/>
              <a:chExt cx="1022530" cy="619828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786934" y="9069976"/>
                <a:ext cx="1022530" cy="619828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18941" y="9184670"/>
              <a:ext cx="481275" cy="46276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044" y="4533334"/>
            <a:ext cx="7149396" cy="49074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0"/>
            <a:ext cx="9126761" cy="10285714"/>
            <a:chOff x="9142857" y="0"/>
            <a:chExt cx="9126761" cy="1028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0"/>
              <a:ext cx="9126761" cy="10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70548" y="-30888"/>
            <a:ext cx="1144618" cy="10401078"/>
            <a:chOff x="8570548" y="-30888"/>
            <a:chExt cx="1144618" cy="104010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0548" y="-30888"/>
              <a:ext cx="1144618" cy="104010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31598" y="8392125"/>
            <a:ext cx="2154116" cy="1893589"/>
            <a:chOff x="16131598" y="8392125"/>
            <a:chExt cx="2154116" cy="189358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31598" y="8392125"/>
              <a:ext cx="2154116" cy="189358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9618" y="1542118"/>
            <a:ext cx="5643853" cy="154698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17603" y="1448859"/>
            <a:ext cx="449535" cy="296949"/>
            <a:chOff x="917603" y="1448859"/>
            <a:chExt cx="449535" cy="29694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7603" y="1448859"/>
              <a:ext cx="449535" cy="2969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98171" y="5590210"/>
            <a:ext cx="8512781" cy="4444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76005" y="4675346"/>
            <a:ext cx="14733705" cy="935022"/>
            <a:chOff x="1776005" y="4675346"/>
            <a:chExt cx="14733705" cy="93502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711618" y="4812277"/>
              <a:ext cx="661161" cy="661161"/>
              <a:chOff x="15711618" y="4812277"/>
              <a:chExt cx="661161" cy="66116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3500000">
                <a:off x="15711618" y="4812277"/>
                <a:ext cx="661161" cy="66116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897890" y="4890694"/>
              <a:ext cx="14210497" cy="504327"/>
              <a:chOff x="1897890" y="4890694"/>
              <a:chExt cx="14210497" cy="50432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897890" y="4890694"/>
                <a:ext cx="14210497" cy="50432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76005" y="4885579"/>
              <a:ext cx="1314570" cy="504327"/>
              <a:chOff x="1776005" y="4885579"/>
              <a:chExt cx="1314570" cy="50432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76005" y="4885579"/>
                <a:ext cx="1314570" cy="50432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090575" y="4885579"/>
              <a:ext cx="1316768" cy="504327"/>
              <a:chOff x="3090575" y="4885579"/>
              <a:chExt cx="1316768" cy="50432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090575" y="4885579"/>
                <a:ext cx="1316768" cy="50432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407343" y="4885579"/>
              <a:ext cx="1311171" cy="504327"/>
              <a:chOff x="4407343" y="4885579"/>
              <a:chExt cx="1311171" cy="50432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407343" y="4885579"/>
                <a:ext cx="1311171" cy="504327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8720" y="4941991"/>
              <a:ext cx="1033559" cy="376245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18677" y="4957324"/>
              <a:ext cx="821321" cy="364159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04708" y="4969229"/>
              <a:ext cx="1068530" cy="364159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5718515" y="4885579"/>
              <a:ext cx="1316768" cy="504327"/>
              <a:chOff x="5718515" y="4885579"/>
              <a:chExt cx="1316768" cy="504327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718515" y="4885579"/>
                <a:ext cx="1316768" cy="504327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32649" y="4966584"/>
              <a:ext cx="1068492" cy="362806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7035283" y="4885579"/>
              <a:ext cx="1311171" cy="504327"/>
              <a:chOff x="7035283" y="4885579"/>
              <a:chExt cx="1311171" cy="50432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035283" y="4885579"/>
                <a:ext cx="1311171" cy="504327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46617" y="4957324"/>
              <a:ext cx="821321" cy="364159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190769" y="5093085"/>
              <a:ext cx="821321" cy="364159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8346454" y="4885579"/>
              <a:ext cx="1316768" cy="504327"/>
              <a:chOff x="8346454" y="4885579"/>
              <a:chExt cx="1316768" cy="504327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346454" y="4885579"/>
                <a:ext cx="1316768" cy="504327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41524" y="4968334"/>
              <a:ext cx="987759" cy="362530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9663222" y="4885579"/>
              <a:ext cx="1311171" cy="504327"/>
              <a:chOff x="9663222" y="4885579"/>
              <a:chExt cx="1311171" cy="504327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9663222" y="4885579"/>
                <a:ext cx="1311171" cy="504327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774557" y="4957324"/>
              <a:ext cx="821321" cy="364159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0974394" y="4885579"/>
              <a:ext cx="1316768" cy="504327"/>
              <a:chOff x="10974394" y="4885579"/>
              <a:chExt cx="1316768" cy="504327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0974394" y="4885579"/>
                <a:ext cx="1316768" cy="504327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169457" y="4968334"/>
              <a:ext cx="987759" cy="362530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12291162" y="4885579"/>
              <a:ext cx="1311171" cy="504327"/>
              <a:chOff x="12291162" y="4885579"/>
              <a:chExt cx="1311171" cy="504327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2291162" y="4885579"/>
                <a:ext cx="1311171" cy="504327"/>
              </a:xfrm>
              <a:prstGeom prst="rect">
                <a:avLst/>
              </a:prstGeom>
            </p:spPr>
          </p:pic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402496" y="4957324"/>
              <a:ext cx="821321" cy="364159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13602333" y="4885579"/>
              <a:ext cx="1316768" cy="504327"/>
              <a:chOff x="13602333" y="4885579"/>
              <a:chExt cx="1316768" cy="504327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3602333" y="4885579"/>
                <a:ext cx="1316768" cy="504327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572353" y="4968337"/>
              <a:ext cx="1336559" cy="362530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4919102" y="4885579"/>
              <a:ext cx="1311171" cy="504327"/>
              <a:chOff x="14919102" y="4885579"/>
              <a:chExt cx="1311171" cy="504327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4919102" y="4885579"/>
                <a:ext cx="1311171" cy="504327"/>
              </a:xfrm>
              <a:prstGeom prst="rect">
                <a:avLst/>
              </a:prstGeom>
            </p:spPr>
          </p:pic>
        </p:grpSp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030410" y="4957696"/>
              <a:ext cx="821454" cy="36253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6131598" y="8392125"/>
            <a:ext cx="2154116" cy="1893589"/>
            <a:chOff x="16131598" y="8392125"/>
            <a:chExt cx="2154116" cy="189358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6131598" y="8392125"/>
              <a:ext cx="2154116" cy="1893589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699618" y="970689"/>
            <a:ext cx="5643853" cy="1546986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775806" y="2163551"/>
            <a:ext cx="1729156" cy="6736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112550" y="8392125"/>
            <a:ext cx="2154116" cy="1893589"/>
            <a:chOff x="16112550" y="8392125"/>
            <a:chExt cx="2154116" cy="18935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12550" y="8392125"/>
              <a:ext cx="2154116" cy="189358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273" y="892576"/>
            <a:ext cx="4030558" cy="15660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0461" y="2076211"/>
            <a:ext cx="5061394" cy="746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077043" y="2676986"/>
            <a:ext cx="1863732" cy="2282294"/>
            <a:chOff x="8077043" y="2676986"/>
            <a:chExt cx="1863732" cy="228229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077045" y="2676986"/>
              <a:ext cx="1863730" cy="1906433"/>
              <a:chOff x="8077045" y="2676986"/>
              <a:chExt cx="1863730" cy="1906433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077045" y="2676986"/>
                <a:ext cx="1863730" cy="1906433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38949" y="4571989"/>
              <a:ext cx="1658330" cy="4882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21524" y="3531749"/>
            <a:ext cx="2780535" cy="2436813"/>
            <a:chOff x="4721524" y="3531749"/>
            <a:chExt cx="2780535" cy="243681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360000">
              <a:off x="4721524" y="3531749"/>
              <a:ext cx="2780535" cy="24368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49894" y="5962640"/>
            <a:ext cx="1632698" cy="1632698"/>
            <a:chOff x="3449894" y="5962640"/>
            <a:chExt cx="1632698" cy="163269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9894" y="5962640"/>
              <a:ext cx="1632698" cy="163269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88417" y="7557244"/>
            <a:ext cx="1990520" cy="49141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15401" y="8926234"/>
            <a:ext cx="2187053" cy="55553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788054" y="7071052"/>
            <a:ext cx="2187500" cy="2187500"/>
            <a:chOff x="5788054" y="7071052"/>
            <a:chExt cx="2187500" cy="218750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88054" y="7071052"/>
              <a:ext cx="2187500" cy="21875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502392" y="5082212"/>
            <a:ext cx="2136848" cy="1872697"/>
            <a:chOff x="6502392" y="5082212"/>
            <a:chExt cx="2136848" cy="187269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320000">
              <a:off x="6502392" y="5082212"/>
              <a:ext cx="2136848" cy="187269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910763" y="7553968"/>
            <a:ext cx="2079414" cy="1295386"/>
            <a:chOff x="9910763" y="7553968"/>
            <a:chExt cx="2079414" cy="12953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10763" y="7553968"/>
              <a:ext cx="2079414" cy="1295386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729785" y="8919734"/>
            <a:ext cx="2311301" cy="55553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318501" y="5082212"/>
            <a:ext cx="2136848" cy="1872697"/>
            <a:chOff x="9318501" y="5082212"/>
            <a:chExt cx="2136848" cy="187269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320000">
              <a:off x="9318501" y="5082212"/>
              <a:ext cx="2136848" cy="187269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485707" y="6107209"/>
            <a:ext cx="1905624" cy="1842739"/>
            <a:chOff x="13485707" y="6107209"/>
            <a:chExt cx="1905624" cy="184273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485707" y="6107209"/>
              <a:ext cx="1905624" cy="184273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585430" y="3544440"/>
            <a:ext cx="2780535" cy="2436813"/>
            <a:chOff x="10585430" y="3544440"/>
            <a:chExt cx="2780535" cy="243681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360000">
              <a:off x="10585430" y="3544440"/>
              <a:ext cx="2780535" cy="2436813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217835" y="7991987"/>
            <a:ext cx="2236158" cy="55553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0548919" y="-744906"/>
            <a:ext cx="2664057" cy="5174075"/>
            <a:chOff x="10548919" y="-744906"/>
            <a:chExt cx="2664057" cy="517407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4320000">
              <a:off x="10548919" y="-744906"/>
              <a:ext cx="2664057" cy="517407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908729" y="711138"/>
            <a:ext cx="1424758" cy="1431440"/>
            <a:chOff x="14908729" y="711138"/>
            <a:chExt cx="1424758" cy="143144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908729" y="711138"/>
              <a:ext cx="1424758" cy="1431440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449202" y="737746"/>
            <a:ext cx="779596" cy="5491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2948" y="877431"/>
            <a:ext cx="10325784" cy="2372591"/>
            <a:chOff x="832948" y="877431"/>
            <a:chExt cx="10325784" cy="23725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618" y="883346"/>
              <a:ext cx="4030558" cy="1566034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917603" y="877431"/>
              <a:ext cx="449535" cy="296949"/>
              <a:chOff x="917603" y="877431"/>
              <a:chExt cx="449535" cy="296949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17603" y="877431"/>
                <a:ext cx="449535" cy="296949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461" y="2076211"/>
              <a:ext cx="3618633" cy="6831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74849" y="6297878"/>
            <a:ext cx="1897533" cy="2261988"/>
            <a:chOff x="4074849" y="6297878"/>
            <a:chExt cx="1897533" cy="226198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074849" y="6297878"/>
              <a:ext cx="1897533" cy="1906433"/>
              <a:chOff x="4074849" y="6297878"/>
              <a:chExt cx="1897533" cy="190643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074849" y="6297878"/>
                <a:ext cx="1897533" cy="1906433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66470" y="8166217"/>
              <a:ext cx="934215" cy="48824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13802" y="7985780"/>
            <a:ext cx="1935910" cy="53333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822839" y="4518357"/>
            <a:ext cx="3147981" cy="1519073"/>
            <a:chOff x="4822839" y="4518357"/>
            <a:chExt cx="3147981" cy="151907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959684" y="4518357"/>
              <a:ext cx="2011136" cy="1519073"/>
              <a:chOff x="5959684" y="4518357"/>
              <a:chExt cx="2011136" cy="1519073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59684" y="4518357"/>
                <a:ext cx="2011136" cy="1519073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84745" y="4666851"/>
              <a:ext cx="1959720" cy="5333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35999" y="4518357"/>
            <a:ext cx="3057272" cy="1519073"/>
            <a:chOff x="10335999" y="4518357"/>
            <a:chExt cx="3057272" cy="151907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0335999" y="4518357"/>
              <a:ext cx="2011136" cy="1519073"/>
              <a:chOff x="10335999" y="4518357"/>
              <a:chExt cx="2011136" cy="151907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335999" y="4518357"/>
                <a:ext cx="2011136" cy="1519073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12763" y="4666849"/>
              <a:ext cx="1878377" cy="53333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960268" y="3440498"/>
            <a:ext cx="2365179" cy="1973902"/>
            <a:chOff x="7960268" y="3440498"/>
            <a:chExt cx="2365179" cy="197390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8337060" y="3440498"/>
              <a:ext cx="1632698" cy="1632698"/>
              <a:chOff x="8337060" y="3440498"/>
              <a:chExt cx="1632698" cy="163269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337060" y="3440498"/>
                <a:ext cx="1632698" cy="1632698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22174" y="5020752"/>
              <a:ext cx="1990520" cy="491415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33556" y="4112012"/>
              <a:ext cx="1457149" cy="53333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112550" y="8392125"/>
            <a:ext cx="2154116" cy="1893589"/>
            <a:chOff x="16112550" y="8392125"/>
            <a:chExt cx="2154116" cy="189358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112550" y="8392125"/>
              <a:ext cx="2154116" cy="189358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090012" y="6142203"/>
            <a:ext cx="2187500" cy="2187500"/>
            <a:chOff x="12090012" y="6142203"/>
            <a:chExt cx="2187500" cy="218750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090012" y="6142203"/>
              <a:ext cx="2187500" cy="2187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273" y="892576"/>
            <a:ext cx="4030558" cy="15660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0461" y="2076211"/>
            <a:ext cx="5091061" cy="6831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12550" y="8392125"/>
            <a:ext cx="2154116" cy="1893589"/>
            <a:chOff x="16112550" y="8392125"/>
            <a:chExt cx="2154116" cy="189358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12550" y="8392125"/>
              <a:ext cx="2154116" cy="18935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775003" y="7795530"/>
            <a:ext cx="1543389" cy="1543389"/>
            <a:chOff x="12775003" y="7795530"/>
            <a:chExt cx="1543389" cy="154338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75003" y="7795530"/>
              <a:ext cx="1543389" cy="15433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247754" y="7795530"/>
            <a:ext cx="1543389" cy="1543389"/>
            <a:chOff x="14247754" y="7795530"/>
            <a:chExt cx="1543389" cy="154338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47754" y="7795530"/>
              <a:ext cx="1543389" cy="15433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933333" y="7795530"/>
            <a:ext cx="1543389" cy="1543389"/>
            <a:chOff x="8933333" y="7795530"/>
            <a:chExt cx="1543389" cy="154338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33333" y="7795530"/>
              <a:ext cx="1543389" cy="15433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76723" y="7795530"/>
            <a:ext cx="1543389" cy="1543389"/>
            <a:chOff x="10476723" y="7795530"/>
            <a:chExt cx="1543389" cy="154338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76723" y="7795530"/>
              <a:ext cx="1543389" cy="154338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92211" y="9129398"/>
            <a:ext cx="1763453" cy="54919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00548" y="9110351"/>
            <a:ext cx="1849996" cy="54919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705028" y="4726480"/>
            <a:ext cx="1543389" cy="1543389"/>
            <a:chOff x="9705028" y="4726480"/>
            <a:chExt cx="1543389" cy="154338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05028" y="4726480"/>
              <a:ext cx="1543389" cy="154338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546682" y="4726480"/>
            <a:ext cx="1543389" cy="1543389"/>
            <a:chOff x="13546682" y="4726480"/>
            <a:chExt cx="1543389" cy="154338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546682" y="4726480"/>
              <a:ext cx="1543389" cy="154338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06763" y="6031777"/>
            <a:ext cx="1698472" cy="54919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348433" y="6003207"/>
            <a:ext cx="1779568" cy="54919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625870" y="1541262"/>
            <a:ext cx="1543389" cy="1543389"/>
            <a:chOff x="11625870" y="1541262"/>
            <a:chExt cx="1543389" cy="154338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625870" y="1541262"/>
              <a:ext cx="1543389" cy="1543389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427637" y="2871959"/>
            <a:ext cx="1713530" cy="48824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586477" y="9110353"/>
            <a:ext cx="1512463" cy="54919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153620" y="9110353"/>
            <a:ext cx="1849996" cy="54919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325342" y="7062857"/>
            <a:ext cx="1581580" cy="114286"/>
            <a:chOff x="9325342" y="7062857"/>
            <a:chExt cx="1581580" cy="11428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3540000">
              <a:off x="9325342" y="7062857"/>
              <a:ext cx="1581580" cy="1142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080473" y="7058095"/>
            <a:ext cx="1564195" cy="114286"/>
            <a:chOff x="10080473" y="7058095"/>
            <a:chExt cx="1564195" cy="11428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7200000">
              <a:off x="10080473" y="7058095"/>
              <a:ext cx="1564195" cy="1142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137991" y="7043810"/>
            <a:ext cx="1589108" cy="114286"/>
            <a:chOff x="13137991" y="7043810"/>
            <a:chExt cx="1589108" cy="11428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3660000">
              <a:off x="13137991" y="7043810"/>
              <a:ext cx="1589108" cy="11428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890905" y="7043810"/>
            <a:ext cx="1556031" cy="114286"/>
            <a:chOff x="13890905" y="7043810"/>
            <a:chExt cx="1556031" cy="11428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7020000">
              <a:off x="13890905" y="7043810"/>
              <a:ext cx="1556031" cy="11428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228595" y="3935723"/>
            <a:ext cx="2417129" cy="114286"/>
            <a:chOff x="10228595" y="3935723"/>
            <a:chExt cx="2417129" cy="11428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2220000">
              <a:off x="10228595" y="3935723"/>
              <a:ext cx="2417129" cy="11428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149458" y="3935723"/>
            <a:ext cx="2417056" cy="114286"/>
            <a:chOff x="12149458" y="3935723"/>
            <a:chExt cx="2417056" cy="11428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8580000">
              <a:off x="12149458" y="3935723"/>
              <a:ext cx="2417056" cy="114286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492477" y="3764296"/>
            <a:ext cx="1317768" cy="549196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506763" y="7066029"/>
            <a:ext cx="1317768" cy="54919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3348433" y="7066029"/>
            <a:ext cx="1317768" cy="549196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690987" y="4726480"/>
            <a:ext cx="1897533" cy="2261988"/>
            <a:chOff x="2690987" y="4726480"/>
            <a:chExt cx="1897533" cy="2261988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2690987" y="4726480"/>
              <a:ext cx="1897533" cy="1906433"/>
              <a:chOff x="2690987" y="4726480"/>
              <a:chExt cx="1897533" cy="1906433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2690987" y="4726480"/>
                <a:ext cx="1897533" cy="1906433"/>
              </a:xfrm>
              <a:prstGeom prst="rect">
                <a:avLst/>
              </a:prstGeom>
            </p:spPr>
          </p:pic>
        </p:grpSp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182608" y="6594819"/>
              <a:ext cx="934215" cy="48824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666021" y="626963"/>
            <a:ext cx="4816458" cy="5571839"/>
            <a:chOff x="5666021" y="626963"/>
            <a:chExt cx="4816458" cy="557183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1620000">
              <a:off x="5666021" y="626963"/>
              <a:ext cx="4816458" cy="5571839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8754116" y="1312693"/>
            <a:ext cx="1587110" cy="5491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273" y="892576"/>
            <a:ext cx="4030558" cy="15660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6792" y="2076211"/>
            <a:ext cx="6401785" cy="6776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12550" y="8392125"/>
            <a:ext cx="2154116" cy="1893589"/>
            <a:chOff x="16112550" y="8392125"/>
            <a:chExt cx="2154116" cy="189358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12550" y="8392125"/>
              <a:ext cx="2154116" cy="189358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87960" y="4451163"/>
            <a:ext cx="1004792" cy="76345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64186" y="4395460"/>
            <a:ext cx="1603725" cy="80534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45861" y="7109357"/>
            <a:ext cx="1881668" cy="7217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522650" y="4677776"/>
            <a:ext cx="5190476" cy="114286"/>
            <a:chOff x="4522650" y="4677776"/>
            <a:chExt cx="5190476" cy="1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2650" y="4677776"/>
              <a:ext cx="5190476" cy="1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26254" y="4807506"/>
            <a:ext cx="5190476" cy="114286"/>
            <a:chOff x="4526254" y="4807506"/>
            <a:chExt cx="5190476" cy="1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6254" y="4807506"/>
              <a:ext cx="5190476" cy="11428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55678" y="4312591"/>
            <a:ext cx="5201606" cy="54396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55678" y="4865275"/>
            <a:ext cx="4800967" cy="54396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489318" y="6919042"/>
            <a:ext cx="3317377" cy="53848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431353" y="7085100"/>
            <a:ext cx="2018058" cy="80534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904869" y="7385391"/>
            <a:ext cx="4582761" cy="114286"/>
            <a:chOff x="4904869" y="7385391"/>
            <a:chExt cx="4582761" cy="1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0800000">
              <a:off x="4904869" y="7385391"/>
              <a:ext cx="4582761" cy="11428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887550" y="7085100"/>
            <a:ext cx="985001" cy="80534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390338" y="7377669"/>
            <a:ext cx="2553512" cy="114286"/>
            <a:chOff x="11390338" y="7377669"/>
            <a:chExt cx="2553512" cy="11428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390338" y="7377669"/>
              <a:ext cx="2553512" cy="114286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049550" y="6934486"/>
            <a:ext cx="2588424" cy="53848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893584" y="6064016"/>
            <a:ext cx="2119838" cy="114286"/>
            <a:chOff x="2893584" y="6064016"/>
            <a:chExt cx="2119838" cy="11428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2893584" y="6064016"/>
              <a:ext cx="2119838" cy="1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976720" y="4057563"/>
            <a:ext cx="859436" cy="801796"/>
            <a:chOff x="2976720" y="4057563"/>
            <a:chExt cx="859436" cy="80179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2700000">
              <a:off x="2976720" y="4057563"/>
              <a:ext cx="859436" cy="8017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273" y="892576"/>
            <a:ext cx="4030558" cy="15660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0461" y="2063516"/>
            <a:ext cx="5104747" cy="8126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12550" y="8392125"/>
            <a:ext cx="2154116" cy="1893589"/>
            <a:chOff x="16112550" y="8392125"/>
            <a:chExt cx="2154116" cy="189358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12550" y="8392125"/>
              <a:ext cx="2154116" cy="189358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77721" y="4656442"/>
            <a:ext cx="1406335" cy="80534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942715" y="4624998"/>
            <a:ext cx="1603725" cy="8053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901179" y="4907314"/>
            <a:ext cx="5190476" cy="114286"/>
            <a:chOff x="9901179" y="4907314"/>
            <a:chExt cx="5190476" cy="1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01179" y="4907314"/>
              <a:ext cx="5190476" cy="1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04783" y="5037044"/>
            <a:ext cx="5190476" cy="114286"/>
            <a:chOff x="9904783" y="5037044"/>
            <a:chExt cx="5190476" cy="1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04783" y="5037044"/>
              <a:ext cx="5190476" cy="11428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34208" y="4542129"/>
            <a:ext cx="5201605" cy="54396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34208" y="5094815"/>
            <a:ext cx="5070024" cy="54396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07273" y="4259889"/>
            <a:ext cx="859436" cy="801796"/>
            <a:chOff x="1807273" y="4259889"/>
            <a:chExt cx="859436" cy="80179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2700000">
              <a:off x="1807273" y="4259889"/>
              <a:ext cx="859436" cy="8017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506327" y="4890626"/>
            <a:ext cx="5190476" cy="114286"/>
            <a:chOff x="3506327" y="4890626"/>
            <a:chExt cx="5190476" cy="1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06327" y="4890626"/>
              <a:ext cx="5190476" cy="1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509931" y="5020356"/>
            <a:ext cx="5190476" cy="114286"/>
            <a:chOff x="3509931" y="5020356"/>
            <a:chExt cx="5190476" cy="1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09931" y="5020356"/>
              <a:ext cx="5190476" cy="114286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39355" y="4525442"/>
            <a:ext cx="5201606" cy="54396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939355" y="5078126"/>
            <a:ext cx="4800967" cy="54396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337159" y="4671880"/>
            <a:ext cx="1030125" cy="78990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122356" y="5860271"/>
            <a:ext cx="1425561" cy="114286"/>
            <a:chOff x="2122356" y="5860271"/>
            <a:chExt cx="1425561" cy="1142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2122356" y="5860271"/>
              <a:ext cx="1425561" cy="1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855553" y="6607625"/>
            <a:ext cx="13251046" cy="35714"/>
            <a:chOff x="2855553" y="6607625"/>
            <a:chExt cx="13251046" cy="3571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55553" y="6607625"/>
              <a:ext cx="13251046" cy="3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444890" y="5935691"/>
            <a:ext cx="1344029" cy="35714"/>
            <a:chOff x="15444890" y="5935691"/>
            <a:chExt cx="1344029" cy="3571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60000">
              <a:off x="15444890" y="5935691"/>
              <a:ext cx="1344029" cy="35714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193713" y="6571168"/>
            <a:ext cx="4302234" cy="54396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10542" y="8214870"/>
            <a:ext cx="985001" cy="805344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337159" y="8222081"/>
            <a:ext cx="2018058" cy="80534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296163" y="8503322"/>
            <a:ext cx="3070660" cy="114286"/>
            <a:chOff x="4296163" y="8503322"/>
            <a:chExt cx="3070660" cy="11428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296163" y="8503322"/>
              <a:ext cx="3070660" cy="114286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132328" y="8121399"/>
            <a:ext cx="2588424" cy="5384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2022-12-07T18:38:56Z</dcterms:created>
  <dcterms:modified xsi:type="dcterms:W3CDTF">2022-12-07T18:38:56Z</dcterms:modified>
</cp:coreProperties>
</file>