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55F0-71B5-47EE-864C-673EA47448A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684B-72E2-4AB1-9E52-8D6EBC3C6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61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55F0-71B5-47EE-864C-673EA47448A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684B-72E2-4AB1-9E52-8D6EBC3C6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3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55F0-71B5-47EE-864C-673EA47448A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684B-72E2-4AB1-9E52-8D6EBC3C67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2039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55F0-71B5-47EE-864C-673EA47448A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684B-72E2-4AB1-9E52-8D6EBC3C6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84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55F0-71B5-47EE-864C-673EA47448A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684B-72E2-4AB1-9E52-8D6EBC3C67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0374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55F0-71B5-47EE-864C-673EA47448A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684B-72E2-4AB1-9E52-8D6EBC3C6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17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55F0-71B5-47EE-864C-673EA47448A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684B-72E2-4AB1-9E52-8D6EBC3C6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258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55F0-71B5-47EE-864C-673EA47448A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684B-72E2-4AB1-9E52-8D6EBC3C6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61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55F0-71B5-47EE-864C-673EA47448A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684B-72E2-4AB1-9E52-8D6EBC3C6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55F0-71B5-47EE-864C-673EA47448A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684B-72E2-4AB1-9E52-8D6EBC3C6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21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55F0-71B5-47EE-864C-673EA47448A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684B-72E2-4AB1-9E52-8D6EBC3C6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68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55F0-71B5-47EE-864C-673EA47448A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684B-72E2-4AB1-9E52-8D6EBC3C6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1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55F0-71B5-47EE-864C-673EA47448A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684B-72E2-4AB1-9E52-8D6EBC3C6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2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55F0-71B5-47EE-864C-673EA47448A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684B-72E2-4AB1-9E52-8D6EBC3C6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36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55F0-71B5-47EE-864C-673EA47448A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684B-72E2-4AB1-9E52-8D6EBC3C6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56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55F0-71B5-47EE-864C-673EA47448A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684B-72E2-4AB1-9E52-8D6EBC3C6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42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55F0-71B5-47EE-864C-673EA47448A3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E2684B-72E2-4AB1-9E52-8D6EBC3C6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8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DAEEF-1FE5-15A1-57C5-F72A5F0C8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모바일 프로그래밍</a:t>
            </a:r>
            <a:br>
              <a:rPr lang="en-US" altLang="ko-KR" dirty="0"/>
            </a:br>
            <a:r>
              <a:rPr lang="ko-KR" altLang="en-US" dirty="0" err="1"/>
              <a:t>텀프로젝트</a:t>
            </a:r>
            <a:r>
              <a:rPr lang="ko-KR" altLang="en-US" dirty="0"/>
              <a:t> 발표자료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0EFC1-F90E-A807-0FCF-BEE4B0719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21621981 </a:t>
            </a:r>
            <a:r>
              <a:rPr lang="ko-KR" altLang="en-US" dirty="0"/>
              <a:t>이지응</a:t>
            </a:r>
          </a:p>
        </p:txBody>
      </p:sp>
    </p:spTree>
    <p:extLst>
      <p:ext uri="{BB962C8B-B14F-4D97-AF65-F5344CB8AC3E}">
        <p14:creationId xmlns:p14="http://schemas.microsoft.com/office/powerpoint/2010/main" val="89957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B8F5-0804-FB97-C8AB-B94B41F2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4D3DBE-3B45-45FE-7C73-378FD0CE17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78350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08F19-919D-63F0-15CB-B4BD0884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DISCLAMER(</a:t>
            </a:r>
            <a:r>
              <a:rPr lang="ko-KR" altLang="en-US" dirty="0"/>
              <a:t>사죄의 말씀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A15ECB-9287-043B-8D12-164E64E2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본인이 전과해서 </a:t>
            </a:r>
            <a:r>
              <a:rPr lang="en-US" altLang="ko-KR" sz="2400" dirty="0"/>
              <a:t>3+4</a:t>
            </a:r>
            <a:r>
              <a:rPr lang="ko-KR" altLang="en-US" sz="2400" dirty="0"/>
              <a:t>학년 수업을 동시에 듣기에 </a:t>
            </a:r>
            <a:r>
              <a:rPr lang="en-US" altLang="ko-KR" sz="2400" dirty="0"/>
              <a:t>11</a:t>
            </a:r>
            <a:r>
              <a:rPr lang="ko-KR" altLang="en-US" sz="2400" dirty="0"/>
              <a:t>월간 졸업작품 만드느라 등등의 각종 과제들을 우선시 하는 바람에 예정과 다르게 다급하게 벼락치기로 만들게 되었습니다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이로 인해 본래 변신 뿐 만 아니라 합체 기능도 </a:t>
            </a:r>
            <a:r>
              <a:rPr lang="ko-KR" altLang="en-US" sz="2400" dirty="0" err="1"/>
              <a:t>선보였을려고</a:t>
            </a:r>
            <a:r>
              <a:rPr lang="ko-KR" altLang="en-US" sz="2400" dirty="0"/>
              <a:t> 했는데</a:t>
            </a:r>
            <a:r>
              <a:rPr lang="en-US" altLang="ko-KR" sz="2400" dirty="0"/>
              <a:t>, </a:t>
            </a:r>
            <a:r>
              <a:rPr lang="ko-KR" altLang="en-US" sz="2400" dirty="0"/>
              <a:t>시간 상 합체 기능을 생략한 데 대해 양해를 부탁드립니다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또한 본인이 디자인에 심히 안 좋아서 구린 디자인 선보일 바에 그냥 바탕색으로 </a:t>
            </a:r>
            <a:r>
              <a:rPr lang="ko-KR" altLang="en-US" sz="2400" dirty="0" err="1"/>
              <a:t>떡칠한</a:t>
            </a:r>
            <a:r>
              <a:rPr lang="ko-KR" altLang="en-US" sz="2400" dirty="0"/>
              <a:t> 오브젝트 모습을 보이게 </a:t>
            </a:r>
            <a:r>
              <a:rPr lang="ko-KR" altLang="en-US" sz="2400" dirty="0" err="1"/>
              <a:t>되서</a:t>
            </a:r>
            <a:r>
              <a:rPr lang="ko-KR" altLang="en-US" sz="2400" dirty="0"/>
              <a:t> 양해를 구합니다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695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1EA6E-6A25-7804-31A5-343B9C9F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본인이 만든 앱</a:t>
            </a:r>
            <a:r>
              <a:rPr lang="en-US" altLang="ko-KR" dirty="0"/>
              <a:t>(</a:t>
            </a:r>
            <a:r>
              <a:rPr lang="ko-KR" altLang="en-US" dirty="0" err="1"/>
              <a:t>로봇트</a:t>
            </a:r>
            <a:r>
              <a:rPr lang="ko-KR" altLang="en-US" dirty="0"/>
              <a:t> 변신 앱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br>
              <a:rPr lang="en-US" altLang="ko-KR" dirty="0"/>
            </a:br>
            <a:r>
              <a:rPr lang="ko-KR" altLang="en-US" dirty="0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D541F-35DE-F869-F4C4-0FF55EAD5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시중에 이미 </a:t>
            </a:r>
            <a:r>
              <a:rPr lang="en-US" altLang="ko-KR" sz="2800" dirty="0"/>
              <a:t>2D</a:t>
            </a:r>
            <a:r>
              <a:rPr lang="ko-KR" altLang="en-US" sz="2800" dirty="0"/>
              <a:t>평면상의 변신로봇 조작 앱이 있는 것을 보고 영감 </a:t>
            </a:r>
            <a:r>
              <a:rPr lang="en-US" altLang="ko-KR" sz="2800" dirty="0"/>
              <a:t>-&gt; </a:t>
            </a:r>
            <a:r>
              <a:rPr lang="ko-KR" altLang="en-US" sz="2800" dirty="0"/>
              <a:t>본인의 경우 </a:t>
            </a:r>
            <a:r>
              <a:rPr lang="en-US" altLang="ko-KR" sz="2800" dirty="0"/>
              <a:t>3D</a:t>
            </a:r>
            <a:r>
              <a:rPr lang="ko-KR" altLang="en-US" sz="2800" dirty="0"/>
              <a:t>버전의 변신로봇 조작 앱을 만들기로 하였습니다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앞서 소개한 앱은 변신 방법을 죄다 가르쳐주지만</a:t>
            </a:r>
            <a:r>
              <a:rPr lang="en-US" altLang="ko-KR" sz="2800" dirty="0"/>
              <a:t>, </a:t>
            </a:r>
            <a:r>
              <a:rPr lang="ko-KR" altLang="en-US" sz="2800" dirty="0"/>
              <a:t>본인의 앱은 변신 과정을 전혀 가르쳐 주지 않아</a:t>
            </a:r>
            <a:r>
              <a:rPr lang="en-US" altLang="ko-KR" sz="2800" dirty="0"/>
              <a:t>, </a:t>
            </a:r>
            <a:r>
              <a:rPr lang="ko-KR" altLang="en-US" sz="2800" dirty="0"/>
              <a:t>마치 퀴즈를 푸는 것처럼 변신 과정을 유추하는 재미</a:t>
            </a:r>
            <a:r>
              <a:rPr lang="en-US" altLang="ko-KR" sz="2800" dirty="0"/>
              <a:t>? </a:t>
            </a:r>
            <a:r>
              <a:rPr lang="ko-KR" altLang="en-US" sz="2800" dirty="0"/>
              <a:t>가 있습니다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6734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74CBA-50DB-3B57-1AE9-1F8FF997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타이틀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067ED-D6D5-97B0-0368-573333703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269"/>
            <a:ext cx="8596668" cy="4679093"/>
          </a:xfrm>
        </p:spPr>
        <p:txBody>
          <a:bodyPr/>
          <a:lstStyle/>
          <a:p>
            <a:r>
              <a:rPr lang="ko-KR" altLang="en-US" dirty="0"/>
              <a:t>타이틀 로고가 있는 화면입니다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3F1758-68E8-B2F8-B403-4FE8E62CF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179" y="609600"/>
            <a:ext cx="3406190" cy="563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0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74CBA-50DB-3B57-1AE9-1F8FF997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시놉시스 및 설명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067ED-D6D5-97B0-0368-573333703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269"/>
            <a:ext cx="8596668" cy="4679093"/>
          </a:xfrm>
        </p:spPr>
        <p:txBody>
          <a:bodyPr/>
          <a:lstStyle/>
          <a:p>
            <a:r>
              <a:rPr lang="ko-KR" altLang="en-US" dirty="0"/>
              <a:t>간단한 시놉시스 및 게임 놀이 방법</a:t>
            </a:r>
            <a:endParaRPr lang="en-US" altLang="ko-KR" dirty="0"/>
          </a:p>
          <a:p>
            <a:r>
              <a:rPr lang="ko-KR" altLang="en-US" dirty="0"/>
              <a:t>을 간단하게 설명하고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FA1599-794C-599A-5859-6C6FCDA57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100" y="609599"/>
            <a:ext cx="3419981" cy="562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6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74CBA-50DB-3B57-1AE9-1F8FF997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067ED-D6D5-97B0-0368-573333703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269"/>
            <a:ext cx="8596668" cy="4679093"/>
          </a:xfrm>
        </p:spPr>
        <p:txBody>
          <a:bodyPr/>
          <a:lstStyle/>
          <a:p>
            <a:r>
              <a:rPr lang="ko-KR" altLang="en-US" dirty="0" err="1"/>
              <a:t>메인화면입니다</a:t>
            </a:r>
            <a:r>
              <a:rPr lang="en-US" altLang="ko-KR" dirty="0"/>
              <a:t>. </a:t>
            </a:r>
            <a:r>
              <a:rPr lang="ko-KR" altLang="en-US" dirty="0"/>
              <a:t>사진 속 사자 로봇을 올바르게 변형하는</a:t>
            </a:r>
            <a:endParaRPr lang="en-US" altLang="ko-KR" dirty="0"/>
          </a:p>
          <a:p>
            <a:r>
              <a:rPr lang="ko-KR" altLang="en-US" dirty="0"/>
              <a:t>것이 목적입니다</a:t>
            </a:r>
            <a:r>
              <a:rPr lang="en-US" altLang="ko-KR" dirty="0"/>
              <a:t>. </a:t>
            </a:r>
            <a:r>
              <a:rPr lang="ko-KR" altLang="en-US" dirty="0"/>
              <a:t>토르소</a:t>
            </a:r>
            <a:r>
              <a:rPr lang="en-US" altLang="ko-KR" dirty="0"/>
              <a:t>(</a:t>
            </a:r>
            <a:r>
              <a:rPr lang="ko-KR" altLang="en-US" dirty="0"/>
              <a:t>몸체</a:t>
            </a:r>
            <a:r>
              <a:rPr lang="en-US" altLang="ko-KR" dirty="0"/>
              <a:t>)</a:t>
            </a:r>
            <a:r>
              <a:rPr lang="ko-KR" altLang="en-US" dirty="0"/>
              <a:t>부분을 눌러 완성하지만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변형방법이 올바르지 않으면 절대로 완성되지 않습니다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D1F923-F0B5-996E-34F8-95FEF98A4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102" y="609600"/>
            <a:ext cx="3461506" cy="571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9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74CBA-50DB-3B57-1AE9-1F8FF997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067ED-D6D5-97B0-0368-573333703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269"/>
            <a:ext cx="8596668" cy="4679093"/>
          </a:xfrm>
        </p:spPr>
        <p:txBody>
          <a:bodyPr/>
          <a:lstStyle/>
          <a:p>
            <a:r>
              <a:rPr lang="ko-KR" altLang="en-US" dirty="0"/>
              <a:t>올바른 방법으로 변형한 상태에서</a:t>
            </a:r>
            <a:endParaRPr lang="en-US" altLang="ko-KR" dirty="0"/>
          </a:p>
          <a:p>
            <a:r>
              <a:rPr lang="ko-KR" altLang="en-US" dirty="0"/>
              <a:t>토르소를 눌러야 비로서 변신이 완료됩니다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사진은 완성 선언이 승인된 순간입니다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4E6248-AD25-8524-B751-1DA5413FB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51" y="609600"/>
            <a:ext cx="3531321" cy="58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6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74CBA-50DB-3B57-1AE9-1F8FF997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엔딩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067ED-D6D5-97B0-0368-573333703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2269"/>
            <a:ext cx="8596668" cy="4679093"/>
          </a:xfrm>
        </p:spPr>
        <p:txBody>
          <a:bodyPr/>
          <a:lstStyle/>
          <a:p>
            <a:r>
              <a:rPr lang="ko-KR" altLang="en-US" dirty="0" err="1"/>
              <a:t>엔딩화면입니다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8FF972-7A49-D402-4FE8-9DFF561DF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280" y="609600"/>
            <a:ext cx="3548116" cy="580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1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D0D74-0C85-331C-BCEE-60E4BD91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시연 영상 또는 직접 시연</a:t>
            </a:r>
          </a:p>
        </p:txBody>
      </p:sp>
    </p:spTree>
    <p:extLst>
      <p:ext uri="{BB962C8B-B14F-4D97-AF65-F5344CB8AC3E}">
        <p14:creationId xmlns:p14="http://schemas.microsoft.com/office/powerpoint/2010/main" val="120488195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219</Words>
  <Application>Microsoft Office PowerPoint</Application>
  <PresentationFormat>와이드스크린</PresentationFormat>
  <Paragraphs>27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패싯</vt:lpstr>
      <vt:lpstr>모바일 프로그래밍 텀프로젝트 발표자료</vt:lpstr>
      <vt:lpstr>DISCLAMER(사죄의 말씀)</vt:lpstr>
      <vt:lpstr>본인이 만든 앱(로봇트 변신 앱)의 특징</vt:lpstr>
      <vt:lpstr>타이틀 화면</vt:lpstr>
      <vt:lpstr>시놉시스 및 설명 화면</vt:lpstr>
      <vt:lpstr>메인화면</vt:lpstr>
      <vt:lpstr>메인화면</vt:lpstr>
      <vt:lpstr>엔딩 화면</vt:lpstr>
      <vt:lpstr>실제 시연 영상 또는 직접 시연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프로그래밍 텀프로젝트 시연</dc:title>
  <dc:creator>이 지응</dc:creator>
  <cp:lastModifiedBy>이 지응</cp:lastModifiedBy>
  <cp:revision>3</cp:revision>
  <dcterms:created xsi:type="dcterms:W3CDTF">2022-12-07T21:41:56Z</dcterms:created>
  <dcterms:modified xsi:type="dcterms:W3CDTF">2022-12-07T22:08:44Z</dcterms:modified>
</cp:coreProperties>
</file>