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4" r:id="rId3"/>
    <p:sldId id="608" r:id="rId4"/>
    <p:sldId id="619" r:id="rId5"/>
    <p:sldId id="611" r:id="rId6"/>
    <p:sldId id="621" r:id="rId7"/>
    <p:sldId id="623" r:id="rId8"/>
    <p:sldId id="620" r:id="rId9"/>
    <p:sldId id="624" r:id="rId10"/>
    <p:sldId id="622" r:id="rId11"/>
    <p:sldId id="625" r:id="rId12"/>
  </p:sldIdLst>
  <p:sldSz cx="9906000" cy="6858000" type="A4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Impact" pitchFamily="34" charset="0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Haettenschweiler" pitchFamily="34" charset="0"/>
      <p:regular r:id="rId22"/>
    </p:embeddedFont>
    <p:embeddedFont>
      <p:font typeface="Nanum Pen Script" charset="-127"/>
      <p:regular r:id="rId23"/>
    </p:embeddedFont>
  </p:embeddedFontLst>
  <p:defaultTextStyle>
    <a:defPPr marL="0" marR="0" indent="0" algn="l" defTabSz="67354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16838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33677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50516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67354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84193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010321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17870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34709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8" autoAdjust="0"/>
    <p:restoredTop sz="87342" autoAdjust="0"/>
  </p:normalViewPr>
  <p:slideViewPr>
    <p:cSldViewPr snapToObjects="1">
      <p:cViewPr>
        <p:scale>
          <a:sx n="90" d="100"/>
          <a:sy n="90" d="100"/>
        </p:scale>
        <p:origin x="-96" y="-144"/>
      </p:cViewPr>
      <p:guideLst>
        <p:guide orient="horz" pos="86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19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177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ED0A-F6AA-9F48-ABA5-44760BA64D74}" type="datetimeFigureOut">
              <a:rPr kumimoji="1" lang="ko-KR" altLang="en-US" smtClean="0"/>
              <a:pPr/>
              <a:t>2018-04-04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F8AAA-C998-FD4F-90C9-DFA9507AEFE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66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1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1pPr>
    <a:lvl2pPr indent="16838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2pPr>
    <a:lvl3pPr indent="33677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3pPr>
    <a:lvl4pPr indent="505160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4pPr>
    <a:lvl5pPr indent="67354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5pPr>
    <a:lvl6pPr indent="84193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6pPr>
    <a:lvl7pPr indent="1010321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7pPr>
    <a:lvl8pPr indent="117870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8pPr>
    <a:lvl9pPr indent="134709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60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14313" y="6505277"/>
            <a:ext cx="267702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942"/>
            <a:ext cx="9906000" cy="109095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>
          <a:xfrm>
            <a:off x="210207" y="1258066"/>
            <a:ext cx="9581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4" name="제목 개체 틀 1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0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473151"/>
            <a:ext cx="648072" cy="3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Calibri" charset="0"/>
          <a:ea typeface="Calibri" charset="0"/>
          <a:cs typeface="Calibri" charset="0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12528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1pPr>
      <a:lvl2pPr marL="625056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2pPr>
      <a:lvl3pPr marL="937584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3pPr>
      <a:lvl4pPr marL="1250112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4pPr>
      <a:lvl5pPr marL="1562640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hueOff val="273561"/>
            <a:satOff val="2937"/>
            <a:lumOff val="-2223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905749"/>
            <a:ext cx="3847208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3600" dirty="0" smtClean="0">
                <a:latin typeface="Impact" charset="0"/>
                <a:ea typeface="Impact" charset="0"/>
                <a:cs typeface="Impact" charset="0"/>
              </a:rPr>
              <a:t>형상변경관리 답</a:t>
            </a:r>
            <a:r>
              <a:rPr lang="ko-KR" altLang="en-US" sz="3600" dirty="0">
                <a:latin typeface="Impact" charset="0"/>
                <a:ea typeface="Impact" charset="0"/>
                <a:cs typeface="Impact" charset="0"/>
              </a:rPr>
              <a:t>안</a:t>
            </a:r>
            <a:endParaRPr sz="360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375326" y="3528463"/>
            <a:ext cx="493885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sz="2250" dirty="0" smtClean="0">
                <a:latin typeface="Impact" charset="0"/>
                <a:ea typeface="Impact" charset="0"/>
                <a:cs typeface="Impact" charset="0"/>
              </a:rPr>
              <a:t>SW 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아키텍처기반 </a:t>
            </a:r>
            <a:r>
              <a:rPr lang="ko-KR" altLang="en-US" sz="2250" dirty="0" err="1" smtClean="0">
                <a:latin typeface="Impact" charset="0"/>
                <a:ea typeface="Impact" charset="0"/>
                <a:cs typeface="Impact" charset="0"/>
              </a:rPr>
              <a:t>자바빅데이터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 개발자</a:t>
            </a:r>
            <a:endParaRPr lang="en-US" altLang="ko-KR" sz="2250" dirty="0" smtClean="0">
              <a:latin typeface="Impact" charset="0"/>
              <a:ea typeface="Impact" charset="0"/>
              <a:cs typeface="Impact" charset="0"/>
            </a:endParaRPr>
          </a:p>
          <a:p>
            <a:endParaRPr sz="225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</p:spPr>
        <p:txBody>
          <a:bodyPr/>
          <a:lstStyle/>
          <a:p>
            <a:pPr algn="l"/>
            <a:r>
              <a:rPr kumimoji="1" lang="en-US" altLang="ko-KR" dirty="0" smtClean="0"/>
              <a:t>Step2] Push </a:t>
            </a:r>
            <a:r>
              <a:rPr kumimoji="1" lang="ko-KR" altLang="en-US" dirty="0" smtClean="0"/>
              <a:t>결과</a:t>
            </a:r>
            <a:endParaRPr kumimoji="1"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104901"/>
            <a:ext cx="95440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461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219200"/>
            <a:ext cx="79533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</p:spPr>
        <p:txBody>
          <a:bodyPr/>
          <a:lstStyle/>
          <a:p>
            <a:pPr algn="l"/>
            <a:r>
              <a:rPr kumimoji="1" lang="en-US" altLang="ko-KR" dirty="0" smtClean="0"/>
              <a:t>Step2] </a:t>
            </a:r>
            <a:r>
              <a:rPr kumimoji="1" lang="ko-KR" altLang="en-US" dirty="0" smtClean="0"/>
              <a:t>다시 집 </a:t>
            </a:r>
            <a:r>
              <a:rPr kumimoji="1" lang="en-US" altLang="ko-KR" dirty="0" smtClean="0"/>
              <a:t>-&gt; </a:t>
            </a:r>
            <a:r>
              <a:rPr kumimoji="1" lang="ko-KR" altLang="en-US" dirty="0" smtClean="0"/>
              <a:t>학원 </a:t>
            </a:r>
            <a:r>
              <a:rPr kumimoji="1" lang="en-US" altLang="ko-KR" dirty="0" smtClean="0"/>
              <a:t>Pull </a:t>
            </a:r>
            <a:r>
              <a:rPr kumimoji="1" lang="ko-KR" altLang="en-US" dirty="0" smtClean="0"/>
              <a:t>결과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8493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1971695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1.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1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</a:rPr>
              <a:t>1. </a:t>
            </a:r>
            <a:r>
              <a:rPr lang="ko-KR" altLang="en-US" dirty="0" smtClean="0"/>
              <a:t>형상 변경관리 아키텍처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집 개발환경</a:t>
            </a:r>
            <a:r>
              <a:rPr lang="en-US" altLang="ko-KR" dirty="0" smtClean="0"/>
              <a:t>)</a:t>
            </a:r>
            <a:endParaRPr kumimoji="1"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3656856" y="1196752"/>
            <a:ext cx="2016224" cy="187220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형상관리 서버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(Origin/master)</a:t>
            </a:r>
            <a:endParaRPr kumimoji="0" lang="ko-KR" altLang="en-US" sz="1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396" y="3825226"/>
            <a:ext cx="1008112" cy="187220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1.Working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Space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생</a:t>
            </a:r>
            <a:r>
              <a:rPr lang="ko-KR" altLang="en-US" sz="14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성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632" y="3825226"/>
            <a:ext cx="1008112" cy="187220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Staging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Area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92760" y="3825226"/>
            <a:ext cx="1008112" cy="187220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Local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Repository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8896" y="3825226"/>
            <a:ext cx="1008112" cy="187220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Local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Repository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12132" y="3825226"/>
            <a:ext cx="1008112" cy="187220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Staging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Area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4260" y="3825226"/>
            <a:ext cx="1008112" cy="187220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.Working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Space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생</a:t>
            </a:r>
            <a:r>
              <a:rPr lang="ko-KR" altLang="en-US" sz="14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성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29" name="톱니 모양의 오른쪽 화살표 28"/>
          <p:cNvSpPr/>
          <p:nvPr/>
        </p:nvSpPr>
        <p:spPr>
          <a:xfrm>
            <a:off x="955448" y="5733256"/>
            <a:ext cx="1080120" cy="288032"/>
          </a:xfrm>
          <a:prstGeom prst="notchedRightArrow">
            <a:avLst>
              <a:gd name="adj1" fmla="val 50000"/>
              <a:gd name="adj2" fmla="val 86914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2.Add</a:t>
            </a:r>
            <a:endParaRPr kumimoji="0" lang="ko-KR" altLang="en-US" sz="1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0" name="톱니 모양의 오른쪽 화살표 29"/>
          <p:cNvSpPr/>
          <p:nvPr/>
        </p:nvSpPr>
        <p:spPr>
          <a:xfrm>
            <a:off x="2216696" y="5741640"/>
            <a:ext cx="1152128" cy="288032"/>
          </a:xfrm>
          <a:prstGeom prst="notchedRightArrow">
            <a:avLst>
              <a:gd name="adj1" fmla="val 50000"/>
              <a:gd name="adj2" fmla="val 86914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3.Commit</a:t>
            </a:r>
            <a:endParaRPr kumimoji="0" lang="ko-KR" altLang="en-US" sz="1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6656" y="1442224"/>
            <a:ext cx="7469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4.Push</a:t>
            </a:r>
            <a:endParaRPr kumimoji="0" lang="ko-KR" altLang="en-US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flipV="1">
            <a:off x="1856656" y="1412776"/>
            <a:ext cx="1440160" cy="694966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5817096" y="1412776"/>
            <a:ext cx="1368152" cy="75196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구부러진 연결선 46"/>
          <p:cNvCxnSpPr/>
          <p:nvPr/>
        </p:nvCxnSpPr>
        <p:spPr>
          <a:xfrm rot="10800000" flipV="1">
            <a:off x="2216696" y="1760258"/>
            <a:ext cx="1260140" cy="676665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빗면 47"/>
          <p:cNvSpPr/>
          <p:nvPr/>
        </p:nvSpPr>
        <p:spPr>
          <a:xfrm>
            <a:off x="817003" y="2252469"/>
            <a:ext cx="1218565" cy="920773"/>
          </a:xfrm>
          <a:prstGeom prst="bevel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집 컴퓨</a:t>
            </a:r>
            <a:r>
              <a:rPr lang="ko-KR" altLang="en-US" sz="14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터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92760" y="2364042"/>
            <a:ext cx="75822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10.Pull</a:t>
            </a:r>
            <a:endParaRPr kumimoji="0" lang="ko-KR" altLang="en-US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sp>
        <p:nvSpPr>
          <p:cNvPr id="53" name="톱니 모양의 오른쪽 화살표 52"/>
          <p:cNvSpPr/>
          <p:nvPr/>
        </p:nvSpPr>
        <p:spPr>
          <a:xfrm flipH="1">
            <a:off x="6213596" y="5848977"/>
            <a:ext cx="1259684" cy="288032"/>
          </a:xfrm>
          <a:prstGeom prst="notchedRightArrow">
            <a:avLst>
              <a:gd name="adj1" fmla="val 50000"/>
              <a:gd name="adj2" fmla="val 86914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8.Commit</a:t>
            </a:r>
            <a:endParaRPr kumimoji="0" lang="ko-KR" altLang="en-US" sz="1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54" name="톱니 모양의 오른쪽 화살표 53"/>
          <p:cNvSpPr/>
          <p:nvPr/>
        </p:nvSpPr>
        <p:spPr>
          <a:xfrm flipH="1">
            <a:off x="7636575" y="5857361"/>
            <a:ext cx="1080120" cy="288032"/>
          </a:xfrm>
          <a:prstGeom prst="notchedRightArrow">
            <a:avLst>
              <a:gd name="adj1" fmla="val 50000"/>
              <a:gd name="adj2" fmla="val 86914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7.Add</a:t>
            </a:r>
            <a:endParaRPr kumimoji="0" lang="ko-KR" altLang="en-US" sz="1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55" name="빗면 54"/>
          <p:cNvSpPr/>
          <p:nvPr/>
        </p:nvSpPr>
        <p:spPr>
          <a:xfrm>
            <a:off x="7185248" y="2276872"/>
            <a:ext cx="1218565" cy="920773"/>
          </a:xfrm>
          <a:prstGeom prst="bevel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학</a:t>
            </a:r>
            <a:r>
              <a:rPr lang="ko-KR" altLang="en-US" sz="14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 컴퓨</a:t>
            </a:r>
            <a:r>
              <a:rPr lang="ko-KR" altLang="en-US" sz="14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터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cxnSp>
        <p:nvCxnSpPr>
          <p:cNvPr id="58" name="구부러진 연결선 57"/>
          <p:cNvCxnSpPr/>
          <p:nvPr/>
        </p:nvCxnSpPr>
        <p:spPr>
          <a:xfrm>
            <a:off x="5817096" y="1791037"/>
            <a:ext cx="1149912" cy="747411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6680070" y="1463229"/>
            <a:ext cx="7469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9.Push</a:t>
            </a:r>
            <a:endParaRPr kumimoji="0" lang="ko-KR" altLang="en-US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3596" y="2524341"/>
            <a:ext cx="6395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5.Pull</a:t>
            </a:r>
            <a:endParaRPr kumimoji="0" lang="ko-KR" altLang="en-US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60526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2055051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2.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65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Step1] </a:t>
            </a:r>
            <a:r>
              <a:rPr kumimoji="1" lang="ko-KR" altLang="en-US" sz="2800" dirty="0" smtClean="0"/>
              <a:t>형상관리 서버</a:t>
            </a:r>
            <a:r>
              <a:rPr kumimoji="1" lang="en-US" altLang="ko-KR" sz="2800" dirty="0" smtClean="0"/>
              <a:t>,</a:t>
            </a:r>
            <a:r>
              <a:rPr kumimoji="1" lang="ko-KR" altLang="en-US" sz="2800" dirty="0" smtClean="0"/>
              <a:t> </a:t>
            </a:r>
            <a:r>
              <a:rPr kumimoji="1" lang="en-US" altLang="ko-KR" sz="2800" dirty="0"/>
              <a:t>W</a:t>
            </a:r>
            <a:r>
              <a:rPr kumimoji="1" lang="en-US" altLang="ko-KR" sz="2800" dirty="0" smtClean="0"/>
              <a:t>orking space, Local Repository </a:t>
            </a:r>
            <a:r>
              <a:rPr kumimoji="1" lang="ko-KR" altLang="en-US" sz="2800" dirty="0" smtClean="0"/>
              <a:t>생성</a:t>
            </a:r>
            <a:endParaRPr kumimoji="1"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628800"/>
            <a:ext cx="945832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001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</p:spPr>
        <p:txBody>
          <a:bodyPr/>
          <a:lstStyle/>
          <a:p>
            <a:pPr algn="l"/>
            <a:r>
              <a:rPr kumimoji="1" lang="en-US" altLang="ko-KR" dirty="0" smtClean="0"/>
              <a:t>Step1] </a:t>
            </a:r>
            <a:r>
              <a:rPr kumimoji="1" lang="ko-KR" altLang="en-US" dirty="0" smtClean="0"/>
              <a:t>학원에서 </a:t>
            </a:r>
            <a:r>
              <a:rPr kumimoji="1" lang="en-US" altLang="ko-KR" dirty="0" smtClean="0"/>
              <a:t>Add &amp; Commit</a:t>
            </a:r>
            <a:endParaRPr kumimoji="1"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1139058"/>
            <a:ext cx="5409841" cy="532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0727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5" y="1104900"/>
            <a:ext cx="9669763" cy="484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</p:spPr>
        <p:txBody>
          <a:bodyPr/>
          <a:lstStyle/>
          <a:p>
            <a:pPr algn="l"/>
            <a:r>
              <a:rPr kumimoji="1" lang="en-US" altLang="ko-KR" dirty="0" smtClean="0"/>
              <a:t>Step1] Push </a:t>
            </a:r>
            <a:r>
              <a:rPr kumimoji="1" lang="ko-KR" altLang="en-US" dirty="0" smtClean="0"/>
              <a:t>결</a:t>
            </a:r>
            <a:r>
              <a:rPr kumimoji="1" lang="ko-KR" altLang="en-US" dirty="0"/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447984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Step2] </a:t>
            </a:r>
            <a:r>
              <a:rPr kumimoji="1" lang="ko-KR" altLang="en-US" dirty="0" smtClean="0"/>
              <a:t>집에서 </a:t>
            </a:r>
            <a:r>
              <a:rPr kumimoji="1" lang="en-US" altLang="ko-KR" dirty="0" smtClean="0"/>
              <a:t>Pull</a:t>
            </a:r>
            <a:endParaRPr kumimoji="1"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08720"/>
            <a:ext cx="929719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액자 7"/>
          <p:cNvSpPr/>
          <p:nvPr/>
        </p:nvSpPr>
        <p:spPr>
          <a:xfrm>
            <a:off x="200472" y="798181"/>
            <a:ext cx="1872208" cy="432048"/>
          </a:xfrm>
          <a:prstGeom prst="fram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52753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</p:spPr>
        <p:txBody>
          <a:bodyPr/>
          <a:lstStyle/>
          <a:p>
            <a:pPr algn="l"/>
            <a:r>
              <a:rPr kumimoji="1" lang="en-US" altLang="ko-KR" dirty="0" smtClean="0"/>
              <a:t>Step2] Add &amp; Commit</a:t>
            </a:r>
            <a:endParaRPr kumimoji="1"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8" y="973713"/>
            <a:ext cx="8234160" cy="542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96760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나눔고딕" pitchFamily="50" charset="-127"/>
            <a:ea typeface="나눔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 pitchFamily="50" charset="-127"/>
            <a:ea typeface="맑은 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10513</TotalTime>
  <Words>96</Words>
  <Application>Microsoft Office PowerPoint</Application>
  <PresentationFormat>A4 용지(210x297mm)</PresentationFormat>
  <Paragraphs>38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굴림</vt:lpstr>
      <vt:lpstr>Arial</vt:lpstr>
      <vt:lpstr>Calibri</vt:lpstr>
      <vt:lpstr>Impact</vt:lpstr>
      <vt:lpstr>맑은 고딕</vt:lpstr>
      <vt:lpstr>Helvetica Neue</vt:lpstr>
      <vt:lpstr>Apple SD 산돌고딕 Neo 볼드체</vt:lpstr>
      <vt:lpstr>Apple SD 산돌고딕 Neo 옅은체</vt:lpstr>
      <vt:lpstr>Haettenschweiler</vt:lpstr>
      <vt:lpstr>나눔고딕</vt:lpstr>
      <vt:lpstr>Nanum Pen Script</vt:lpstr>
      <vt:lpstr>White</vt:lpstr>
      <vt:lpstr>PowerPoint 프레젠테이션</vt:lpstr>
      <vt:lpstr>PowerPoint 프레젠테이션</vt:lpstr>
      <vt:lpstr>1. 형상 변경관리 아키텍처 (학원-집 개발환경)</vt:lpstr>
      <vt:lpstr>PowerPoint 프레젠테이션</vt:lpstr>
      <vt:lpstr>Step1] 형상관리 서버, Working space, Local Repository 생성</vt:lpstr>
      <vt:lpstr>Step1] 학원에서 Add &amp; Commit</vt:lpstr>
      <vt:lpstr>Step1] Push 결과</vt:lpstr>
      <vt:lpstr>Step2] 집에서 Pull</vt:lpstr>
      <vt:lpstr>Step2] Add &amp; Commit</vt:lpstr>
      <vt:lpstr>Step2] Push 결과</vt:lpstr>
      <vt:lpstr>Step2] 다시 집 -&gt; 학원 Pull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jsp</dc:creator>
  <cp:lastModifiedBy>USER</cp:lastModifiedBy>
  <cp:revision>289</cp:revision>
  <cp:lastPrinted>2017-05-21T13:47:55Z</cp:lastPrinted>
  <dcterms:modified xsi:type="dcterms:W3CDTF">2018-04-04T02:14:33Z</dcterms:modified>
</cp:coreProperties>
</file>