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3AF4-915A-4B9C-A5B6-08DFBE2AB3CE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BA36-F0F5-49FD-8CD2-BF8D583EC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67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3AF4-915A-4B9C-A5B6-08DFBE2AB3CE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BA36-F0F5-49FD-8CD2-BF8D583EC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84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3AF4-915A-4B9C-A5B6-08DFBE2AB3CE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BA36-F0F5-49FD-8CD2-BF8D583EC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69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3AF4-915A-4B9C-A5B6-08DFBE2AB3CE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BA36-F0F5-49FD-8CD2-BF8D583EC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80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3AF4-915A-4B9C-A5B6-08DFBE2AB3CE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BA36-F0F5-49FD-8CD2-BF8D583EC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5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3AF4-915A-4B9C-A5B6-08DFBE2AB3CE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BA36-F0F5-49FD-8CD2-BF8D583EC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99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3AF4-915A-4B9C-A5B6-08DFBE2AB3CE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BA36-F0F5-49FD-8CD2-BF8D583EC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3AF4-915A-4B9C-A5B6-08DFBE2AB3CE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BA36-F0F5-49FD-8CD2-BF8D583EC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94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3AF4-915A-4B9C-A5B6-08DFBE2AB3CE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BA36-F0F5-49FD-8CD2-BF8D583EC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21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3AF4-915A-4B9C-A5B6-08DFBE2AB3CE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BA36-F0F5-49FD-8CD2-BF8D583EC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6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3AF4-915A-4B9C-A5B6-08DFBE2AB3CE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BA36-F0F5-49FD-8CD2-BF8D583EC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08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83AF4-915A-4B9C-A5B6-08DFBE2AB3CE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EBA36-F0F5-49FD-8CD2-BF8D583EC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25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졸업작품 예상 기술구조도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03848" y="5013176"/>
            <a:ext cx="3034680" cy="7486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발표자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박가은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8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1484784"/>
            <a:ext cx="1728192" cy="3816424"/>
          </a:xfrm>
          <a:prstGeom prst="rect">
            <a:avLst/>
          </a:prstGeom>
          <a:solidFill>
            <a:schemeClr val="accent3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웹 페이지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Html5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</a:rPr>
              <a:t>Css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</a:rPr>
              <a:t>Javascript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</a:rPr>
              <a:t>Jquery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11760" y="1484784"/>
            <a:ext cx="1620180" cy="3816424"/>
          </a:xfrm>
          <a:prstGeom prst="rect">
            <a:avLst/>
          </a:prstGeom>
          <a:solidFill>
            <a:schemeClr val="accent3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Spring framework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JSP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 Java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MyBatis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44008" y="1772816"/>
            <a:ext cx="1440160" cy="1440160"/>
          </a:xfrm>
          <a:prstGeom prst="rect">
            <a:avLst/>
          </a:prstGeom>
          <a:solidFill>
            <a:schemeClr val="accent3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DBMS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(MySQL)</a:t>
            </a:r>
          </a:p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644008" y="3604127"/>
            <a:ext cx="1440160" cy="1625073"/>
          </a:xfrm>
          <a:prstGeom prst="rect">
            <a:avLst/>
          </a:prstGeom>
          <a:solidFill>
            <a:schemeClr val="accent3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BigData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Server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-Python</a:t>
            </a:r>
          </a:p>
        </p:txBody>
      </p: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688388" cy="72008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졸업작품 예상 기술구조도</a:t>
            </a:r>
            <a:endParaRPr lang="ko-KR" altLang="en-US" sz="4000" dirty="0"/>
          </a:p>
        </p:txBody>
      </p:sp>
      <p:sp>
        <p:nvSpPr>
          <p:cNvPr id="14" name="순서도: 자기 디스크 13"/>
          <p:cNvSpPr/>
          <p:nvPr/>
        </p:nvSpPr>
        <p:spPr>
          <a:xfrm>
            <a:off x="7611962" y="1412776"/>
            <a:ext cx="1039361" cy="1344052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웹서버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8131641" y="2933632"/>
            <a:ext cx="1" cy="37530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자유형 17"/>
          <p:cNvSpPr/>
          <p:nvPr/>
        </p:nvSpPr>
        <p:spPr>
          <a:xfrm rot="18291504">
            <a:off x="5787298" y="3328602"/>
            <a:ext cx="2193541" cy="246250"/>
          </a:xfrm>
          <a:custGeom>
            <a:avLst/>
            <a:gdLst>
              <a:gd name="connsiteX0" fmla="*/ 0 w 1394085"/>
              <a:gd name="connsiteY0" fmla="*/ 0 h 344774"/>
              <a:gd name="connsiteX1" fmla="*/ 929390 w 1394085"/>
              <a:gd name="connsiteY1" fmla="*/ 104931 h 344774"/>
              <a:gd name="connsiteX2" fmla="*/ 749508 w 1394085"/>
              <a:gd name="connsiteY2" fmla="*/ 284813 h 344774"/>
              <a:gd name="connsiteX3" fmla="*/ 1394085 w 1394085"/>
              <a:gd name="connsiteY3" fmla="*/ 344774 h 34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4085" h="344774">
                <a:moveTo>
                  <a:pt x="0" y="0"/>
                </a:moveTo>
                <a:lnTo>
                  <a:pt x="929390" y="104931"/>
                </a:lnTo>
                <a:lnTo>
                  <a:pt x="749508" y="284813"/>
                </a:lnTo>
                <a:lnTo>
                  <a:pt x="1394085" y="344774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 rot="7397856">
            <a:off x="5939698" y="3481002"/>
            <a:ext cx="2193541" cy="246250"/>
          </a:xfrm>
          <a:custGeom>
            <a:avLst/>
            <a:gdLst>
              <a:gd name="connsiteX0" fmla="*/ 0 w 1394085"/>
              <a:gd name="connsiteY0" fmla="*/ 0 h 344774"/>
              <a:gd name="connsiteX1" fmla="*/ 929390 w 1394085"/>
              <a:gd name="connsiteY1" fmla="*/ 104931 h 344774"/>
              <a:gd name="connsiteX2" fmla="*/ 749508 w 1394085"/>
              <a:gd name="connsiteY2" fmla="*/ 284813 h 344774"/>
              <a:gd name="connsiteX3" fmla="*/ 1394085 w 1394085"/>
              <a:gd name="connsiteY3" fmla="*/ 344774 h 34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4085" h="344774">
                <a:moveTo>
                  <a:pt x="0" y="0"/>
                </a:moveTo>
                <a:lnTo>
                  <a:pt x="929390" y="104931"/>
                </a:lnTo>
                <a:lnTo>
                  <a:pt x="749508" y="284813"/>
                </a:lnTo>
                <a:lnTo>
                  <a:pt x="1394085" y="344774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 rot="19681553">
            <a:off x="6103388" y="4447357"/>
            <a:ext cx="1566536" cy="229892"/>
          </a:xfrm>
          <a:custGeom>
            <a:avLst/>
            <a:gdLst>
              <a:gd name="connsiteX0" fmla="*/ 0 w 1394085"/>
              <a:gd name="connsiteY0" fmla="*/ 0 h 344774"/>
              <a:gd name="connsiteX1" fmla="*/ 929390 w 1394085"/>
              <a:gd name="connsiteY1" fmla="*/ 104931 h 344774"/>
              <a:gd name="connsiteX2" fmla="*/ 749508 w 1394085"/>
              <a:gd name="connsiteY2" fmla="*/ 284813 h 344774"/>
              <a:gd name="connsiteX3" fmla="*/ 1394085 w 1394085"/>
              <a:gd name="connsiteY3" fmla="*/ 344774 h 34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4085" h="344774">
                <a:moveTo>
                  <a:pt x="0" y="0"/>
                </a:moveTo>
                <a:lnTo>
                  <a:pt x="929390" y="104931"/>
                </a:lnTo>
                <a:lnTo>
                  <a:pt x="749508" y="284813"/>
                </a:lnTo>
                <a:lnTo>
                  <a:pt x="1394085" y="344774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 rot="9119478">
            <a:off x="6158722" y="4670659"/>
            <a:ext cx="1566536" cy="229892"/>
          </a:xfrm>
          <a:custGeom>
            <a:avLst/>
            <a:gdLst>
              <a:gd name="connsiteX0" fmla="*/ 0 w 1394085"/>
              <a:gd name="connsiteY0" fmla="*/ 0 h 344774"/>
              <a:gd name="connsiteX1" fmla="*/ 929390 w 1394085"/>
              <a:gd name="connsiteY1" fmla="*/ 104931 h 344774"/>
              <a:gd name="connsiteX2" fmla="*/ 749508 w 1394085"/>
              <a:gd name="connsiteY2" fmla="*/ 284813 h 344774"/>
              <a:gd name="connsiteX3" fmla="*/ 1394085 w 1394085"/>
              <a:gd name="connsiteY3" fmla="*/ 344774 h 34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4085" h="344774">
                <a:moveTo>
                  <a:pt x="0" y="0"/>
                </a:moveTo>
                <a:lnTo>
                  <a:pt x="929390" y="104931"/>
                </a:lnTo>
                <a:lnTo>
                  <a:pt x="749508" y="284813"/>
                </a:lnTo>
                <a:lnTo>
                  <a:pt x="1394085" y="344774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84068" y="478786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REST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65169" y="2307109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Beautiful Soup</a:t>
            </a:r>
          </a:p>
          <a:p>
            <a:r>
              <a:rPr lang="ko-KR" altLang="en-US" dirty="0" smtClean="0"/>
              <a:t>정규</a:t>
            </a:r>
            <a:r>
              <a:rPr lang="ko-KR" altLang="en-US" dirty="0"/>
              <a:t>식</a:t>
            </a:r>
          </a:p>
        </p:txBody>
      </p:sp>
      <p:sp>
        <p:nvSpPr>
          <p:cNvPr id="24" name="순서도: 자기 디스크 23"/>
          <p:cNvSpPr/>
          <p:nvPr/>
        </p:nvSpPr>
        <p:spPr>
          <a:xfrm>
            <a:off x="7687499" y="3604127"/>
            <a:ext cx="1039361" cy="1344052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오픈</a:t>
            </a:r>
            <a:r>
              <a:rPr lang="en-US" altLang="ko-KR" dirty="0" smtClean="0"/>
              <a:t>API</a:t>
            </a:r>
          </a:p>
          <a:p>
            <a:pPr algn="ctr"/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84168" y="5301208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수집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웹크롤링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오픈</a:t>
            </a:r>
            <a:r>
              <a:rPr lang="en-US" altLang="ko-KR" dirty="0" smtClean="0"/>
              <a:t>API)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915816" y="5795972"/>
            <a:ext cx="6016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시각화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머신러닝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텍스트마이닝</a:t>
            </a:r>
            <a:r>
              <a:rPr lang="ko-KR" altLang="en-US" dirty="0" smtClean="0"/>
              <a:t> 관련 모듈</a:t>
            </a:r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urllib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, math)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023198" y="413162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REST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4023198" y="4050027"/>
            <a:ext cx="6208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4023198" y="4554995"/>
            <a:ext cx="6208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4023198" y="2348880"/>
            <a:ext cx="620810" cy="782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8" idx="1"/>
          </p:cNvCxnSpPr>
          <p:nvPr/>
        </p:nvCxnSpPr>
        <p:spPr>
          <a:xfrm flipH="1">
            <a:off x="4067944" y="2492896"/>
            <a:ext cx="576064" cy="8161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80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999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73</Words>
  <Application>Microsoft Office PowerPoint</Application>
  <PresentationFormat>화면 슬라이드 쇼(4:3)</PresentationFormat>
  <Paragraphs>36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졸업작품 예상 기술구조도</vt:lpstr>
      <vt:lpstr>졸업작품 예상 기술구조도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</cp:revision>
  <dcterms:created xsi:type="dcterms:W3CDTF">2018-07-18T01:13:24Z</dcterms:created>
  <dcterms:modified xsi:type="dcterms:W3CDTF">2018-07-18T02:34:03Z</dcterms:modified>
</cp:coreProperties>
</file>