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4660"/>
  </p:normalViewPr>
  <p:slideViewPr>
    <p:cSldViewPr>
      <p:cViewPr varScale="1">
        <p:scale>
          <a:sx n="102" d="100"/>
          <a:sy n="102" d="100"/>
        </p:scale>
        <p:origin x="-2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5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4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4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7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430F-1147-4060-90B2-32B3BDC3287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E781-F4BF-474E-9028-12973B2EF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6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사용자 행동변수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800" dirty="0" smtClean="0"/>
              <a:t>비전달성을 위한 사용자 변수 도출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83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548680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여행 관심도   </a:t>
            </a:r>
            <a:r>
              <a:rPr lang="en-US" altLang="ko-KR" dirty="0" smtClean="0"/>
              <a:t> 	   </a:t>
            </a:r>
            <a:r>
              <a:rPr lang="ko-KR" altLang="en-US" dirty="0" smtClean="0"/>
              <a:t>→ </a:t>
            </a:r>
            <a:r>
              <a:rPr lang="en-US" altLang="ko-KR" dirty="0"/>
              <a:t>	</a:t>
            </a:r>
            <a:r>
              <a:rPr lang="ko-KR" altLang="en-US" dirty="0"/>
              <a:t>높음</a:t>
            </a:r>
          </a:p>
          <a:p>
            <a:r>
              <a:rPr lang="ko-KR" altLang="en-US" dirty="0"/>
              <a:t>		   → 	중간</a:t>
            </a:r>
          </a:p>
          <a:p>
            <a:r>
              <a:rPr lang="ko-KR" altLang="en-US" dirty="0"/>
              <a:t>		   → 	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여행에 대한 </a:t>
            </a:r>
            <a:r>
              <a:rPr lang="ko-KR" altLang="en-US" dirty="0" smtClean="0"/>
              <a:t>지식   </a:t>
            </a:r>
            <a:r>
              <a:rPr lang="en-US" altLang="ko-KR" dirty="0" smtClean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	</a:t>
            </a:r>
            <a:r>
              <a:rPr lang="ko-KR" altLang="en-US" dirty="0"/>
              <a:t>높음</a:t>
            </a:r>
          </a:p>
          <a:p>
            <a:r>
              <a:rPr lang="ko-KR" altLang="en-US" dirty="0" smtClean="0"/>
              <a:t>		</a:t>
            </a:r>
            <a:r>
              <a:rPr lang="ko-KR" altLang="en-US" dirty="0"/>
              <a:t> </a:t>
            </a:r>
            <a:r>
              <a:rPr lang="ko-KR" altLang="en-US" dirty="0" smtClean="0"/>
              <a:t>  → 	중간</a:t>
            </a:r>
          </a:p>
          <a:p>
            <a:r>
              <a:rPr lang="ko-KR" altLang="en-US" dirty="0"/>
              <a:t>		 </a:t>
            </a:r>
            <a:r>
              <a:rPr lang="ko-KR" altLang="en-US" dirty="0" smtClean="0"/>
              <a:t>  → </a:t>
            </a:r>
            <a:r>
              <a:rPr lang="ko-KR" altLang="en-US" dirty="0"/>
              <a:t>	낮음</a:t>
            </a:r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선호하는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	</a:t>
            </a:r>
            <a:r>
              <a:rPr lang="ko-KR" altLang="en-US" dirty="0" smtClean="0"/>
              <a:t>→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국내 → 수도권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경기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→ 지방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경상도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충청도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전라도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제주도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여행 동반자</a:t>
            </a:r>
            <a:r>
              <a:rPr lang="en-US" altLang="ko-KR" dirty="0" smtClean="0"/>
              <a:t>	   </a:t>
            </a:r>
            <a:r>
              <a:rPr lang="ko-KR" altLang="en-US" dirty="0" smtClean="0"/>
              <a:t>→ </a:t>
            </a:r>
            <a:r>
              <a:rPr lang="en-US" altLang="ko-KR" dirty="0"/>
              <a:t>	</a:t>
            </a:r>
            <a:r>
              <a:rPr lang="ko-KR" altLang="en-US" dirty="0" smtClean="0"/>
              <a:t>혼자</a:t>
            </a:r>
            <a:endParaRPr lang="en-US" altLang="ko-KR" dirty="0" smtClean="0"/>
          </a:p>
          <a:p>
            <a:r>
              <a:rPr lang="ko-KR" altLang="en-US" dirty="0"/>
              <a:t>		   → 	</a:t>
            </a:r>
            <a:r>
              <a:rPr lang="ko-KR" altLang="en-US" dirty="0" smtClean="0"/>
              <a:t>친구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커플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직장</a:t>
            </a:r>
            <a:endParaRPr lang="ko-KR" altLang="en-US" dirty="0"/>
          </a:p>
          <a:p>
            <a:r>
              <a:rPr lang="ko-KR" altLang="en-US" dirty="0"/>
              <a:t>		   → 	</a:t>
            </a:r>
            <a:r>
              <a:rPr lang="ko-KR" altLang="en-US" dirty="0" smtClean="0"/>
              <a:t>가족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부모님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조부모님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친척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0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9511" y="692696"/>
            <a:ext cx="78488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선호하는 여행 테마</a:t>
            </a:r>
            <a:r>
              <a:rPr lang="en-US" altLang="ko-KR" dirty="0"/>
              <a:t>	</a:t>
            </a:r>
            <a:r>
              <a:rPr lang="ko-KR" altLang="en-US" dirty="0" smtClean="0"/>
              <a:t>→ </a:t>
            </a:r>
            <a:r>
              <a:rPr lang="en-US" altLang="ko-KR" dirty="0"/>
              <a:t>	</a:t>
            </a:r>
            <a:r>
              <a:rPr lang="ko-KR" altLang="en-US" dirty="0" smtClean="0"/>
              <a:t>식도락</a:t>
            </a:r>
            <a:endParaRPr lang="en-US" altLang="ko-KR" dirty="0" smtClean="0"/>
          </a:p>
          <a:p>
            <a:r>
              <a:rPr lang="ko-KR" altLang="en-US" dirty="0"/>
              <a:t>		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→ </a:t>
            </a:r>
            <a:r>
              <a:rPr lang="ko-KR" altLang="en-US" dirty="0"/>
              <a:t>	</a:t>
            </a:r>
            <a:r>
              <a:rPr lang="ko-KR" altLang="en-US" dirty="0" err="1" smtClean="0"/>
              <a:t>액티비</a:t>
            </a:r>
            <a:r>
              <a:rPr lang="ko-KR" altLang="en-US" dirty="0" err="1"/>
              <a:t>티</a:t>
            </a:r>
            <a:endParaRPr lang="ko-KR" altLang="en-US" dirty="0"/>
          </a:p>
          <a:p>
            <a:r>
              <a:rPr lang="ko-KR" altLang="en-US" dirty="0"/>
              <a:t>		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→ </a:t>
            </a:r>
            <a:r>
              <a:rPr lang="ko-KR" altLang="en-US" dirty="0"/>
              <a:t>	</a:t>
            </a:r>
            <a:r>
              <a:rPr lang="ko-KR" altLang="en-US" dirty="0" smtClean="0"/>
              <a:t>쇼핑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/>
              <a:t>→ 	</a:t>
            </a:r>
            <a:r>
              <a:rPr lang="ko-KR" altLang="en-US" dirty="0" smtClean="0"/>
              <a:t>휴</a:t>
            </a:r>
            <a:r>
              <a:rPr lang="ko-KR" altLang="en-US" dirty="0"/>
              <a:t>양</a:t>
            </a:r>
            <a:endParaRPr lang="en-US" altLang="ko-KR" dirty="0"/>
          </a:p>
          <a:p>
            <a:r>
              <a:rPr lang="en-US" altLang="ko-KR" dirty="0" smtClean="0"/>
              <a:t>			</a:t>
            </a:r>
            <a:r>
              <a:rPr lang="ko-KR" altLang="en-US" dirty="0"/>
              <a:t>→ 	</a:t>
            </a:r>
            <a:r>
              <a:rPr lang="ko-KR" altLang="en-US" dirty="0" smtClean="0"/>
              <a:t>명소</a:t>
            </a:r>
            <a:r>
              <a:rPr lang="ko-KR" altLang="en-US" dirty="0"/>
              <a:t>지</a:t>
            </a:r>
            <a:endParaRPr lang="en-US" altLang="ko-KR" dirty="0"/>
          </a:p>
          <a:p>
            <a:r>
              <a:rPr lang="en-US" altLang="ko-KR" dirty="0" smtClean="0"/>
              <a:t>			</a:t>
            </a:r>
            <a:r>
              <a:rPr lang="ko-KR" altLang="en-US" dirty="0"/>
              <a:t>→ 	</a:t>
            </a:r>
            <a:r>
              <a:rPr lang="ko-KR" altLang="en-US" dirty="0" smtClean="0"/>
              <a:t>사진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/>
              <a:t>→ 	</a:t>
            </a:r>
            <a:r>
              <a:rPr lang="ko-KR" altLang="en-US" dirty="0" smtClean="0"/>
              <a:t>공연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/>
              <a:t>→ 	</a:t>
            </a:r>
            <a:r>
              <a:rPr lang="ko-KR" altLang="en-US" dirty="0" smtClean="0"/>
              <a:t>취</a:t>
            </a:r>
            <a:r>
              <a:rPr lang="ko-KR" altLang="en-US" dirty="0"/>
              <a:t>미</a:t>
            </a:r>
            <a:endParaRPr lang="en-US" altLang="ko-KR" dirty="0"/>
          </a:p>
          <a:p>
            <a:endParaRPr lang="ko-KR" altLang="en-US" dirty="0" smtClean="0"/>
          </a:p>
          <a:p>
            <a:r>
              <a:rPr lang="ko-KR" altLang="en-US" dirty="0" err="1" smtClean="0"/>
              <a:t>방문율</a:t>
            </a:r>
            <a:r>
              <a:rPr lang="en-US" altLang="ko-KR" dirty="0" smtClean="0"/>
              <a:t>	</a:t>
            </a:r>
            <a:r>
              <a:rPr lang="en-US" altLang="ko-KR" dirty="0"/>
              <a:t>	   </a:t>
            </a:r>
            <a:r>
              <a:rPr lang="ko-KR" altLang="en-US" dirty="0"/>
              <a:t>→ </a:t>
            </a:r>
            <a:r>
              <a:rPr lang="en-US" altLang="ko-KR" dirty="0"/>
              <a:t>	</a:t>
            </a:r>
            <a:r>
              <a:rPr lang="ko-KR" altLang="en-US" dirty="0"/>
              <a:t>높음</a:t>
            </a:r>
          </a:p>
          <a:p>
            <a:r>
              <a:rPr lang="ko-KR" altLang="en-US" dirty="0"/>
              <a:t>		   → 	중간</a:t>
            </a:r>
          </a:p>
          <a:p>
            <a:r>
              <a:rPr lang="ko-KR" altLang="en-US" dirty="0"/>
              <a:t>		   → 	낮음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방문 연령</a:t>
            </a:r>
            <a:r>
              <a:rPr lang="en-US" altLang="ko-KR" dirty="0"/>
              <a:t>	   </a:t>
            </a:r>
            <a:r>
              <a:rPr lang="ko-KR" altLang="en-US" dirty="0"/>
              <a:t>→ </a:t>
            </a:r>
            <a:r>
              <a:rPr lang="en-US" altLang="ko-KR" dirty="0"/>
              <a:t>	</a:t>
            </a:r>
            <a:r>
              <a:rPr lang="en-US" altLang="ko-KR" dirty="0" smtClean="0"/>
              <a:t>20~30</a:t>
            </a:r>
            <a:r>
              <a:rPr lang="ko-KR" altLang="en-US" dirty="0" smtClean="0"/>
              <a:t>대</a:t>
            </a:r>
            <a:endParaRPr lang="ko-KR" altLang="en-US" dirty="0"/>
          </a:p>
          <a:p>
            <a:r>
              <a:rPr lang="ko-KR" altLang="en-US" dirty="0"/>
              <a:t>		   → 	</a:t>
            </a:r>
            <a:r>
              <a:rPr lang="en-US" altLang="ko-KR" dirty="0" smtClean="0"/>
              <a:t>40~50</a:t>
            </a:r>
            <a:r>
              <a:rPr lang="ko-KR" altLang="en-US" dirty="0" smtClean="0"/>
              <a:t>대</a:t>
            </a:r>
            <a:endParaRPr lang="ko-KR" altLang="en-US" dirty="0"/>
          </a:p>
          <a:p>
            <a:endParaRPr lang="ko-KR" altLang="en-US" dirty="0" smtClean="0"/>
          </a:p>
          <a:p>
            <a:r>
              <a:rPr lang="ko-KR" altLang="en-US" dirty="0"/>
              <a:t>여행 </a:t>
            </a:r>
            <a:r>
              <a:rPr lang="ko-KR" altLang="en-US" dirty="0" smtClean="0"/>
              <a:t>비용   </a:t>
            </a:r>
            <a:r>
              <a:rPr lang="en-US" altLang="ko-KR" dirty="0" smtClean="0"/>
              <a:t> </a:t>
            </a:r>
            <a:r>
              <a:rPr lang="en-US" altLang="ko-KR" dirty="0"/>
              <a:t>	   </a:t>
            </a:r>
            <a:r>
              <a:rPr lang="ko-KR" altLang="en-US" dirty="0"/>
              <a:t>→ </a:t>
            </a:r>
            <a:r>
              <a:rPr lang="en-US" altLang="ko-KR" dirty="0"/>
              <a:t>	</a:t>
            </a:r>
            <a:r>
              <a:rPr lang="ko-KR" altLang="en-US" dirty="0"/>
              <a:t>높음</a:t>
            </a:r>
          </a:p>
          <a:p>
            <a:r>
              <a:rPr lang="ko-KR" altLang="en-US" dirty="0"/>
              <a:t>		   → 	중간</a:t>
            </a:r>
          </a:p>
          <a:p>
            <a:r>
              <a:rPr lang="ko-KR" altLang="en-US" dirty="0"/>
              <a:t>		   → 	낮음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5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여행 커뮤니티 페르소나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02939"/>
              </p:ext>
            </p:extLst>
          </p:nvPr>
        </p:nvGraphicFramePr>
        <p:xfrm>
          <a:off x="1907704" y="980728"/>
          <a:ext cx="6696744" cy="507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49"/>
                <a:gridCol w="5357395"/>
              </a:tblGrid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항목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/>
                </a:tc>
              </a:tr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프로파일명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여행초보자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1474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기본 항목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나이</a:t>
                      </a:r>
                      <a:r>
                        <a:rPr lang="en-US" altLang="ko-KR" sz="1400" baseline="0" dirty="0" smtClean="0"/>
                        <a:t>: 20</a:t>
                      </a:r>
                      <a:r>
                        <a:rPr lang="ko-KR" altLang="en-US" sz="1400" baseline="0" dirty="0" smtClean="0"/>
                        <a:t>대 초반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직업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학생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여행 횟수</a:t>
                      </a:r>
                      <a:r>
                        <a:rPr lang="en-US" altLang="ko-KR" sz="1400" baseline="0" dirty="0" smtClean="0"/>
                        <a:t>: 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여행지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일본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SNS </a:t>
                      </a:r>
                      <a:r>
                        <a:rPr lang="ko-KR" altLang="en-US" sz="1400" baseline="0" dirty="0" smtClean="0"/>
                        <a:t>사용 활용도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자주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사이트방문횟수</a:t>
                      </a:r>
                      <a:r>
                        <a:rPr lang="en-US" altLang="ko-KR" sz="1400" baseline="0" dirty="0" smtClean="0"/>
                        <a:t>: 1</a:t>
                      </a:r>
                      <a:r>
                        <a:rPr lang="ko-KR" altLang="en-US" sz="1400" baseline="0" dirty="0" smtClean="0"/>
                        <a:t>회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서비스</a:t>
                      </a:r>
                      <a:r>
                        <a:rPr lang="en-US" altLang="ko-KR" sz="1400" baseline="0" dirty="0" smtClean="0"/>
                        <a:t>: </a:t>
                      </a:r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시나리오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초보씨는</a:t>
                      </a:r>
                      <a:r>
                        <a:rPr lang="ko-KR" altLang="en-US" sz="1400" baseline="0" dirty="0" smtClean="0"/>
                        <a:t> 이제 막 입학한 대학새내기이다</a:t>
                      </a:r>
                      <a:r>
                        <a:rPr lang="en-US" altLang="ko-KR" sz="1400" baseline="0" dirty="0" smtClean="0"/>
                        <a:t>. 20</a:t>
                      </a:r>
                      <a:r>
                        <a:rPr lang="ko-KR" altLang="en-US" sz="1400" baseline="0" dirty="0" smtClean="0"/>
                        <a:t>살이 된 기념으로 여행을 떠나려고 하지만 금전적인 부분이 넉넉하지 않다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여행 패키지를 하자니 비싸서 직접 계획을 짜려고 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사이트를 처음 방문 했으니 카테고리가 잘 나누어 있지 않아서 불편하고 자신의 나이에 맞는 여행지를 검색하기가 힘들다</a:t>
                      </a:r>
                      <a:r>
                        <a:rPr lang="en-US" altLang="ko-KR" sz="1400" baseline="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err="1" smtClean="0"/>
                        <a:t>나이대</a:t>
                      </a:r>
                      <a:r>
                        <a:rPr lang="ko-KR" altLang="en-US" sz="1600" dirty="0" smtClean="0"/>
                        <a:t> 별 선호 여행지를 지원하지 않음</a:t>
                      </a:r>
                      <a:endParaRPr lang="en-US" altLang="ko-KR" sz="160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smtClean="0"/>
                        <a:t>카테고리가 모호함</a:t>
                      </a:r>
                      <a:endParaRPr lang="en-US" altLang="ko-KR" sz="160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smtClean="0"/>
                        <a:t>게스트 하우스 추천 </a:t>
                      </a:r>
                      <a:r>
                        <a:rPr lang="ko-KR" altLang="en-US" sz="1600" dirty="0" err="1" smtClean="0"/>
                        <a:t>검색어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미지원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33265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페르소나</a:t>
            </a:r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850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여행초보자</a:t>
            </a:r>
            <a:endParaRPr lang="ko-KR" altLang="en-US" dirty="0"/>
          </a:p>
        </p:txBody>
      </p:sp>
      <p:pic>
        <p:nvPicPr>
          <p:cNvPr id="1026" name="Picture 2" descr="ë¬ë¸ë¦¬í¨ ëí­ë°! &amp;lt;ë¼ëì¤ ë¡ë§¨ì¤&amp;gt; ì ê¹ìíí5 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7" r="27595" b="7955"/>
          <a:stretch/>
        </p:blipFill>
        <p:spPr bwMode="auto">
          <a:xfrm>
            <a:off x="323528" y="980728"/>
            <a:ext cx="154457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91084"/>
              </p:ext>
            </p:extLst>
          </p:nvPr>
        </p:nvGraphicFramePr>
        <p:xfrm>
          <a:off x="1907704" y="980728"/>
          <a:ext cx="6696744" cy="500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49"/>
                <a:gridCol w="5357395"/>
              </a:tblGrid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항목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/>
                </a:tc>
              </a:tr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프로파일명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선택장애여행자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1402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기본 항목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나이</a:t>
                      </a:r>
                      <a:r>
                        <a:rPr lang="en-US" altLang="ko-KR" sz="1400" baseline="0" dirty="0" smtClean="0"/>
                        <a:t>: 30</a:t>
                      </a:r>
                      <a:r>
                        <a:rPr lang="ko-KR" altLang="en-US" sz="1400" baseline="0" dirty="0" smtClean="0"/>
                        <a:t>대 초반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직업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직장인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여행 횟수</a:t>
                      </a:r>
                      <a:r>
                        <a:rPr lang="en-US" altLang="ko-KR" sz="1400" baseline="0" dirty="0" smtClean="0"/>
                        <a:t>: 4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여행지</a:t>
                      </a:r>
                      <a:r>
                        <a:rPr lang="en-US" altLang="ko-KR" sz="1400" baseline="0" dirty="0" smtClean="0"/>
                        <a:t>: ???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SNS </a:t>
                      </a:r>
                      <a:r>
                        <a:rPr lang="ko-KR" altLang="en-US" sz="1400" baseline="0" dirty="0" smtClean="0"/>
                        <a:t>사용 활용도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자주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사이트방문횟수</a:t>
                      </a:r>
                      <a:r>
                        <a:rPr lang="en-US" altLang="ko-KR" sz="1400" baseline="0" dirty="0" smtClean="0"/>
                        <a:t>: 7</a:t>
                      </a:r>
                      <a:r>
                        <a:rPr lang="ko-KR" altLang="en-US" sz="1400" baseline="0" dirty="0" smtClean="0"/>
                        <a:t>회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서비스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추천 </a:t>
                      </a:r>
                      <a:r>
                        <a:rPr lang="ko-KR" altLang="en-US" sz="1400" baseline="0" dirty="0" err="1" smtClean="0"/>
                        <a:t>검색어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시나리오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열혈씨는</a:t>
                      </a:r>
                      <a:r>
                        <a:rPr lang="ko-KR" altLang="en-US" sz="1400" baseline="0" dirty="0" smtClean="0"/>
                        <a:t> 어느 정도 자리를 잡고 여유가 생긴 직장인이다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시간도 많아서 여행하는 것에 관심이 많지만 어느 곳으로 여행해야 할지 정하지 못했다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각 나라별로 검색을 하자니 검색 내용이 너무 방대하고 갈피를 잡지 못한다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 여행지를 추천 받고 싶지만 받을 곳이 없다</a:t>
                      </a:r>
                      <a:r>
                        <a:rPr lang="en-US" altLang="ko-KR" sz="1400" baseline="0" dirty="0" smtClean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Tx/>
                        <a:buAutoNum type="arabicPeriod"/>
                      </a:pPr>
                      <a:r>
                        <a:rPr lang="ko-KR" altLang="en-US" sz="1600" baseline="0" dirty="0" smtClean="0"/>
                        <a:t>추천 </a:t>
                      </a:r>
                      <a:r>
                        <a:rPr lang="ko-KR" altLang="en-US" sz="1600" baseline="0" dirty="0" err="1" smtClean="0"/>
                        <a:t>검색어를</a:t>
                      </a:r>
                      <a:r>
                        <a:rPr lang="ko-KR" altLang="en-US" sz="1600" baseline="0" dirty="0" smtClean="0"/>
                        <a:t> 지원하지 않는다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33265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페르소나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850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선택장</a:t>
            </a:r>
            <a:r>
              <a:rPr lang="ko-KR" altLang="en-US" dirty="0"/>
              <a:t>애</a:t>
            </a:r>
            <a:r>
              <a:rPr lang="ko-KR" altLang="en-US" dirty="0" smtClean="0"/>
              <a:t>여행자</a:t>
            </a:r>
            <a:endParaRPr lang="ko-KR" altLang="en-US" dirty="0"/>
          </a:p>
        </p:txBody>
      </p:sp>
      <p:pic>
        <p:nvPicPr>
          <p:cNvPr id="4098" name="Picture 2" descr="[TFì¸í°ë·°] ì¤ê· ì &amp;quot;'ë¥í°ì¤' ì¸ê¸°? ê¸°ë¶ ì¢ì ë¶ë´ê°&amp;quot; 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1"/>
          <a:stretch/>
        </p:blipFill>
        <p:spPr bwMode="auto">
          <a:xfrm>
            <a:off x="323528" y="980728"/>
            <a:ext cx="1548000" cy="16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0990"/>
              </p:ext>
            </p:extLst>
          </p:nvPr>
        </p:nvGraphicFramePr>
        <p:xfrm>
          <a:off x="1907704" y="980728"/>
          <a:ext cx="6696744" cy="545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49"/>
                <a:gridCol w="5357395"/>
              </a:tblGrid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항목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/>
                </a:tc>
              </a:tr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프로파일명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여행만렙</a:t>
                      </a:r>
                      <a:endParaRPr lang="ko-KR" altLang="en-US" sz="1600" dirty="0"/>
                    </a:p>
                  </a:txBody>
                  <a:tcPr/>
                </a:tc>
              </a:tr>
              <a:tr h="1618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기본 항목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나이</a:t>
                      </a:r>
                      <a:r>
                        <a:rPr lang="en-US" altLang="ko-KR" sz="1400" baseline="0" dirty="0" smtClean="0"/>
                        <a:t>: 30</a:t>
                      </a:r>
                      <a:r>
                        <a:rPr lang="ko-KR" altLang="en-US" sz="1400" baseline="0" dirty="0" smtClean="0"/>
                        <a:t>대 중반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직업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사업가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여행 횟수</a:t>
                      </a:r>
                      <a:r>
                        <a:rPr lang="en-US" altLang="ko-KR" sz="1400" baseline="0" dirty="0" smtClean="0"/>
                        <a:t>: 20+~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여행지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말레이시아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SNS </a:t>
                      </a:r>
                      <a:r>
                        <a:rPr lang="ko-KR" altLang="en-US" sz="1400" baseline="0" dirty="0" smtClean="0"/>
                        <a:t>사용 활용도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자주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사이트방문횟수</a:t>
                      </a:r>
                      <a:r>
                        <a:rPr lang="en-US" altLang="ko-KR" sz="1400" baseline="0" dirty="0" smtClean="0"/>
                        <a:t>: 30~</a:t>
                      </a:r>
                      <a:r>
                        <a:rPr lang="ko-KR" altLang="en-US" sz="1400" baseline="0" dirty="0" smtClean="0"/>
                        <a:t>회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서비스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베스트 글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시나리오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만렙씨는</a:t>
                      </a:r>
                      <a:r>
                        <a:rPr lang="ko-KR" altLang="en-US" sz="1400" dirty="0" smtClean="0"/>
                        <a:t> 말레이시아에서 사업</a:t>
                      </a:r>
                      <a:r>
                        <a:rPr lang="ko-KR" altLang="en-US" sz="1400" baseline="0" dirty="0" smtClean="0"/>
                        <a:t> 중이다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dirty="0" smtClean="0"/>
                        <a:t> 해외를 많이 다녀봤고 특히 말레이시아에 대해선 현지인만큼 잘 알고 애정이 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여행정보를 잘</a:t>
                      </a:r>
                      <a:r>
                        <a:rPr lang="ko-KR" altLang="en-US" sz="1400" baseline="0" dirty="0" smtClean="0"/>
                        <a:t> 모르는 사람들이</a:t>
                      </a:r>
                      <a:r>
                        <a:rPr lang="ko-KR" altLang="en-US" sz="1400" dirty="0" smtClean="0"/>
                        <a:t> 덤터기를 썼다거나 안 좋은 얘기를 들을 때마다 도와주고 싶어서 </a:t>
                      </a:r>
                      <a:r>
                        <a:rPr lang="ko-KR" altLang="en-US" sz="1400" dirty="0" err="1" smtClean="0"/>
                        <a:t>정보글을</a:t>
                      </a:r>
                      <a:r>
                        <a:rPr lang="ko-KR" altLang="en-US" sz="1400" dirty="0" smtClean="0"/>
                        <a:t> 많이 썼다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글을 쓸 때마다 조회수와 고맙다는 </a:t>
                      </a:r>
                      <a:r>
                        <a:rPr lang="ko-KR" altLang="en-US" sz="1400" dirty="0" err="1" smtClean="0"/>
                        <a:t>댓글이</a:t>
                      </a:r>
                      <a:r>
                        <a:rPr lang="ko-KR" altLang="en-US" sz="1400" dirty="0" smtClean="0"/>
                        <a:t> 많이 달려서 뿌듯해서 자주 게시물을 올렸다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많은 사람들이 이 정보를 알아줬으면 좋겠지만 새로운 글에 밀려나서 아쉽다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aseline="0" dirty="0" smtClean="0"/>
                        <a:t>베스트 글 기능이 없다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aseline="0" dirty="0" smtClean="0"/>
                        <a:t>사용자 등급이 없다</a:t>
                      </a:r>
                      <a:r>
                        <a:rPr lang="en-US" altLang="ko-KR" sz="1600" baseline="0" dirty="0" smtClean="0"/>
                        <a:t>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33265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페르소나</a:t>
            </a:r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850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 smtClean="0"/>
              <a:t>여행만렙</a:t>
            </a:r>
            <a:endParaRPr lang="ko-KR" altLang="en-US" dirty="0"/>
          </a:p>
        </p:txBody>
      </p:sp>
      <p:pic>
        <p:nvPicPr>
          <p:cNvPr id="3074" name="Picture 2" descr="ì ë³ì¬ ì¬ê³¼ë¬¸, &amp;quot;ë¬¸íì·¨í¥ì´ ëë ¤ì ë  ì ìë¤ë ê² ëª°ëë¤&amp;quot;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7"/>
            <a:ext cx="1663128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79780"/>
              </p:ext>
            </p:extLst>
          </p:nvPr>
        </p:nvGraphicFramePr>
        <p:xfrm>
          <a:off x="1907704" y="980728"/>
          <a:ext cx="6696744" cy="525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49"/>
                <a:gridCol w="5357395"/>
              </a:tblGrid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항목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/>
                </a:tc>
              </a:tr>
              <a:tr h="450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프로파일명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커플여행</a:t>
                      </a:r>
                      <a:endParaRPr lang="ko-KR" altLang="en-US" sz="1600" dirty="0"/>
                    </a:p>
                  </a:txBody>
                  <a:tcPr/>
                </a:tc>
              </a:tr>
              <a:tr h="1652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기본 항목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나이</a:t>
                      </a:r>
                      <a:r>
                        <a:rPr lang="en-US" altLang="ko-KR" sz="1400" baseline="0" dirty="0" smtClean="0"/>
                        <a:t>: 20</a:t>
                      </a:r>
                      <a:r>
                        <a:rPr lang="ko-KR" altLang="en-US" sz="1400" baseline="0" dirty="0" smtClean="0"/>
                        <a:t>대 중반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직업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직장인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여행 횟수</a:t>
                      </a:r>
                      <a:r>
                        <a:rPr lang="en-US" altLang="ko-KR" sz="1400" baseline="0" dirty="0" smtClean="0"/>
                        <a:t>: 2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여행지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발리 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SNS </a:t>
                      </a:r>
                      <a:r>
                        <a:rPr lang="ko-KR" altLang="en-US" sz="1400" baseline="0" dirty="0" smtClean="0"/>
                        <a:t>사용 활용도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자주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사이트방문횟수</a:t>
                      </a:r>
                      <a:r>
                        <a:rPr lang="en-US" altLang="ko-KR" sz="1400" baseline="0" dirty="0" smtClean="0"/>
                        <a:t>: 5</a:t>
                      </a:r>
                      <a:r>
                        <a:rPr lang="ko-KR" altLang="en-US" sz="1400" baseline="0" dirty="0" smtClean="0"/>
                        <a:t>회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관심 서비스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여행 계획표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여행 테마 카테고리</a:t>
                      </a:r>
                      <a:endParaRPr lang="ko-KR" altLang="en-US" sz="1400" dirty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시나리오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남자는 얼마 전에 여자친구가 생겼다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기념일에 여행을 가기로 했는데 여자친구가 바쁜 관계로 대략적인 여행일정을 자신이 짜게 되었다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처음 짜본 커플여행이라 자신이 만든 여행일정이 적절한지 긴가민가하기만 하다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baseline="0" dirty="0" smtClean="0"/>
                        <a:t> 다른 사람이 짠 이벤트 여행일정도 보고 싶으나 하나하나 읽어봐야 해서 불편하다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3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</a:rPr>
                        <a:t>문제점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smtClean="0"/>
                        <a:t>여행 계획 등록</a:t>
                      </a:r>
                      <a:endParaRPr lang="en-US" altLang="ko-KR" sz="160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smtClean="0"/>
                        <a:t>여행 테마 카테고리</a:t>
                      </a:r>
                      <a:endParaRPr lang="en-US" altLang="ko-KR" sz="1600" dirty="0" smtClean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dirty="0" smtClean="0"/>
                        <a:t>여행 일정</a:t>
                      </a:r>
                      <a:r>
                        <a:rPr lang="ko-KR" altLang="en-US" sz="1600" baseline="0" dirty="0" smtClean="0"/>
                        <a:t> 보기의 불편함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33265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페르소나</a:t>
            </a:r>
            <a:r>
              <a:rPr lang="en-US" altLang="ko-KR" sz="2800" b="1" dirty="0" smtClean="0"/>
              <a:t>4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850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커플여</a:t>
            </a:r>
            <a:r>
              <a:rPr lang="ko-KR" altLang="en-US" dirty="0"/>
              <a:t>행</a:t>
            </a:r>
          </a:p>
        </p:txBody>
      </p:sp>
      <p:pic>
        <p:nvPicPr>
          <p:cNvPr id="2050" name="Picture 2" descr="[ì¤íê·¼í©] íì´ë¼ì´í¸(Highlight) ì¤ëì¤, âë´ë¦° ë¨¸ë¦¬ë ì ì´ì¸ë ¤â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1548000" cy="195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405</Words>
  <Application>Microsoft Office PowerPoint</Application>
  <PresentationFormat>화면 슬라이드 쇼(4:3)</PresentationFormat>
  <Paragraphs>109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사용자 행동변수 비전달성을 위한 사용자 변수 도출</vt:lpstr>
      <vt:lpstr>PowerPoint 프레젠테이션</vt:lpstr>
      <vt:lpstr>PowerPoint 프레젠테이션</vt:lpstr>
      <vt:lpstr>여행 커뮤니티 페르소나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페르소나 분석</dc:title>
  <dc:creator>USER</dc:creator>
  <cp:lastModifiedBy>USER</cp:lastModifiedBy>
  <cp:revision>36</cp:revision>
  <dcterms:created xsi:type="dcterms:W3CDTF">2018-08-22T02:23:06Z</dcterms:created>
  <dcterms:modified xsi:type="dcterms:W3CDTF">2018-09-04T08:07:44Z</dcterms:modified>
</cp:coreProperties>
</file>