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sldIdLst>
    <p:sldId id="277" r:id="rId2"/>
    <p:sldId id="361" r:id="rId3"/>
    <p:sldId id="263" r:id="rId4"/>
    <p:sldId id="280" r:id="rId5"/>
    <p:sldId id="362" r:id="rId6"/>
    <p:sldId id="321" r:id="rId7"/>
    <p:sldId id="339" r:id="rId8"/>
    <p:sldId id="269" r:id="rId9"/>
    <p:sldId id="348" r:id="rId10"/>
    <p:sldId id="349" r:id="rId11"/>
    <p:sldId id="395" r:id="rId12"/>
    <p:sldId id="386" r:id="rId13"/>
    <p:sldId id="413" r:id="rId14"/>
    <p:sldId id="416" r:id="rId15"/>
    <p:sldId id="422" r:id="rId16"/>
    <p:sldId id="457" r:id="rId17"/>
    <p:sldId id="462" r:id="rId18"/>
    <p:sldId id="464" r:id="rId19"/>
    <p:sldId id="468" r:id="rId20"/>
    <p:sldId id="4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3A9"/>
    <a:srgbClr val="FFF5D5"/>
    <a:srgbClr val="E5E5FF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56" autoAdjust="0"/>
  </p:normalViewPr>
  <p:slideViewPr>
    <p:cSldViewPr>
      <p:cViewPr varScale="1"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20B56-7BD1-4A5C-B492-635B87F8C86C}" type="doc">
      <dgm:prSet loTypeId="urn:microsoft.com/office/officeart/2005/8/layout/cycle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586B48-51FF-4767-92B8-5F9E551525DF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Acquisition</a:t>
          </a:r>
          <a:endParaRPr lang="en-US" dirty="0"/>
        </a:p>
      </dgm:t>
    </dgm:pt>
    <dgm:pt modelId="{75592452-F361-489D-BBB2-BE7826180484}" type="parTrans" cxnId="{BA3ED058-3CA0-4DF4-87E7-635EB15936E7}">
      <dgm:prSet/>
      <dgm:spPr/>
      <dgm:t>
        <a:bodyPr/>
        <a:lstStyle/>
        <a:p>
          <a:endParaRPr lang="en-US"/>
        </a:p>
      </dgm:t>
    </dgm:pt>
    <dgm:pt modelId="{7C04A4D5-864A-4B95-8635-69990BD26A69}" type="sibTrans" cxnId="{BA3ED058-3CA0-4DF4-87E7-635EB15936E7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9900E92E-C334-4725-86A3-E8F58ECE7BA4}">
      <dgm:prSet/>
      <dgm:spPr>
        <a:solidFill>
          <a:srgbClr val="FFC000"/>
        </a:solidFill>
      </dgm:spPr>
      <dgm:t>
        <a:bodyPr/>
        <a:lstStyle/>
        <a:p>
          <a:r>
            <a:rPr lang="en-US" smtClean="0">
              <a:solidFill>
                <a:srgbClr val="0403A9"/>
              </a:solidFill>
            </a:rPr>
            <a:t>Validation and Discrimination</a:t>
          </a:r>
          <a:endParaRPr lang="en-US" dirty="0" smtClean="0">
            <a:solidFill>
              <a:srgbClr val="0403A9"/>
            </a:solidFill>
          </a:endParaRPr>
        </a:p>
      </dgm:t>
    </dgm:pt>
    <dgm:pt modelId="{B5FF2E72-0184-4A04-ADAF-EA99D1E6F781}" type="parTrans" cxnId="{6DFC3983-1329-4689-8F9A-8F998CCCD976}">
      <dgm:prSet/>
      <dgm:spPr/>
      <dgm:t>
        <a:bodyPr/>
        <a:lstStyle/>
        <a:p>
          <a:endParaRPr lang="en-US"/>
        </a:p>
      </dgm:t>
    </dgm:pt>
    <dgm:pt modelId="{15037847-BCD7-4A67-9B67-4FCD18F993E1}" type="sibTrans" cxnId="{6DFC3983-1329-4689-8F9A-8F998CCCD976}">
      <dgm:prSet/>
      <dgm:spPr/>
      <dgm:t>
        <a:bodyPr/>
        <a:lstStyle/>
        <a:p>
          <a:endParaRPr lang="en-US"/>
        </a:p>
      </dgm:t>
    </dgm:pt>
    <dgm:pt modelId="{16292F8D-5DC8-450C-B2CA-CF2C2C56868E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Extraction</a:t>
          </a:r>
          <a:endParaRPr lang="en-US" dirty="0" smtClean="0"/>
        </a:p>
      </dgm:t>
    </dgm:pt>
    <dgm:pt modelId="{EFAE8F4B-F6D8-43B7-893C-F5B834FF23CC}" type="parTrans" cxnId="{952A14AC-C25F-497A-A886-87C600450C09}">
      <dgm:prSet/>
      <dgm:spPr/>
      <dgm:t>
        <a:bodyPr/>
        <a:lstStyle/>
        <a:p>
          <a:endParaRPr lang="en-US"/>
        </a:p>
      </dgm:t>
    </dgm:pt>
    <dgm:pt modelId="{299B9EC3-FF22-4C52-96BD-652469D7D57E}" type="sibTrans" cxnId="{952A14AC-C25F-497A-A886-87C600450C09}">
      <dgm:prSet/>
      <dgm:spPr/>
      <dgm:t>
        <a:bodyPr/>
        <a:lstStyle/>
        <a:p>
          <a:endParaRPr lang="en-US"/>
        </a:p>
      </dgm:t>
    </dgm:pt>
    <dgm:pt modelId="{867FC8F5-64B9-473C-9E7C-EAF124DDAE3F}">
      <dgm:prSet/>
      <dgm:spPr>
        <a:solidFill>
          <a:srgbClr val="0070C0"/>
        </a:solidFill>
      </dgm:spPr>
      <dgm:t>
        <a:bodyPr/>
        <a:lstStyle/>
        <a:p>
          <a:r>
            <a:rPr lang="en-US" smtClean="0"/>
            <a:t>Reconstruction</a:t>
          </a:r>
          <a:endParaRPr lang="en-US" dirty="0" smtClean="0"/>
        </a:p>
      </dgm:t>
    </dgm:pt>
    <dgm:pt modelId="{A2F4A9CD-E65D-49C2-8EA7-40960ACB64CC}" type="parTrans" cxnId="{A9D23D8A-4711-4CF9-9F35-64CA9D12ABC0}">
      <dgm:prSet/>
      <dgm:spPr/>
      <dgm:t>
        <a:bodyPr/>
        <a:lstStyle/>
        <a:p>
          <a:endParaRPr lang="en-US"/>
        </a:p>
      </dgm:t>
    </dgm:pt>
    <dgm:pt modelId="{C60AE1CF-5D4D-4F7D-9825-1B045065E623}" type="sibTrans" cxnId="{A9D23D8A-4711-4CF9-9F35-64CA9D12ABC0}">
      <dgm:prSet/>
      <dgm:spPr/>
      <dgm:t>
        <a:bodyPr/>
        <a:lstStyle/>
        <a:p>
          <a:endParaRPr lang="en-US"/>
        </a:p>
      </dgm:t>
    </dgm:pt>
    <dgm:pt modelId="{0415525E-1CB1-4910-B60A-A7FD7366F516}">
      <dgm:prSet/>
      <dgm:spPr>
        <a:solidFill>
          <a:srgbClr val="7030A0"/>
        </a:solidFill>
      </dgm:spPr>
      <dgm:t>
        <a:bodyPr/>
        <a:lstStyle/>
        <a:p>
          <a:r>
            <a:rPr lang="en-US" smtClean="0"/>
            <a:t>Reporting</a:t>
          </a:r>
          <a:endParaRPr lang="en-US" dirty="0"/>
        </a:p>
      </dgm:t>
    </dgm:pt>
    <dgm:pt modelId="{94AD816B-F05C-4EDF-9C0D-40D4B48939C5}" type="parTrans" cxnId="{0F39A205-F27C-4139-844B-8351D668237E}">
      <dgm:prSet/>
      <dgm:spPr/>
      <dgm:t>
        <a:bodyPr/>
        <a:lstStyle/>
        <a:p>
          <a:endParaRPr lang="en-US"/>
        </a:p>
      </dgm:t>
    </dgm:pt>
    <dgm:pt modelId="{DFAFD7AA-98F1-4C4F-9C6C-CCA3570A81AF}" type="sibTrans" cxnId="{0F39A205-F27C-4139-844B-8351D668237E}">
      <dgm:prSet/>
      <dgm:spPr/>
      <dgm:t>
        <a:bodyPr/>
        <a:lstStyle/>
        <a:p>
          <a:endParaRPr lang="en-US"/>
        </a:p>
      </dgm:t>
    </dgm:pt>
    <dgm:pt modelId="{E1E904A0-2F71-461F-8734-C65DDCEC9F41}" type="pres">
      <dgm:prSet presAssocID="{C5020B56-7BD1-4A5C-B492-635B87F8C8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3BAC6E-6D7F-4EB8-9C5F-8E891F3CE771}" type="pres">
      <dgm:prSet presAssocID="{C5020B56-7BD1-4A5C-B492-635B87F8C86C}" presName="cycle" presStyleCnt="0"/>
      <dgm:spPr/>
    </dgm:pt>
    <dgm:pt modelId="{FC39E1A4-E6EC-4A5A-842A-8AA08A6971D7}" type="pres">
      <dgm:prSet presAssocID="{6D586B48-51FF-4767-92B8-5F9E551525DF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12F39-E17E-42F8-B7E0-9F0BF709DA0A}" type="pres">
      <dgm:prSet presAssocID="{7C04A4D5-864A-4B95-8635-69990BD26A6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9CDFB07-0330-41C6-99E9-60F8FE5EC898}" type="pres">
      <dgm:prSet presAssocID="{9900E92E-C334-4725-86A3-E8F58ECE7BA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4C8D9-7C13-4F1C-B6FA-6CAD31F58F14}" type="pres">
      <dgm:prSet presAssocID="{16292F8D-5DC8-450C-B2CA-CF2C2C56868E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91FAC-7F68-439B-8ABC-F689E1F7E696}" type="pres">
      <dgm:prSet presAssocID="{867FC8F5-64B9-473C-9E7C-EAF124DDAE3F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9806-0204-4A18-8094-E9124D34E4E5}" type="pres">
      <dgm:prSet presAssocID="{0415525E-1CB1-4910-B60A-A7FD7366F516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45AE0-259C-4D5B-8C75-C19B5FB3AF71}" type="presOf" srcId="{16292F8D-5DC8-450C-B2CA-CF2C2C56868E}" destId="{AA84C8D9-7C13-4F1C-B6FA-6CAD31F58F14}" srcOrd="0" destOrd="0" presId="urn:microsoft.com/office/officeart/2005/8/layout/cycle3"/>
    <dgm:cxn modelId="{6DFC3983-1329-4689-8F9A-8F998CCCD976}" srcId="{C5020B56-7BD1-4A5C-B492-635B87F8C86C}" destId="{9900E92E-C334-4725-86A3-E8F58ECE7BA4}" srcOrd="1" destOrd="0" parTransId="{B5FF2E72-0184-4A04-ADAF-EA99D1E6F781}" sibTransId="{15037847-BCD7-4A67-9B67-4FCD18F993E1}"/>
    <dgm:cxn modelId="{26435863-8800-4574-B647-A089C8ED7448}" type="presOf" srcId="{9900E92E-C334-4725-86A3-E8F58ECE7BA4}" destId="{09CDFB07-0330-41C6-99E9-60F8FE5EC898}" srcOrd="0" destOrd="0" presId="urn:microsoft.com/office/officeart/2005/8/layout/cycle3"/>
    <dgm:cxn modelId="{952A14AC-C25F-497A-A886-87C600450C09}" srcId="{C5020B56-7BD1-4A5C-B492-635B87F8C86C}" destId="{16292F8D-5DC8-450C-B2CA-CF2C2C56868E}" srcOrd="2" destOrd="0" parTransId="{EFAE8F4B-F6D8-43B7-893C-F5B834FF23CC}" sibTransId="{299B9EC3-FF22-4C52-96BD-652469D7D57E}"/>
    <dgm:cxn modelId="{B07CC814-B527-4352-9B17-FC04E967785D}" type="presOf" srcId="{C5020B56-7BD1-4A5C-B492-635B87F8C86C}" destId="{E1E904A0-2F71-461F-8734-C65DDCEC9F41}" srcOrd="0" destOrd="0" presId="urn:microsoft.com/office/officeart/2005/8/layout/cycle3"/>
    <dgm:cxn modelId="{86A8F770-C9A7-44D9-B147-9A1590A22BBE}" type="presOf" srcId="{867FC8F5-64B9-473C-9E7C-EAF124DDAE3F}" destId="{97591FAC-7F68-439B-8ABC-F689E1F7E696}" srcOrd="0" destOrd="0" presId="urn:microsoft.com/office/officeart/2005/8/layout/cycle3"/>
    <dgm:cxn modelId="{0F39A205-F27C-4139-844B-8351D668237E}" srcId="{C5020B56-7BD1-4A5C-B492-635B87F8C86C}" destId="{0415525E-1CB1-4910-B60A-A7FD7366F516}" srcOrd="4" destOrd="0" parTransId="{94AD816B-F05C-4EDF-9C0D-40D4B48939C5}" sibTransId="{DFAFD7AA-98F1-4C4F-9C6C-CCA3570A81AF}"/>
    <dgm:cxn modelId="{C96D1A87-627D-4370-A0A4-383267A0EBCC}" type="presOf" srcId="{7C04A4D5-864A-4B95-8635-69990BD26A69}" destId="{40C12F39-E17E-42F8-B7E0-9F0BF709DA0A}" srcOrd="0" destOrd="0" presId="urn:microsoft.com/office/officeart/2005/8/layout/cycle3"/>
    <dgm:cxn modelId="{71525B36-C604-4578-8C8F-11B2E0500210}" type="presOf" srcId="{6D586B48-51FF-4767-92B8-5F9E551525DF}" destId="{FC39E1A4-E6EC-4A5A-842A-8AA08A6971D7}" srcOrd="0" destOrd="0" presId="urn:microsoft.com/office/officeart/2005/8/layout/cycle3"/>
    <dgm:cxn modelId="{A9D23D8A-4711-4CF9-9F35-64CA9D12ABC0}" srcId="{C5020B56-7BD1-4A5C-B492-635B87F8C86C}" destId="{867FC8F5-64B9-473C-9E7C-EAF124DDAE3F}" srcOrd="3" destOrd="0" parTransId="{A2F4A9CD-E65D-49C2-8EA7-40960ACB64CC}" sibTransId="{C60AE1CF-5D4D-4F7D-9825-1B045065E623}"/>
    <dgm:cxn modelId="{BA3ED058-3CA0-4DF4-87E7-635EB15936E7}" srcId="{C5020B56-7BD1-4A5C-B492-635B87F8C86C}" destId="{6D586B48-51FF-4767-92B8-5F9E551525DF}" srcOrd="0" destOrd="0" parTransId="{75592452-F361-489D-BBB2-BE7826180484}" sibTransId="{7C04A4D5-864A-4B95-8635-69990BD26A69}"/>
    <dgm:cxn modelId="{A14D9E34-7455-4C7D-949D-AB4DC48E44C6}" type="presOf" srcId="{0415525E-1CB1-4910-B60A-A7FD7366F516}" destId="{6C409806-0204-4A18-8094-E9124D34E4E5}" srcOrd="0" destOrd="0" presId="urn:microsoft.com/office/officeart/2005/8/layout/cycle3"/>
    <dgm:cxn modelId="{6D5CC2C4-B04C-469A-BB6A-AD15F950F21F}" type="presParOf" srcId="{E1E904A0-2F71-461F-8734-C65DDCEC9F41}" destId="{733BAC6E-6D7F-4EB8-9C5F-8E891F3CE771}" srcOrd="0" destOrd="0" presId="urn:microsoft.com/office/officeart/2005/8/layout/cycle3"/>
    <dgm:cxn modelId="{E26C1D29-8EA5-46F6-B1B5-55C3F84DEC9B}" type="presParOf" srcId="{733BAC6E-6D7F-4EB8-9C5F-8E891F3CE771}" destId="{FC39E1A4-E6EC-4A5A-842A-8AA08A6971D7}" srcOrd="0" destOrd="0" presId="urn:microsoft.com/office/officeart/2005/8/layout/cycle3"/>
    <dgm:cxn modelId="{55347CC3-85F6-4E60-A6F8-CB4C8393E710}" type="presParOf" srcId="{733BAC6E-6D7F-4EB8-9C5F-8E891F3CE771}" destId="{40C12F39-E17E-42F8-B7E0-9F0BF709DA0A}" srcOrd="1" destOrd="0" presId="urn:microsoft.com/office/officeart/2005/8/layout/cycle3"/>
    <dgm:cxn modelId="{46A2A551-3276-45A0-A5F6-05FC046DCF85}" type="presParOf" srcId="{733BAC6E-6D7F-4EB8-9C5F-8E891F3CE771}" destId="{09CDFB07-0330-41C6-99E9-60F8FE5EC898}" srcOrd="2" destOrd="0" presId="urn:microsoft.com/office/officeart/2005/8/layout/cycle3"/>
    <dgm:cxn modelId="{104D7ED4-3F3E-4354-8D36-D0705402E5B6}" type="presParOf" srcId="{733BAC6E-6D7F-4EB8-9C5F-8E891F3CE771}" destId="{AA84C8D9-7C13-4F1C-B6FA-6CAD31F58F14}" srcOrd="3" destOrd="0" presId="urn:microsoft.com/office/officeart/2005/8/layout/cycle3"/>
    <dgm:cxn modelId="{1030C880-0859-4F46-B857-D4289E8BA41D}" type="presParOf" srcId="{733BAC6E-6D7F-4EB8-9C5F-8E891F3CE771}" destId="{97591FAC-7F68-439B-8ABC-F689E1F7E696}" srcOrd="4" destOrd="0" presId="urn:microsoft.com/office/officeart/2005/8/layout/cycle3"/>
    <dgm:cxn modelId="{7DDBC13F-1748-455A-B7EF-CBF04E4CD7A3}" type="presParOf" srcId="{733BAC6E-6D7F-4EB8-9C5F-8E891F3CE771}" destId="{6C409806-0204-4A18-8094-E9124D34E4E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B934B8-CC4C-43A2-94BF-7E8EEB5B5B20}" type="doc">
      <dgm:prSet loTypeId="urn:microsoft.com/office/officeart/2005/8/layout/hList1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167F2E0-824D-4F47-A90E-71250DD68FA5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Criminal Investigation</a:t>
          </a:r>
          <a:endParaRPr lang="en-US" b="1" dirty="0"/>
        </a:p>
      </dgm:t>
    </dgm:pt>
    <dgm:pt modelId="{3592BE10-E4F7-4144-B13F-BB1866916984}" type="parTrans" cxnId="{A7C96C47-7D2C-4C4D-AF18-127853CCF706}">
      <dgm:prSet/>
      <dgm:spPr/>
      <dgm:t>
        <a:bodyPr/>
        <a:lstStyle/>
        <a:p>
          <a:endParaRPr lang="en-US"/>
        </a:p>
      </dgm:t>
    </dgm:pt>
    <dgm:pt modelId="{78886028-759C-4EBA-A643-2888E0C1991F}" type="sibTrans" cxnId="{A7C96C47-7D2C-4C4D-AF18-127853CCF706}">
      <dgm:prSet/>
      <dgm:spPr/>
      <dgm:t>
        <a:bodyPr/>
        <a:lstStyle/>
        <a:p>
          <a:endParaRPr lang="en-US"/>
        </a:p>
      </dgm:t>
    </dgm:pt>
    <dgm:pt modelId="{6C184C1A-D88C-44F0-B6B3-4C4540734CC7}">
      <dgm:prSet phldrT="[Text]"/>
      <dgm:spPr>
        <a:solidFill>
          <a:srgbClr val="FFC1C1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Limited to data defined in search warrant</a:t>
          </a:r>
          <a:endParaRPr lang="en-US" dirty="0">
            <a:solidFill>
              <a:srgbClr val="C00000"/>
            </a:solidFill>
          </a:endParaRPr>
        </a:p>
      </dgm:t>
    </dgm:pt>
    <dgm:pt modelId="{88EF67D0-DA0D-438F-B592-20D4D3929A32}" type="parTrans" cxnId="{7970E70E-8BD0-4E66-B26A-9DB518D0AA64}">
      <dgm:prSet/>
      <dgm:spPr/>
      <dgm:t>
        <a:bodyPr/>
        <a:lstStyle/>
        <a:p>
          <a:endParaRPr lang="en-US"/>
        </a:p>
      </dgm:t>
    </dgm:pt>
    <dgm:pt modelId="{662DDB25-EBD9-4B92-A88A-BC81E92372D3}" type="sibTrans" cxnId="{7970E70E-8BD0-4E66-B26A-9DB518D0AA64}">
      <dgm:prSet/>
      <dgm:spPr/>
      <dgm:t>
        <a:bodyPr/>
        <a:lstStyle/>
        <a:p>
          <a:endParaRPr lang="en-US"/>
        </a:p>
      </dgm:t>
    </dgm:pt>
    <dgm:pt modelId="{699260B2-BCC1-430F-B7DD-57A67C790144}">
      <dgm:prSet phldrT="[Text]"/>
      <dgm:spPr>
        <a:solidFill>
          <a:srgbClr val="FFC000"/>
        </a:solidFill>
        <a:ln>
          <a:solidFill>
            <a:srgbClr val="FFE181"/>
          </a:solidFill>
        </a:ln>
      </dgm:spPr>
      <dgm:t>
        <a:bodyPr/>
        <a:lstStyle/>
        <a:p>
          <a:r>
            <a:rPr lang="en-US" b="1" dirty="0" smtClean="0">
              <a:solidFill>
                <a:srgbClr val="0403A9"/>
              </a:solidFill>
            </a:rPr>
            <a:t>Civil Investigation</a:t>
          </a:r>
          <a:endParaRPr lang="en-US" b="1" dirty="0">
            <a:solidFill>
              <a:srgbClr val="0403A9"/>
            </a:solidFill>
          </a:endParaRPr>
        </a:p>
      </dgm:t>
    </dgm:pt>
    <dgm:pt modelId="{A7549A3C-1F92-47C8-B046-FD2BF4D2A2B7}" type="parTrans" cxnId="{DA607B13-035C-4667-81FF-8B62B4ECAEF9}">
      <dgm:prSet/>
      <dgm:spPr/>
      <dgm:t>
        <a:bodyPr/>
        <a:lstStyle/>
        <a:p>
          <a:endParaRPr lang="en-US"/>
        </a:p>
      </dgm:t>
    </dgm:pt>
    <dgm:pt modelId="{8F526B4F-DD61-43FB-9330-958B88AFBE9C}" type="sibTrans" cxnId="{DA607B13-035C-4667-81FF-8B62B4ECAEF9}">
      <dgm:prSet/>
      <dgm:spPr/>
      <dgm:t>
        <a:bodyPr/>
        <a:lstStyle/>
        <a:p>
          <a:endParaRPr lang="en-US"/>
        </a:p>
      </dgm:t>
    </dgm:pt>
    <dgm:pt modelId="{A65302F4-DB15-449B-BCA5-75B15F978A4B}">
      <dgm:prSet phldrT="[Text]"/>
      <dgm:spPr>
        <a:solidFill>
          <a:srgbClr val="FFF0C1">
            <a:alpha val="89804"/>
          </a:srgbClr>
        </a:solidFill>
        <a:ln>
          <a:solidFill>
            <a:srgbClr val="FFE181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Only data defined by court orders for discovery </a:t>
          </a:r>
          <a:endParaRPr lang="en-US" dirty="0">
            <a:solidFill>
              <a:srgbClr val="0403A9"/>
            </a:solidFill>
          </a:endParaRPr>
        </a:p>
      </dgm:t>
    </dgm:pt>
    <dgm:pt modelId="{4A8CEC72-72CD-4DFB-AFD1-AC1E3673B9D5}" type="parTrans" cxnId="{1F35AE87-CA5D-4863-A9E3-AEB5CD0A3A6C}">
      <dgm:prSet/>
      <dgm:spPr/>
      <dgm:t>
        <a:bodyPr/>
        <a:lstStyle/>
        <a:p>
          <a:endParaRPr lang="en-US"/>
        </a:p>
      </dgm:t>
    </dgm:pt>
    <dgm:pt modelId="{BE1ACACC-5EAD-46C7-82D0-F587D71EB93D}" type="sibTrans" cxnId="{1F35AE87-CA5D-4863-A9E3-AEB5CD0A3A6C}">
      <dgm:prSet/>
      <dgm:spPr/>
      <dgm:t>
        <a:bodyPr/>
        <a:lstStyle/>
        <a:p>
          <a:endParaRPr lang="en-US"/>
        </a:p>
      </dgm:t>
    </dgm:pt>
    <dgm:pt modelId="{27A5B057-8E5B-454F-A2B3-EAF7B0B7FF79}">
      <dgm:prSet phldrT="[Text]"/>
      <dgm:spPr>
        <a:solidFill>
          <a:srgbClr val="0403A9"/>
        </a:solidFill>
      </dgm:spPr>
      <dgm:t>
        <a:bodyPr/>
        <a:lstStyle/>
        <a:p>
          <a:r>
            <a:rPr lang="en-US" b="1" dirty="0" smtClean="0"/>
            <a:t>Corporate Investigation</a:t>
          </a:r>
          <a:endParaRPr lang="en-US" b="1" dirty="0"/>
        </a:p>
      </dgm:t>
    </dgm:pt>
    <dgm:pt modelId="{B0660672-7F25-46E7-9933-4A83BA00C7F2}" type="parTrans" cxnId="{FBA29C5F-1379-41FD-A169-DE0760B70AFB}">
      <dgm:prSet/>
      <dgm:spPr/>
      <dgm:t>
        <a:bodyPr/>
        <a:lstStyle/>
        <a:p>
          <a:endParaRPr lang="en-US"/>
        </a:p>
      </dgm:t>
    </dgm:pt>
    <dgm:pt modelId="{BE79926C-21AA-424A-92AF-FF17A89CE97B}" type="sibTrans" cxnId="{FBA29C5F-1379-41FD-A169-DE0760B70AFB}">
      <dgm:prSet/>
      <dgm:spPr/>
      <dgm:t>
        <a:bodyPr/>
        <a:lstStyle/>
        <a:p>
          <a:endParaRPr lang="en-US"/>
        </a:p>
      </dgm:t>
    </dgm:pt>
    <dgm:pt modelId="{B4017951-37D9-4ECD-A0B8-AAA8FBA3ABA7}">
      <dgm:prSet phldrT="[Text]"/>
      <dgm:spPr/>
      <dgm:t>
        <a:bodyPr/>
        <a:lstStyle/>
        <a:p>
          <a:r>
            <a:rPr lang="en-US" sz="2400" dirty="0" smtClean="0">
              <a:solidFill>
                <a:srgbClr val="0403A9"/>
              </a:solidFill>
            </a:rPr>
            <a:t>Company attorney may request as much information as possible</a:t>
          </a:r>
          <a:endParaRPr lang="en-US" sz="2400" dirty="0">
            <a:solidFill>
              <a:srgbClr val="0403A9"/>
            </a:solidFill>
          </a:endParaRPr>
        </a:p>
      </dgm:t>
    </dgm:pt>
    <dgm:pt modelId="{9BAAE9FB-EEE9-4F25-9010-B421A7E9EC62}" type="parTrans" cxnId="{C9DF307E-3857-4B66-8F4A-25B16D2CEFD8}">
      <dgm:prSet/>
      <dgm:spPr/>
      <dgm:t>
        <a:bodyPr/>
        <a:lstStyle/>
        <a:p>
          <a:endParaRPr lang="en-US"/>
        </a:p>
      </dgm:t>
    </dgm:pt>
    <dgm:pt modelId="{CE4726B7-4976-4547-827B-C1C9B15ADF6C}" type="sibTrans" cxnId="{C9DF307E-3857-4B66-8F4A-25B16D2CEFD8}">
      <dgm:prSet/>
      <dgm:spPr/>
      <dgm:t>
        <a:bodyPr/>
        <a:lstStyle/>
        <a:p>
          <a:endParaRPr lang="en-US"/>
        </a:p>
      </dgm:t>
    </dgm:pt>
    <dgm:pt modelId="{778A7B61-991F-4D48-87E8-D59740C9A542}">
      <dgm:prSet phldrT="[Text]" custT="1"/>
      <dgm:spPr/>
      <dgm:t>
        <a:bodyPr/>
        <a:lstStyle/>
        <a:p>
          <a:r>
            <a:rPr lang="en-US" sz="2300" dirty="0" smtClean="0">
              <a:solidFill>
                <a:srgbClr val="0403A9"/>
              </a:solidFill>
            </a:rPr>
            <a:t>“Scope Creep”</a:t>
          </a:r>
          <a:endParaRPr lang="en-US" sz="2300" dirty="0">
            <a:solidFill>
              <a:srgbClr val="0403A9"/>
            </a:solidFill>
          </a:endParaRPr>
        </a:p>
      </dgm:t>
    </dgm:pt>
    <dgm:pt modelId="{E4777FA6-62FF-4EA1-B916-7830BE18EE70}" type="parTrans" cxnId="{4538D888-24DB-455E-94C8-1D2B1D830146}">
      <dgm:prSet/>
      <dgm:spPr/>
      <dgm:t>
        <a:bodyPr/>
        <a:lstStyle/>
        <a:p>
          <a:endParaRPr lang="en-US"/>
        </a:p>
      </dgm:t>
    </dgm:pt>
    <dgm:pt modelId="{AC751333-DA08-434E-94C7-90F071A0475A}" type="sibTrans" cxnId="{4538D888-24DB-455E-94C8-1D2B1D830146}">
      <dgm:prSet/>
      <dgm:spPr/>
      <dgm:t>
        <a:bodyPr/>
        <a:lstStyle/>
        <a:p>
          <a:endParaRPr lang="en-US"/>
        </a:p>
      </dgm:t>
    </dgm:pt>
    <dgm:pt modelId="{6E9AF1D0-9571-464F-8220-03DB3500A1A1}">
      <dgm:prSet phldrT="[Text]"/>
      <dgm:spPr>
        <a:solidFill>
          <a:srgbClr val="FFC1C1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Scope creep due to defense request for full discovery</a:t>
          </a:r>
          <a:endParaRPr lang="en-US" dirty="0">
            <a:solidFill>
              <a:srgbClr val="C00000"/>
            </a:solidFill>
          </a:endParaRPr>
        </a:p>
      </dgm:t>
    </dgm:pt>
    <dgm:pt modelId="{21BEE8B1-DE8D-453A-9BE5-BEFD4A21CB8E}" type="parTrans" cxnId="{67D902F5-4D05-4E0D-93DE-E75B78E93E15}">
      <dgm:prSet/>
      <dgm:spPr/>
      <dgm:t>
        <a:bodyPr/>
        <a:lstStyle/>
        <a:p>
          <a:endParaRPr lang="en-US"/>
        </a:p>
      </dgm:t>
    </dgm:pt>
    <dgm:pt modelId="{5B472355-B2AB-439E-9270-D8FED48C6424}" type="sibTrans" cxnId="{67D902F5-4D05-4E0D-93DE-E75B78E93E15}">
      <dgm:prSet/>
      <dgm:spPr/>
      <dgm:t>
        <a:bodyPr/>
        <a:lstStyle/>
        <a:p>
          <a:endParaRPr lang="en-US"/>
        </a:p>
      </dgm:t>
    </dgm:pt>
    <dgm:pt modelId="{44DC58C9-CD87-464C-A4EE-B5D680381C70}" type="pres">
      <dgm:prSet presAssocID="{DCB934B8-CC4C-43A2-94BF-7E8EEB5B5B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11A20-E21E-4854-A75E-D04F7A836DFC}" type="pres">
      <dgm:prSet presAssocID="{4167F2E0-824D-4F47-A90E-71250DD68FA5}" presName="composite" presStyleCnt="0"/>
      <dgm:spPr/>
    </dgm:pt>
    <dgm:pt modelId="{53A412F7-1C9F-47F7-A1B0-CA8AD13D49D2}" type="pres">
      <dgm:prSet presAssocID="{4167F2E0-824D-4F47-A90E-71250DD68F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DAE8E-FE41-4794-B7FE-9E32AEC397F0}" type="pres">
      <dgm:prSet presAssocID="{4167F2E0-824D-4F47-A90E-71250DD68FA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B4147-EC70-4BB7-8996-62F8B51C46D2}" type="pres">
      <dgm:prSet presAssocID="{78886028-759C-4EBA-A643-2888E0C1991F}" presName="space" presStyleCnt="0"/>
      <dgm:spPr/>
    </dgm:pt>
    <dgm:pt modelId="{07A0AA0C-0D15-4494-B4DD-B5EB46165C20}" type="pres">
      <dgm:prSet presAssocID="{699260B2-BCC1-430F-B7DD-57A67C790144}" presName="composite" presStyleCnt="0"/>
      <dgm:spPr/>
    </dgm:pt>
    <dgm:pt modelId="{4FAF9D59-2CBD-44D5-94AF-A6F9E98FA519}" type="pres">
      <dgm:prSet presAssocID="{699260B2-BCC1-430F-B7DD-57A67C7901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A7D9A-1ACF-4650-9733-AFAA20517C68}" type="pres">
      <dgm:prSet presAssocID="{699260B2-BCC1-430F-B7DD-57A67C79014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CC5E2-0CFD-45C7-BB09-70F9ECAA4147}" type="pres">
      <dgm:prSet presAssocID="{8F526B4F-DD61-43FB-9330-958B88AFBE9C}" presName="space" presStyleCnt="0"/>
      <dgm:spPr/>
    </dgm:pt>
    <dgm:pt modelId="{23A835F0-CB04-47C3-B18A-E41D25F6A5A0}" type="pres">
      <dgm:prSet presAssocID="{27A5B057-8E5B-454F-A2B3-EAF7B0B7FF79}" presName="composite" presStyleCnt="0"/>
      <dgm:spPr/>
    </dgm:pt>
    <dgm:pt modelId="{0AA4AB4D-D354-4E9E-A823-2AE906A98FD1}" type="pres">
      <dgm:prSet presAssocID="{27A5B057-8E5B-454F-A2B3-EAF7B0B7FF7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305A0-2AA6-4F10-A433-E2ACAD40E099}" type="pres">
      <dgm:prSet presAssocID="{27A5B057-8E5B-454F-A2B3-EAF7B0B7FF7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8B10A9-ED1D-4831-9BF6-5EE6D598471A}" type="presOf" srcId="{B4017951-37D9-4ECD-A0B8-AAA8FBA3ABA7}" destId="{CE1305A0-2AA6-4F10-A433-E2ACAD40E099}" srcOrd="0" destOrd="0" presId="urn:microsoft.com/office/officeart/2005/8/layout/hList1"/>
    <dgm:cxn modelId="{C9DF307E-3857-4B66-8F4A-25B16D2CEFD8}" srcId="{27A5B057-8E5B-454F-A2B3-EAF7B0B7FF79}" destId="{B4017951-37D9-4ECD-A0B8-AAA8FBA3ABA7}" srcOrd="0" destOrd="0" parTransId="{9BAAE9FB-EEE9-4F25-9010-B421A7E9EC62}" sibTransId="{CE4726B7-4976-4547-827B-C1C9B15ADF6C}"/>
    <dgm:cxn modelId="{DA607B13-035C-4667-81FF-8B62B4ECAEF9}" srcId="{DCB934B8-CC4C-43A2-94BF-7E8EEB5B5B20}" destId="{699260B2-BCC1-430F-B7DD-57A67C790144}" srcOrd="1" destOrd="0" parTransId="{A7549A3C-1F92-47C8-B046-FD2BF4D2A2B7}" sibTransId="{8F526B4F-DD61-43FB-9330-958B88AFBE9C}"/>
    <dgm:cxn modelId="{CB99686B-36FB-4753-BDE1-5380F33D0465}" type="presOf" srcId="{27A5B057-8E5B-454F-A2B3-EAF7B0B7FF79}" destId="{0AA4AB4D-D354-4E9E-A823-2AE906A98FD1}" srcOrd="0" destOrd="0" presId="urn:microsoft.com/office/officeart/2005/8/layout/hList1"/>
    <dgm:cxn modelId="{1F35AE87-CA5D-4863-A9E3-AEB5CD0A3A6C}" srcId="{699260B2-BCC1-430F-B7DD-57A67C790144}" destId="{A65302F4-DB15-449B-BCA5-75B15F978A4B}" srcOrd="0" destOrd="0" parTransId="{4A8CEC72-72CD-4DFB-AFD1-AC1E3673B9D5}" sibTransId="{BE1ACACC-5EAD-46C7-82D0-F587D71EB93D}"/>
    <dgm:cxn modelId="{4561552B-0D82-47BF-83BD-154D9ACADB4F}" type="presOf" srcId="{4167F2E0-824D-4F47-A90E-71250DD68FA5}" destId="{53A412F7-1C9F-47F7-A1B0-CA8AD13D49D2}" srcOrd="0" destOrd="0" presId="urn:microsoft.com/office/officeart/2005/8/layout/hList1"/>
    <dgm:cxn modelId="{A7C96C47-7D2C-4C4D-AF18-127853CCF706}" srcId="{DCB934B8-CC4C-43A2-94BF-7E8EEB5B5B20}" destId="{4167F2E0-824D-4F47-A90E-71250DD68FA5}" srcOrd="0" destOrd="0" parTransId="{3592BE10-E4F7-4144-B13F-BB1866916984}" sibTransId="{78886028-759C-4EBA-A643-2888E0C1991F}"/>
    <dgm:cxn modelId="{FBA29C5F-1379-41FD-A169-DE0760B70AFB}" srcId="{DCB934B8-CC4C-43A2-94BF-7E8EEB5B5B20}" destId="{27A5B057-8E5B-454F-A2B3-EAF7B0B7FF79}" srcOrd="2" destOrd="0" parTransId="{B0660672-7F25-46E7-9933-4A83BA00C7F2}" sibTransId="{BE79926C-21AA-424A-92AF-FF17A89CE97B}"/>
    <dgm:cxn modelId="{59F695FF-68EE-4350-B08A-5E9D6747AA03}" type="presOf" srcId="{DCB934B8-CC4C-43A2-94BF-7E8EEB5B5B20}" destId="{44DC58C9-CD87-464C-A4EE-B5D680381C70}" srcOrd="0" destOrd="0" presId="urn:microsoft.com/office/officeart/2005/8/layout/hList1"/>
    <dgm:cxn modelId="{01551CD6-D338-41D0-89AA-D83B38C499E2}" type="presOf" srcId="{778A7B61-991F-4D48-87E8-D59740C9A542}" destId="{CE1305A0-2AA6-4F10-A433-E2ACAD40E099}" srcOrd="0" destOrd="1" presId="urn:microsoft.com/office/officeart/2005/8/layout/hList1"/>
    <dgm:cxn modelId="{4538D888-24DB-455E-94C8-1D2B1D830146}" srcId="{27A5B057-8E5B-454F-A2B3-EAF7B0B7FF79}" destId="{778A7B61-991F-4D48-87E8-D59740C9A542}" srcOrd="1" destOrd="0" parTransId="{E4777FA6-62FF-4EA1-B916-7830BE18EE70}" sibTransId="{AC751333-DA08-434E-94C7-90F071A0475A}"/>
    <dgm:cxn modelId="{7970E70E-8BD0-4E66-B26A-9DB518D0AA64}" srcId="{4167F2E0-824D-4F47-A90E-71250DD68FA5}" destId="{6C184C1A-D88C-44F0-B6B3-4C4540734CC7}" srcOrd="0" destOrd="0" parTransId="{88EF67D0-DA0D-438F-B592-20D4D3929A32}" sibTransId="{662DDB25-EBD9-4B92-A88A-BC81E92372D3}"/>
    <dgm:cxn modelId="{3A963985-09DD-44EB-887C-B5312BD2FB71}" type="presOf" srcId="{6C184C1A-D88C-44F0-B6B3-4C4540734CC7}" destId="{059DAE8E-FE41-4794-B7FE-9E32AEC397F0}" srcOrd="0" destOrd="0" presId="urn:microsoft.com/office/officeart/2005/8/layout/hList1"/>
    <dgm:cxn modelId="{67D902F5-4D05-4E0D-93DE-E75B78E93E15}" srcId="{4167F2E0-824D-4F47-A90E-71250DD68FA5}" destId="{6E9AF1D0-9571-464F-8220-03DB3500A1A1}" srcOrd="1" destOrd="0" parTransId="{21BEE8B1-DE8D-453A-9BE5-BEFD4A21CB8E}" sibTransId="{5B472355-B2AB-439E-9270-D8FED48C6424}"/>
    <dgm:cxn modelId="{1632B51D-3696-472B-977E-9759863A5A70}" type="presOf" srcId="{699260B2-BCC1-430F-B7DD-57A67C790144}" destId="{4FAF9D59-2CBD-44D5-94AF-A6F9E98FA519}" srcOrd="0" destOrd="0" presId="urn:microsoft.com/office/officeart/2005/8/layout/hList1"/>
    <dgm:cxn modelId="{029637A7-3D18-4482-9BBB-654730C294E7}" type="presOf" srcId="{6E9AF1D0-9571-464F-8220-03DB3500A1A1}" destId="{059DAE8E-FE41-4794-B7FE-9E32AEC397F0}" srcOrd="0" destOrd="1" presId="urn:microsoft.com/office/officeart/2005/8/layout/hList1"/>
    <dgm:cxn modelId="{84D2E13E-235B-4F2C-909B-8406B5F06E33}" type="presOf" srcId="{A65302F4-DB15-449B-BCA5-75B15F978A4B}" destId="{910A7D9A-1ACF-4650-9733-AFAA20517C68}" srcOrd="0" destOrd="0" presId="urn:microsoft.com/office/officeart/2005/8/layout/hList1"/>
    <dgm:cxn modelId="{32BC3501-9B66-49E5-87D8-01638B6177FA}" type="presParOf" srcId="{44DC58C9-CD87-464C-A4EE-B5D680381C70}" destId="{33211A20-E21E-4854-A75E-D04F7A836DFC}" srcOrd="0" destOrd="0" presId="urn:microsoft.com/office/officeart/2005/8/layout/hList1"/>
    <dgm:cxn modelId="{E8303B04-CE8E-48DA-A6A3-AF0FAE64C3E2}" type="presParOf" srcId="{33211A20-E21E-4854-A75E-D04F7A836DFC}" destId="{53A412F7-1C9F-47F7-A1B0-CA8AD13D49D2}" srcOrd="0" destOrd="0" presId="urn:microsoft.com/office/officeart/2005/8/layout/hList1"/>
    <dgm:cxn modelId="{D39F2249-71E9-4549-905E-F0BE1F61DC7D}" type="presParOf" srcId="{33211A20-E21E-4854-A75E-D04F7A836DFC}" destId="{059DAE8E-FE41-4794-B7FE-9E32AEC397F0}" srcOrd="1" destOrd="0" presId="urn:microsoft.com/office/officeart/2005/8/layout/hList1"/>
    <dgm:cxn modelId="{48F801BD-9DEA-4641-BA23-22254301BCFC}" type="presParOf" srcId="{44DC58C9-CD87-464C-A4EE-B5D680381C70}" destId="{50DB4147-EC70-4BB7-8996-62F8B51C46D2}" srcOrd="1" destOrd="0" presId="urn:microsoft.com/office/officeart/2005/8/layout/hList1"/>
    <dgm:cxn modelId="{0E0437E0-BF80-4558-B79C-12A1040B250C}" type="presParOf" srcId="{44DC58C9-CD87-464C-A4EE-B5D680381C70}" destId="{07A0AA0C-0D15-4494-B4DD-B5EB46165C20}" srcOrd="2" destOrd="0" presId="urn:microsoft.com/office/officeart/2005/8/layout/hList1"/>
    <dgm:cxn modelId="{0117E08A-7024-4D07-A50B-398F576D870E}" type="presParOf" srcId="{07A0AA0C-0D15-4494-B4DD-B5EB46165C20}" destId="{4FAF9D59-2CBD-44D5-94AF-A6F9E98FA519}" srcOrd="0" destOrd="0" presId="urn:microsoft.com/office/officeart/2005/8/layout/hList1"/>
    <dgm:cxn modelId="{009F3FE0-81E7-4307-BE8C-7F575E62FF88}" type="presParOf" srcId="{07A0AA0C-0D15-4494-B4DD-B5EB46165C20}" destId="{910A7D9A-1ACF-4650-9733-AFAA20517C68}" srcOrd="1" destOrd="0" presId="urn:microsoft.com/office/officeart/2005/8/layout/hList1"/>
    <dgm:cxn modelId="{AEB12E8E-0E7C-4328-8B21-7CF3A297D4A0}" type="presParOf" srcId="{44DC58C9-CD87-464C-A4EE-B5D680381C70}" destId="{A4DCC5E2-0CFD-45C7-BB09-70F9ECAA4147}" srcOrd="3" destOrd="0" presId="urn:microsoft.com/office/officeart/2005/8/layout/hList1"/>
    <dgm:cxn modelId="{AEFFCDF1-2490-4F5C-B41A-4C3CF60454EC}" type="presParOf" srcId="{44DC58C9-CD87-464C-A4EE-B5D680381C70}" destId="{23A835F0-CB04-47C3-B18A-E41D25F6A5A0}" srcOrd="4" destOrd="0" presId="urn:microsoft.com/office/officeart/2005/8/layout/hList1"/>
    <dgm:cxn modelId="{0054097E-5F97-4CEC-BCD1-6D2D08D356E6}" type="presParOf" srcId="{23A835F0-CB04-47C3-B18A-E41D25F6A5A0}" destId="{0AA4AB4D-D354-4E9E-A823-2AE906A98FD1}" srcOrd="0" destOrd="0" presId="urn:microsoft.com/office/officeart/2005/8/layout/hList1"/>
    <dgm:cxn modelId="{C7A9E62F-3EA0-4C99-AE20-227704DED4A8}" type="presParOf" srcId="{23A835F0-CB04-47C3-B18A-E41D25F6A5A0}" destId="{CE1305A0-2AA6-4F10-A433-E2ACAD40E0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F27FB0-5D1E-42C5-8AF3-BBE5293492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46F0A-8B06-44D7-8C42-A59170DEE2A4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The registry contains passwords in two binary files: </a:t>
          </a:r>
          <a:endParaRPr lang="en-US" dirty="0"/>
        </a:p>
      </dgm:t>
    </dgm:pt>
    <dgm:pt modelId="{AD41058C-AD22-4E1A-A846-D68DC0F34561}" type="parTrans" cxnId="{8E6DE7B4-592C-48DB-8737-D428BFF0D245}">
      <dgm:prSet/>
      <dgm:spPr/>
      <dgm:t>
        <a:bodyPr/>
        <a:lstStyle/>
        <a:p>
          <a:endParaRPr lang="en-US"/>
        </a:p>
      </dgm:t>
    </dgm:pt>
    <dgm:pt modelId="{946C344B-8F20-499B-9E69-8F48AEE2302D}" type="sibTrans" cxnId="{8E6DE7B4-592C-48DB-8737-D428BFF0D245}">
      <dgm:prSet/>
      <dgm:spPr/>
      <dgm:t>
        <a:bodyPr/>
        <a:lstStyle/>
        <a:p>
          <a:endParaRPr lang="en-US"/>
        </a:p>
      </dgm:t>
    </dgm:pt>
    <dgm:pt modelId="{57508A38-F9DC-4733-B406-F9F09075E71B}">
      <dgm:prSet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System.dat</a:t>
          </a:r>
        </a:p>
      </dgm:t>
    </dgm:pt>
    <dgm:pt modelId="{CABA5523-9008-4C42-9164-9A66AE6E8FE5}" type="parTrans" cxnId="{C6035DCD-9B06-4BFE-9B6A-6886D8D33F1E}">
      <dgm:prSet/>
      <dgm:spPr/>
      <dgm:t>
        <a:bodyPr/>
        <a:lstStyle/>
        <a:p>
          <a:endParaRPr lang="en-US"/>
        </a:p>
      </dgm:t>
    </dgm:pt>
    <dgm:pt modelId="{2E1DD854-2F87-409F-BDE6-AFF702836ACA}" type="sibTrans" cxnId="{C6035DCD-9B06-4BFE-9B6A-6886D8D33F1E}">
      <dgm:prSet/>
      <dgm:spPr/>
      <dgm:t>
        <a:bodyPr/>
        <a:lstStyle/>
        <a:p>
          <a:endParaRPr lang="en-US"/>
        </a:p>
      </dgm:t>
    </dgm:pt>
    <dgm:pt modelId="{4D8C7F88-DEFC-435E-87E0-74DF3F0104FD}">
      <dgm:prSet/>
      <dgm:spPr>
        <a:solidFill>
          <a:srgbClr val="FFC000"/>
        </a:solidFill>
      </dgm:spPr>
      <dgm:t>
        <a:bodyPr anchor="t"/>
        <a:lstStyle/>
        <a:p>
          <a:pPr algn="l"/>
          <a:r>
            <a:rPr lang="en-US" smtClean="0">
              <a:solidFill>
                <a:srgbClr val="0403A9"/>
              </a:solidFill>
            </a:rPr>
            <a:t>The registry keeps a record of installed software, network connections, user preferences, and attached hardware</a:t>
          </a:r>
          <a:endParaRPr lang="en-US" dirty="0" smtClean="0">
            <a:solidFill>
              <a:srgbClr val="0403A9"/>
            </a:solidFill>
          </a:endParaRPr>
        </a:p>
      </dgm:t>
    </dgm:pt>
    <dgm:pt modelId="{6AC5DC86-E2D6-4064-90A3-68DBB50AF87D}" type="parTrans" cxnId="{0EC00161-B261-41A5-A300-26F336F72720}">
      <dgm:prSet/>
      <dgm:spPr/>
      <dgm:t>
        <a:bodyPr/>
        <a:lstStyle/>
        <a:p>
          <a:endParaRPr lang="en-US"/>
        </a:p>
      </dgm:t>
    </dgm:pt>
    <dgm:pt modelId="{8BA7BAA5-786B-4133-99B0-E261D8015D69}" type="sibTrans" cxnId="{0EC00161-B261-41A5-A300-26F336F72720}">
      <dgm:prSet/>
      <dgm:spPr/>
      <dgm:t>
        <a:bodyPr/>
        <a:lstStyle/>
        <a:p>
          <a:endParaRPr lang="en-US"/>
        </a:p>
      </dgm:t>
    </dgm:pt>
    <dgm:pt modelId="{02010E55-AC50-4032-A47C-A77B97F144DE}">
      <dgm:prSet/>
      <dgm:spPr>
        <a:solidFill>
          <a:srgbClr val="0070C0"/>
        </a:solidFill>
      </dgm:spPr>
      <dgm:t>
        <a:bodyPr anchor="t"/>
        <a:lstStyle/>
        <a:p>
          <a:pPr algn="l"/>
          <a:r>
            <a:rPr lang="en-US" dirty="0" smtClean="0"/>
            <a:t>Use </a:t>
          </a:r>
          <a:r>
            <a:rPr lang="en-US" dirty="0" err="1" smtClean="0"/>
            <a:t>Regedit</a:t>
          </a:r>
          <a:r>
            <a:rPr lang="en-US" dirty="0" smtClean="0"/>
            <a:t> to figure out the most recently accessed files and peripheral devices</a:t>
          </a:r>
        </a:p>
      </dgm:t>
    </dgm:pt>
    <dgm:pt modelId="{DC5B306F-3252-4915-A994-1F594F061499}" type="parTrans" cxnId="{90B3C0EA-3C3A-4491-B230-07828233A549}">
      <dgm:prSet/>
      <dgm:spPr/>
      <dgm:t>
        <a:bodyPr/>
        <a:lstStyle/>
        <a:p>
          <a:endParaRPr lang="en-US"/>
        </a:p>
      </dgm:t>
    </dgm:pt>
    <dgm:pt modelId="{46133BB1-348C-4071-A9F2-9BFCF824BC57}" type="sibTrans" cxnId="{90B3C0EA-3C3A-4491-B230-07828233A549}">
      <dgm:prSet/>
      <dgm:spPr/>
      <dgm:t>
        <a:bodyPr/>
        <a:lstStyle/>
        <a:p>
          <a:endParaRPr lang="en-US"/>
        </a:p>
      </dgm:t>
    </dgm:pt>
    <dgm:pt modelId="{2E4C7FDD-665D-4DD6-A4D6-D851E48EBD19}">
      <dgm:prSet/>
      <dgm:spPr>
        <a:solidFill>
          <a:srgbClr val="00B050"/>
        </a:solidFill>
      </dgm:spPr>
      <dgm:t>
        <a:bodyPr anchor="t"/>
        <a:lstStyle/>
        <a:p>
          <a:pPr algn="l"/>
          <a:r>
            <a:rPr lang="en-US" dirty="0" smtClean="0"/>
            <a:t>Conduct a key-word search of “username” to identify the last person who logged on to the computer</a:t>
          </a:r>
        </a:p>
      </dgm:t>
    </dgm:pt>
    <dgm:pt modelId="{F3EA8791-6D21-4E05-8A3A-D9C04F1AFB67}" type="parTrans" cxnId="{BF6B1A1B-F9F4-448C-A4D5-B36AD8800005}">
      <dgm:prSet/>
      <dgm:spPr/>
      <dgm:t>
        <a:bodyPr/>
        <a:lstStyle/>
        <a:p>
          <a:endParaRPr lang="en-US"/>
        </a:p>
      </dgm:t>
    </dgm:pt>
    <dgm:pt modelId="{FC51E591-FD1E-4005-BB88-DC68CFACCECA}" type="sibTrans" cxnId="{BF6B1A1B-F9F4-448C-A4D5-B36AD8800005}">
      <dgm:prSet/>
      <dgm:spPr/>
      <dgm:t>
        <a:bodyPr/>
        <a:lstStyle/>
        <a:p>
          <a:endParaRPr lang="en-US"/>
        </a:p>
      </dgm:t>
    </dgm:pt>
    <dgm:pt modelId="{A106AFF8-492B-4F2F-B804-4F866E797B47}">
      <dgm:prSet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User.dat</a:t>
          </a:r>
        </a:p>
      </dgm:t>
    </dgm:pt>
    <dgm:pt modelId="{7000C83A-B455-4FB1-A986-91E519E9B4C8}" type="parTrans" cxnId="{996F66C6-F41E-41ED-84DB-606753D2CDB5}">
      <dgm:prSet/>
      <dgm:spPr/>
    </dgm:pt>
    <dgm:pt modelId="{0C797ED9-51CB-4109-8B96-8C7AC24F0622}" type="sibTrans" cxnId="{996F66C6-F41E-41ED-84DB-606753D2CDB5}">
      <dgm:prSet/>
      <dgm:spPr/>
    </dgm:pt>
    <dgm:pt modelId="{6CC923F1-58B4-465D-9C91-890297009C39}" type="pres">
      <dgm:prSet presAssocID="{65F27FB0-5D1E-42C5-8AF3-BBE5293492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BCD011-4D5B-415A-BB08-858CEBE5AD26}" type="pres">
      <dgm:prSet presAssocID="{16146F0A-8B06-44D7-8C42-A59170DEE2A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5DE30-280D-45A3-8E39-3D4A06432422}" type="pres">
      <dgm:prSet presAssocID="{946C344B-8F20-499B-9E69-8F48AEE2302D}" presName="sibTrans" presStyleCnt="0"/>
      <dgm:spPr/>
    </dgm:pt>
    <dgm:pt modelId="{FB34AA8D-C6F5-4D59-8BFE-93602DA69684}" type="pres">
      <dgm:prSet presAssocID="{4D8C7F88-DEFC-435E-87E0-74DF3F0104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A8DCA-0CE8-48C2-95EC-EA9892B8A93C}" type="pres">
      <dgm:prSet presAssocID="{8BA7BAA5-786B-4133-99B0-E261D8015D69}" presName="sibTrans" presStyleCnt="0"/>
      <dgm:spPr/>
    </dgm:pt>
    <dgm:pt modelId="{44DFB9E1-75E0-43CC-B858-129E80CAF493}" type="pres">
      <dgm:prSet presAssocID="{02010E55-AC50-4032-A47C-A77B97F144D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1B15C-7C7A-49B8-85B0-05F8857B79F6}" type="pres">
      <dgm:prSet presAssocID="{46133BB1-348C-4071-A9F2-9BFCF824BC57}" presName="sibTrans" presStyleCnt="0"/>
      <dgm:spPr/>
    </dgm:pt>
    <dgm:pt modelId="{635EA39C-0960-431A-A7AE-0A32146D40CC}" type="pres">
      <dgm:prSet presAssocID="{2E4C7FDD-665D-4DD6-A4D6-D851E48EBD1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74CDD-2F0B-4A6D-8610-CF2AD397A9AC}" type="presOf" srcId="{02010E55-AC50-4032-A47C-A77B97F144DE}" destId="{44DFB9E1-75E0-43CC-B858-129E80CAF493}" srcOrd="0" destOrd="0" presId="urn:microsoft.com/office/officeart/2005/8/layout/default"/>
    <dgm:cxn modelId="{22CC1B75-82B2-4F71-86E8-7B709D031993}" type="presOf" srcId="{A106AFF8-492B-4F2F-B804-4F866E797B47}" destId="{94BCD011-4D5B-415A-BB08-858CEBE5AD26}" srcOrd="0" destOrd="2" presId="urn:microsoft.com/office/officeart/2005/8/layout/default"/>
    <dgm:cxn modelId="{8E6DE7B4-592C-48DB-8737-D428BFF0D245}" srcId="{65F27FB0-5D1E-42C5-8AF3-BBE5293492AC}" destId="{16146F0A-8B06-44D7-8C42-A59170DEE2A4}" srcOrd="0" destOrd="0" parTransId="{AD41058C-AD22-4E1A-A846-D68DC0F34561}" sibTransId="{946C344B-8F20-499B-9E69-8F48AEE2302D}"/>
    <dgm:cxn modelId="{558B0ECE-A677-4A46-9E57-8B6424283DBD}" type="presOf" srcId="{57508A38-F9DC-4733-B406-F9F09075E71B}" destId="{94BCD011-4D5B-415A-BB08-858CEBE5AD26}" srcOrd="0" destOrd="1" presId="urn:microsoft.com/office/officeart/2005/8/layout/default"/>
    <dgm:cxn modelId="{859A0A89-E197-4A80-8A8B-33BD3CC4EC2D}" type="presOf" srcId="{4D8C7F88-DEFC-435E-87E0-74DF3F0104FD}" destId="{FB34AA8D-C6F5-4D59-8BFE-93602DA69684}" srcOrd="0" destOrd="0" presId="urn:microsoft.com/office/officeart/2005/8/layout/default"/>
    <dgm:cxn modelId="{90B3C0EA-3C3A-4491-B230-07828233A549}" srcId="{65F27FB0-5D1E-42C5-8AF3-BBE5293492AC}" destId="{02010E55-AC50-4032-A47C-A77B97F144DE}" srcOrd="2" destOrd="0" parTransId="{DC5B306F-3252-4915-A994-1F594F061499}" sibTransId="{46133BB1-348C-4071-A9F2-9BFCF824BC57}"/>
    <dgm:cxn modelId="{0EC00161-B261-41A5-A300-26F336F72720}" srcId="{65F27FB0-5D1E-42C5-8AF3-BBE5293492AC}" destId="{4D8C7F88-DEFC-435E-87E0-74DF3F0104FD}" srcOrd="1" destOrd="0" parTransId="{6AC5DC86-E2D6-4064-90A3-68DBB50AF87D}" sibTransId="{8BA7BAA5-786B-4133-99B0-E261D8015D69}"/>
    <dgm:cxn modelId="{C40FA48A-0328-47DC-84BE-7E3EA89B8A09}" type="presOf" srcId="{65F27FB0-5D1E-42C5-8AF3-BBE5293492AC}" destId="{6CC923F1-58B4-465D-9C91-890297009C39}" srcOrd="0" destOrd="0" presId="urn:microsoft.com/office/officeart/2005/8/layout/default"/>
    <dgm:cxn modelId="{996F66C6-F41E-41ED-84DB-606753D2CDB5}" srcId="{16146F0A-8B06-44D7-8C42-A59170DEE2A4}" destId="{A106AFF8-492B-4F2F-B804-4F866E797B47}" srcOrd="1" destOrd="0" parTransId="{7000C83A-B455-4FB1-A986-91E519E9B4C8}" sibTransId="{0C797ED9-51CB-4109-8B96-8C7AC24F0622}"/>
    <dgm:cxn modelId="{A0468F71-319D-4576-896F-1594E9B76965}" type="presOf" srcId="{2E4C7FDD-665D-4DD6-A4D6-D851E48EBD19}" destId="{635EA39C-0960-431A-A7AE-0A32146D40CC}" srcOrd="0" destOrd="0" presId="urn:microsoft.com/office/officeart/2005/8/layout/default"/>
    <dgm:cxn modelId="{D36F84A4-8FB0-4EA5-9F66-D0C59623E2CF}" type="presOf" srcId="{16146F0A-8B06-44D7-8C42-A59170DEE2A4}" destId="{94BCD011-4D5B-415A-BB08-858CEBE5AD26}" srcOrd="0" destOrd="0" presId="urn:microsoft.com/office/officeart/2005/8/layout/default"/>
    <dgm:cxn modelId="{BF6B1A1B-F9F4-448C-A4D5-B36AD8800005}" srcId="{65F27FB0-5D1E-42C5-8AF3-BBE5293492AC}" destId="{2E4C7FDD-665D-4DD6-A4D6-D851E48EBD19}" srcOrd="3" destOrd="0" parTransId="{F3EA8791-6D21-4E05-8A3A-D9C04F1AFB67}" sibTransId="{FC51E591-FD1E-4005-BB88-DC68CFACCECA}"/>
    <dgm:cxn modelId="{C6035DCD-9B06-4BFE-9B6A-6886D8D33F1E}" srcId="{16146F0A-8B06-44D7-8C42-A59170DEE2A4}" destId="{57508A38-F9DC-4733-B406-F9F09075E71B}" srcOrd="0" destOrd="0" parTransId="{CABA5523-9008-4C42-9164-9A66AE6E8FE5}" sibTransId="{2E1DD854-2F87-409F-BDE6-AFF702836ACA}"/>
    <dgm:cxn modelId="{312CF416-1342-4170-8E3B-862A374D54DD}" type="presParOf" srcId="{6CC923F1-58B4-465D-9C91-890297009C39}" destId="{94BCD011-4D5B-415A-BB08-858CEBE5AD26}" srcOrd="0" destOrd="0" presId="urn:microsoft.com/office/officeart/2005/8/layout/default"/>
    <dgm:cxn modelId="{64155F8A-8165-4648-9D0A-2F63CB04CFD4}" type="presParOf" srcId="{6CC923F1-58B4-465D-9C91-890297009C39}" destId="{8895DE30-280D-45A3-8E39-3D4A06432422}" srcOrd="1" destOrd="0" presId="urn:microsoft.com/office/officeart/2005/8/layout/default"/>
    <dgm:cxn modelId="{3AC27D3A-89B6-449F-9A63-6154D2FC0A42}" type="presParOf" srcId="{6CC923F1-58B4-465D-9C91-890297009C39}" destId="{FB34AA8D-C6F5-4D59-8BFE-93602DA69684}" srcOrd="2" destOrd="0" presId="urn:microsoft.com/office/officeart/2005/8/layout/default"/>
    <dgm:cxn modelId="{87F868E6-3E9E-4111-9F33-61A03322C9AD}" type="presParOf" srcId="{6CC923F1-58B4-465D-9C91-890297009C39}" destId="{472A8DCA-0CE8-48C2-95EC-EA9892B8A93C}" srcOrd="3" destOrd="0" presId="urn:microsoft.com/office/officeart/2005/8/layout/default"/>
    <dgm:cxn modelId="{6ECDAB73-4652-48AD-9C70-67B0604CD7CD}" type="presParOf" srcId="{6CC923F1-58B4-465D-9C91-890297009C39}" destId="{44DFB9E1-75E0-43CC-B858-129E80CAF493}" srcOrd="4" destOrd="0" presId="urn:microsoft.com/office/officeart/2005/8/layout/default"/>
    <dgm:cxn modelId="{3B0815AA-6F9B-475E-B1C2-87C446967799}" type="presParOf" srcId="{6CC923F1-58B4-465D-9C91-890297009C39}" destId="{E941B15C-7C7A-49B8-85B0-05F8857B79F6}" srcOrd="5" destOrd="0" presId="urn:microsoft.com/office/officeart/2005/8/layout/default"/>
    <dgm:cxn modelId="{6BE56FFB-E4BD-425A-BB90-19669C872708}" type="presParOf" srcId="{6CC923F1-58B4-465D-9C91-890297009C39}" destId="{635EA39C-0960-431A-A7AE-0A32146D40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4AFAC4-2F24-4AF6-A125-BA07F560CAF3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3BE1C-B94A-4384-875F-054AB5E2C216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F986D0B7-3743-4AD7-9102-8B7FE958AB2A}" type="parTrans" cxnId="{A83F041A-A9D6-4DB9-9C23-F527D5DF2E96}">
      <dgm:prSet/>
      <dgm:spPr/>
      <dgm:t>
        <a:bodyPr/>
        <a:lstStyle/>
        <a:p>
          <a:endParaRPr lang="en-US"/>
        </a:p>
      </dgm:t>
    </dgm:pt>
    <dgm:pt modelId="{A1B6C0DD-D414-49DA-BE89-5CBFA33BECD2}" type="sibTrans" cxnId="{A83F041A-A9D6-4DB9-9C23-F527D5DF2E96}">
      <dgm:prSet/>
      <dgm:spPr/>
      <dgm:t>
        <a:bodyPr/>
        <a:lstStyle/>
        <a:p>
          <a:endParaRPr lang="en-US"/>
        </a:p>
      </dgm:t>
    </dgm:pt>
    <dgm:pt modelId="{0ACB7BE1-E8CA-4145-B0D0-90BAB81F4439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Operating System</a:t>
          </a:r>
          <a:endParaRPr lang="en-US" dirty="0">
            <a:solidFill>
              <a:srgbClr val="0403A9"/>
            </a:solidFill>
          </a:endParaRPr>
        </a:p>
      </dgm:t>
    </dgm:pt>
    <dgm:pt modelId="{2B7352EF-F0C4-4D83-8AC5-B2E910A12E3F}" type="parTrans" cxnId="{8A5243CA-DBAE-4743-8778-67980232F88A}">
      <dgm:prSet/>
      <dgm:spPr/>
      <dgm:t>
        <a:bodyPr/>
        <a:lstStyle/>
        <a:p>
          <a:endParaRPr lang="en-US"/>
        </a:p>
      </dgm:t>
    </dgm:pt>
    <dgm:pt modelId="{7B770C9E-BEEB-4ED0-977C-63337B6AC1A7}" type="sibTrans" cxnId="{8A5243CA-DBAE-4743-8778-67980232F88A}">
      <dgm:prSet/>
      <dgm:spPr/>
      <dgm:t>
        <a:bodyPr/>
        <a:lstStyle/>
        <a:p>
          <a:endParaRPr lang="en-US"/>
        </a:p>
      </dgm:t>
    </dgm:pt>
    <dgm:pt modelId="{9E3A5F4E-61D9-43E8-9A91-A7BBFB53587F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Other Components</a:t>
          </a:r>
          <a:endParaRPr lang="en-US" dirty="0"/>
        </a:p>
      </dgm:t>
    </dgm:pt>
    <dgm:pt modelId="{1C97B78C-85B7-470D-8E13-0D753FAE33CA}" type="parTrans" cxnId="{1EECDB65-55EB-4109-8A06-FC17EADD4B53}">
      <dgm:prSet/>
      <dgm:spPr/>
      <dgm:t>
        <a:bodyPr/>
        <a:lstStyle/>
        <a:p>
          <a:endParaRPr lang="en-US"/>
        </a:p>
      </dgm:t>
    </dgm:pt>
    <dgm:pt modelId="{35837614-C60D-443D-B859-0F7C620AA4D7}" type="sibTrans" cxnId="{1EECDB65-55EB-4109-8A06-FC17EADD4B53}">
      <dgm:prSet/>
      <dgm:spPr/>
      <dgm:t>
        <a:bodyPr/>
        <a:lstStyle/>
        <a:p>
          <a:endParaRPr lang="en-US"/>
        </a:p>
      </dgm:t>
    </dgm:pt>
    <dgm:pt modelId="{FEBADB9A-AAEB-4203-B38A-B943B1CD2A96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 smtClean="0"/>
            <a:t>Communication Components</a:t>
          </a:r>
          <a:endParaRPr lang="en-US" dirty="0"/>
        </a:p>
      </dgm:t>
    </dgm:pt>
    <dgm:pt modelId="{26DB812A-7419-460A-824B-E9138228A6A4}" type="parTrans" cxnId="{E74722B2-14B1-4F5C-BC15-9D0D59F5B0BC}">
      <dgm:prSet/>
      <dgm:spPr/>
      <dgm:t>
        <a:bodyPr/>
        <a:lstStyle/>
        <a:p>
          <a:endParaRPr lang="en-US"/>
        </a:p>
      </dgm:t>
    </dgm:pt>
    <dgm:pt modelId="{AA3052F4-32FA-48BF-B1A2-77B388778076}" type="sibTrans" cxnId="{E74722B2-14B1-4F5C-BC15-9D0D59F5B0BC}">
      <dgm:prSet/>
      <dgm:spPr/>
      <dgm:t>
        <a:bodyPr/>
        <a:lstStyle/>
        <a:p>
          <a:endParaRPr lang="en-US"/>
        </a:p>
      </dgm:t>
    </dgm:pt>
    <dgm:pt modelId="{D109D65E-0749-48FA-B8A9-9D7F27EA437E}">
      <dgm:prSet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pPr marL="171450" marR="0" indent="-17145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SIM Cards</a:t>
          </a:r>
          <a:endParaRPr lang="en-US" dirty="0"/>
        </a:p>
      </dgm:t>
    </dgm:pt>
    <dgm:pt modelId="{54EDC6F0-9ABC-47FA-BAEC-AA2032208F1C}" type="parTrans" cxnId="{A0B66827-8F1A-4015-A452-98E342DC2137}">
      <dgm:prSet/>
      <dgm:spPr/>
    </dgm:pt>
    <dgm:pt modelId="{A8261F3A-AAD3-4F25-B0D1-568D4CC81C53}" type="sibTrans" cxnId="{A0B66827-8F1A-4015-A452-98E342DC2137}">
      <dgm:prSet/>
      <dgm:spPr/>
    </dgm:pt>
    <dgm:pt modelId="{C936826E-5EC3-474B-AC9C-4FA32521627B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Microprocessor</a:t>
          </a:r>
          <a:endParaRPr lang="en-US" dirty="0"/>
        </a:p>
      </dgm:t>
    </dgm:pt>
    <dgm:pt modelId="{5D2ECDAE-92E6-4ABD-8223-7A4C76A6CA95}" type="parTrans" cxnId="{76392D62-D12A-4D00-BB1C-9BB477D16CDB}">
      <dgm:prSet/>
      <dgm:spPr/>
    </dgm:pt>
    <dgm:pt modelId="{94DDE696-DEC9-4102-BC8C-099568C54E34}" type="sibTrans" cxnId="{76392D62-D12A-4D00-BB1C-9BB477D16CDB}">
      <dgm:prSet/>
      <dgm:spPr/>
    </dgm:pt>
    <dgm:pt modelId="{8C370A25-752C-42EC-9813-4923391BE03D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ROM</a:t>
          </a:r>
          <a:endParaRPr lang="en-US" dirty="0"/>
        </a:p>
      </dgm:t>
    </dgm:pt>
    <dgm:pt modelId="{EF402271-5A95-43B6-AD6A-0BF786FE4304}" type="parTrans" cxnId="{E192C2F7-98F8-48D1-838C-6FE5DA8497E2}">
      <dgm:prSet/>
      <dgm:spPr/>
    </dgm:pt>
    <dgm:pt modelId="{DC46344F-1539-43F3-863B-0B05DA291672}" type="sibTrans" cxnId="{E192C2F7-98F8-48D1-838C-6FE5DA8497E2}">
      <dgm:prSet/>
      <dgm:spPr/>
    </dgm:pt>
    <dgm:pt modelId="{F896071B-0241-430B-A2BF-C38A62EFF391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RAM</a:t>
          </a:r>
          <a:endParaRPr lang="en-US" dirty="0"/>
        </a:p>
      </dgm:t>
    </dgm:pt>
    <dgm:pt modelId="{39ECA1E8-76F8-4EFE-BAE6-75C889B62F8B}" type="parTrans" cxnId="{8C3DC89F-3AB0-4A09-AE58-65F07C22B62E}">
      <dgm:prSet/>
      <dgm:spPr/>
    </dgm:pt>
    <dgm:pt modelId="{5B248FC8-1A08-43C2-AFE8-660629CCC41A}" type="sibTrans" cxnId="{8C3DC89F-3AB0-4A09-AE58-65F07C22B62E}">
      <dgm:prSet/>
      <dgm:spPr/>
    </dgm:pt>
    <dgm:pt modelId="{07C36F9B-D81B-421F-8C02-F16AAC0F8973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Digital signal processor</a:t>
          </a:r>
          <a:endParaRPr lang="en-US" dirty="0"/>
        </a:p>
      </dgm:t>
    </dgm:pt>
    <dgm:pt modelId="{A0106895-5B94-4DBC-B82B-3C7AEE541690}" type="parTrans" cxnId="{04280A19-E258-4C0F-9633-FA2539DA7377}">
      <dgm:prSet/>
      <dgm:spPr/>
    </dgm:pt>
    <dgm:pt modelId="{A934A650-06F9-4D20-AC02-698A646B9058}" type="sibTrans" cxnId="{04280A19-E258-4C0F-9633-FA2539DA7377}">
      <dgm:prSet/>
      <dgm:spPr/>
    </dgm:pt>
    <dgm:pt modelId="{7301EE3B-727F-42F0-829A-BA27D4E3D60F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Radio module</a:t>
          </a:r>
          <a:endParaRPr lang="en-US" dirty="0"/>
        </a:p>
      </dgm:t>
    </dgm:pt>
    <dgm:pt modelId="{0D380567-55E1-4E38-8F08-1467E533590C}" type="parTrans" cxnId="{0F277356-9B5F-4BCE-B265-2E41CA6812F1}">
      <dgm:prSet/>
      <dgm:spPr/>
    </dgm:pt>
    <dgm:pt modelId="{9187E018-E16C-46ED-A956-4EDA8C5754DA}" type="sibTrans" cxnId="{0F277356-9B5F-4BCE-B265-2E41CA6812F1}">
      <dgm:prSet/>
      <dgm:spPr/>
    </dgm:pt>
    <dgm:pt modelId="{E206D635-D574-4842-AF28-8C65CC5A0899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Microphone</a:t>
          </a:r>
          <a:endParaRPr lang="en-US" dirty="0"/>
        </a:p>
      </dgm:t>
    </dgm:pt>
    <dgm:pt modelId="{0ED09D30-FAEE-4F02-AC17-D9B0CE5F2FDC}" type="parTrans" cxnId="{8C08C849-5C9B-47A6-B0C0-27BDEB9F028A}">
      <dgm:prSet/>
      <dgm:spPr/>
    </dgm:pt>
    <dgm:pt modelId="{9BF4FE8B-5D68-4DD7-9C69-D692623531D0}" type="sibTrans" cxnId="{8C08C849-5C9B-47A6-B0C0-27BDEB9F028A}">
      <dgm:prSet/>
      <dgm:spPr/>
    </dgm:pt>
    <dgm:pt modelId="{EE869098-ABBA-401E-A9FC-E95C1F35A1F1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Speaker</a:t>
          </a:r>
          <a:endParaRPr lang="en-US" dirty="0"/>
        </a:p>
      </dgm:t>
    </dgm:pt>
    <dgm:pt modelId="{7AA4A954-75A3-4F72-A05C-66C5D91C4374}" type="parTrans" cxnId="{E427FBD0-E593-4A33-9408-91B4C434862B}">
      <dgm:prSet/>
      <dgm:spPr/>
    </dgm:pt>
    <dgm:pt modelId="{820C2C51-20A1-41D4-9928-4DB15C5631D9}" type="sibTrans" cxnId="{E427FBD0-E593-4A33-9408-91B4C434862B}">
      <dgm:prSet/>
      <dgm:spPr/>
    </dgm:pt>
    <dgm:pt modelId="{A419F682-3570-45DD-A803-070751BB1DBA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Hardware interfaces</a:t>
          </a:r>
          <a:endParaRPr lang="en-US" dirty="0"/>
        </a:p>
      </dgm:t>
    </dgm:pt>
    <dgm:pt modelId="{657FC7ED-B326-4505-9B33-979E793E9A22}" type="parTrans" cxnId="{78B5C9EE-2CA4-4438-8AD0-CDE61920C28D}">
      <dgm:prSet/>
      <dgm:spPr/>
    </dgm:pt>
    <dgm:pt modelId="{3A429642-3CC5-43AB-8120-A37DD0052E93}" type="sibTrans" cxnId="{78B5C9EE-2CA4-4438-8AD0-CDE61920C28D}">
      <dgm:prSet/>
      <dgm:spPr/>
    </dgm:pt>
    <dgm:pt modelId="{18EAAFCC-B9F3-4632-BBE6-2D4683260102}">
      <dgm:prSet phldrT="[Text]"/>
      <dgm:spPr>
        <a:solidFill>
          <a:srgbClr val="FFE5E5">
            <a:alpha val="89804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LCD display</a:t>
          </a:r>
          <a:endParaRPr lang="en-US" dirty="0"/>
        </a:p>
      </dgm:t>
    </dgm:pt>
    <dgm:pt modelId="{20AAB3AC-8921-4676-A68B-8DC5EF065A77}" type="parTrans" cxnId="{293662D0-5D6E-4D37-A366-35E525146BCC}">
      <dgm:prSet/>
      <dgm:spPr/>
    </dgm:pt>
    <dgm:pt modelId="{E3CEE1A2-24AF-4AAA-8B16-D977341982B0}" type="sibTrans" cxnId="{293662D0-5D6E-4D37-A366-35E525146BCC}">
      <dgm:prSet/>
      <dgm:spPr/>
    </dgm:pt>
    <dgm:pt modelId="{DDE6D6E4-EBFE-4FF9-A9DD-28D05C4011B8}">
      <dgm:prSet/>
      <dgm:spPr>
        <a:solidFill>
          <a:srgbClr val="F8F8F8">
            <a:alpha val="90000"/>
          </a:srgb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52B1F39D-0D11-45B4-9C32-FABB784CA716}" type="parTrans" cxnId="{286E225C-09D2-44ED-99C8-8A45765F00B8}">
      <dgm:prSet/>
      <dgm:spPr/>
    </dgm:pt>
    <dgm:pt modelId="{7C955E55-7D80-4F34-ACCC-E30542555C70}" type="sibTrans" cxnId="{286E225C-09D2-44ED-99C8-8A45765F00B8}">
      <dgm:prSet/>
      <dgm:spPr/>
    </dgm:pt>
    <dgm:pt modelId="{5CD3DB47-1FF0-4272-A3F5-F6BFE6E4E619}">
      <dgm:prSet/>
      <dgm:spPr>
        <a:solidFill>
          <a:srgbClr val="F8F8F8">
            <a:alpha val="90000"/>
          </a:srgb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Windows Mobile</a:t>
          </a:r>
          <a:endParaRPr lang="en-US" dirty="0"/>
        </a:p>
      </dgm:t>
    </dgm:pt>
    <dgm:pt modelId="{38DE6BD5-3661-42CC-A1FF-376D53E57878}" type="parTrans" cxnId="{080B2F13-0515-4B01-BE92-187C6BCC2085}">
      <dgm:prSet/>
      <dgm:spPr/>
    </dgm:pt>
    <dgm:pt modelId="{04D2DF37-D4DB-48D4-9A8D-E4E96240425B}" type="sibTrans" cxnId="{080B2F13-0515-4B01-BE92-187C6BCC2085}">
      <dgm:prSet/>
      <dgm:spPr/>
    </dgm:pt>
    <dgm:pt modelId="{808470B8-E918-4F83-91EE-50A224DDD70F}">
      <dgm:prSet/>
      <dgm:spPr>
        <a:solidFill>
          <a:srgbClr val="F8F8F8">
            <a:alpha val="90000"/>
          </a:srgb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RIM</a:t>
          </a:r>
          <a:endParaRPr lang="en-US" dirty="0"/>
        </a:p>
      </dgm:t>
    </dgm:pt>
    <dgm:pt modelId="{BFACC742-A1D0-4129-94B2-D21B6D650726}" type="parTrans" cxnId="{F5E5D859-5564-4989-AE09-3A2554670520}">
      <dgm:prSet/>
      <dgm:spPr/>
    </dgm:pt>
    <dgm:pt modelId="{C8A1E9E1-3EA2-4883-A395-7997F4707394}" type="sibTrans" cxnId="{F5E5D859-5564-4989-AE09-3A2554670520}">
      <dgm:prSet/>
      <dgm:spPr/>
    </dgm:pt>
    <dgm:pt modelId="{A9119801-1092-4145-96D2-409AA98CEAC1}">
      <dgm:prSet/>
      <dgm:spPr>
        <a:solidFill>
          <a:srgbClr val="F8F8F8">
            <a:alpha val="90000"/>
          </a:srgb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Symbian</a:t>
          </a:r>
          <a:endParaRPr lang="en-US" dirty="0"/>
        </a:p>
      </dgm:t>
    </dgm:pt>
    <dgm:pt modelId="{ABF1612F-5BD4-4AA9-81A7-E39EE63151D9}" type="parTrans" cxnId="{6076AD82-0510-4E99-9C8C-F1DF2479854D}">
      <dgm:prSet/>
      <dgm:spPr/>
    </dgm:pt>
    <dgm:pt modelId="{49288962-CECD-4DDE-AC83-23163A708177}" type="sibTrans" cxnId="{6076AD82-0510-4E99-9C8C-F1DF2479854D}">
      <dgm:prSet/>
      <dgm:spPr/>
    </dgm:pt>
    <dgm:pt modelId="{958FE131-432B-4A1E-9F54-9837A092F7A8}">
      <dgm:prSet/>
      <dgm:spPr>
        <a:solidFill>
          <a:srgbClr val="F8F8F8">
            <a:alpha val="90000"/>
          </a:srgb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1B25759F-1CBC-47A7-B033-8722801180E8}" type="parTrans" cxnId="{D8F171F3-7AA8-4ECE-A8CA-C7220C09ED60}">
      <dgm:prSet/>
      <dgm:spPr/>
    </dgm:pt>
    <dgm:pt modelId="{117E21BC-8083-4625-9985-E35DB55F093A}" type="sibTrans" cxnId="{D8F171F3-7AA8-4ECE-A8CA-C7220C09ED60}">
      <dgm:prSet/>
      <dgm:spPr/>
    </dgm:pt>
    <dgm:pt modelId="{BAAFFFD8-3FA8-47F9-B3DC-5C078FAB4B4D}">
      <dgm:prSet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pPr marL="171450" indent="-171450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SD Cards</a:t>
          </a:r>
          <a:endParaRPr lang="en-US" dirty="0"/>
        </a:p>
      </dgm:t>
    </dgm:pt>
    <dgm:pt modelId="{8D0BA1B8-9431-4420-8C7B-6D5800A4DB26}" type="parTrans" cxnId="{6D92070F-5298-42D8-A5AA-E53EF67D435E}">
      <dgm:prSet/>
      <dgm:spPr/>
    </dgm:pt>
    <dgm:pt modelId="{175232AC-8E61-4099-B214-E53B552C2647}" type="sibTrans" cxnId="{6D92070F-5298-42D8-A5AA-E53EF67D435E}">
      <dgm:prSet/>
      <dgm:spPr/>
    </dgm:pt>
    <dgm:pt modelId="{B5734BB6-F7B6-44B8-94A3-A9B1893BFBE0}">
      <dgm:prSet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pPr marL="171450" indent="-171450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MMC</a:t>
          </a:r>
          <a:endParaRPr lang="en-US" dirty="0"/>
        </a:p>
      </dgm:t>
    </dgm:pt>
    <dgm:pt modelId="{73F6AB33-A0AC-48D6-B1C1-B31E972DDCF2}" type="parTrans" cxnId="{86A7ED81-1403-4AE3-AC70-136D7CF4399F}">
      <dgm:prSet/>
      <dgm:spPr/>
    </dgm:pt>
    <dgm:pt modelId="{386C2E40-D666-4028-95A5-903192D95818}" type="sibTrans" cxnId="{86A7ED81-1403-4AE3-AC70-136D7CF4399F}">
      <dgm:prSet/>
      <dgm:spPr/>
    </dgm:pt>
    <dgm:pt modelId="{01182ECC-01C7-45EF-9CA8-9E96A2713CE8}">
      <dgm:prSet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pPr marL="171450" indent="-171450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Compact Flash</a:t>
          </a:r>
          <a:endParaRPr lang="en-US" dirty="0"/>
        </a:p>
      </dgm:t>
    </dgm:pt>
    <dgm:pt modelId="{A6E456C6-E15F-485D-97D6-807749EAA1CA}" type="parTrans" cxnId="{AFD48FA9-4F87-4452-8214-3BCB4C560D0C}">
      <dgm:prSet/>
      <dgm:spPr/>
    </dgm:pt>
    <dgm:pt modelId="{41B8D76A-7FA6-4E7B-9DEF-D28A9A14B8D3}" type="sibTrans" cxnId="{AFD48FA9-4F87-4452-8214-3BCB4C560D0C}">
      <dgm:prSet/>
      <dgm:spPr/>
    </dgm:pt>
    <dgm:pt modelId="{E71D2771-9441-45DD-B20D-00543662F158}">
      <dgm:prSet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pPr marL="171450" indent="-171450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Memory Cards (removable or external)</a:t>
          </a:r>
          <a:endParaRPr lang="en-US" dirty="0"/>
        </a:p>
      </dgm:t>
    </dgm:pt>
    <dgm:pt modelId="{96468ED6-4058-403B-A2A9-794C37C84AAF}" type="parTrans" cxnId="{E9184D1C-8371-480F-8A3C-F91C7DFF51D8}">
      <dgm:prSet/>
      <dgm:spPr/>
    </dgm:pt>
    <dgm:pt modelId="{7B06DD44-CCFE-413F-81A7-EF4B6A9BB04A}" type="sibTrans" cxnId="{E9184D1C-8371-480F-8A3C-F91C7DFF51D8}">
      <dgm:prSet/>
      <dgm:spPr/>
    </dgm:pt>
    <dgm:pt modelId="{B9293305-E72C-46DD-8465-E24C2BDE41AB}">
      <dgm:prSet/>
      <dgm:spPr>
        <a:solidFill>
          <a:srgbClr val="E4D2F2">
            <a:alpha val="89804"/>
          </a:srgbClr>
        </a:solidFill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Base transceiver station</a:t>
          </a:r>
          <a:endParaRPr lang="en-US" dirty="0"/>
        </a:p>
      </dgm:t>
    </dgm:pt>
    <dgm:pt modelId="{C55AA9FC-37E3-423A-8217-D5CF835EA49A}" type="parTrans" cxnId="{20FDC463-A3E6-43BD-9659-56EE1BED41F1}">
      <dgm:prSet/>
      <dgm:spPr/>
    </dgm:pt>
    <dgm:pt modelId="{3B657AD9-FDCA-4111-BBD5-E9DE4F5482B1}" type="sibTrans" cxnId="{20FDC463-A3E6-43BD-9659-56EE1BED41F1}">
      <dgm:prSet/>
      <dgm:spPr/>
    </dgm:pt>
    <dgm:pt modelId="{281CBFC5-64C7-430A-A9F7-98CE044D701B}">
      <dgm:prSet/>
      <dgm:spPr>
        <a:solidFill>
          <a:srgbClr val="E4D2F2">
            <a:alpha val="89804"/>
          </a:srgbClr>
        </a:solidFill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Base station controller</a:t>
          </a:r>
          <a:endParaRPr lang="en-US" dirty="0"/>
        </a:p>
      </dgm:t>
    </dgm:pt>
    <dgm:pt modelId="{81DD5DC7-40E5-48B0-83B4-08F6DE8891E5}" type="parTrans" cxnId="{B02AF003-27F1-45A6-81DF-BCB8666E0E6D}">
      <dgm:prSet/>
      <dgm:spPr/>
    </dgm:pt>
    <dgm:pt modelId="{2EEE57F4-8EDA-4019-A956-570AEE831160}" type="sibTrans" cxnId="{B02AF003-27F1-45A6-81DF-BCB8666E0E6D}">
      <dgm:prSet/>
      <dgm:spPr/>
    </dgm:pt>
    <dgm:pt modelId="{FE22EE51-9955-4C6E-85E0-95A2037FFE01}">
      <dgm:prSet/>
      <dgm:spPr>
        <a:solidFill>
          <a:srgbClr val="E4D2F2">
            <a:alpha val="89804"/>
          </a:srgbClr>
        </a:solidFill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Mobile switching center</a:t>
          </a:r>
          <a:endParaRPr lang="en-US" dirty="0"/>
        </a:p>
      </dgm:t>
    </dgm:pt>
    <dgm:pt modelId="{97B00418-A1DF-4E33-987D-317DB949EECD}" type="parTrans" cxnId="{37DD6051-FCF1-4D4A-98E8-0E9C0F4C14A7}">
      <dgm:prSet/>
      <dgm:spPr/>
    </dgm:pt>
    <dgm:pt modelId="{E497BE95-4129-4A57-8929-0AF1446229E2}" type="sibTrans" cxnId="{37DD6051-FCF1-4D4A-98E8-0E9C0F4C14A7}">
      <dgm:prSet/>
      <dgm:spPr/>
    </dgm:pt>
    <dgm:pt modelId="{7B67EA13-7AFC-4984-9B51-7E2D3A198022}" type="pres">
      <dgm:prSet presAssocID="{1B4AFAC4-2F24-4AF6-A125-BA07F560CAF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87FB0E-41A6-4F0C-9208-DE788B22E2EF}" type="pres">
      <dgm:prSet presAssocID="{F513BE1C-B94A-4384-875F-054AB5E2C216}" presName="composite" presStyleCnt="0"/>
      <dgm:spPr/>
    </dgm:pt>
    <dgm:pt modelId="{89B96709-AA85-4656-BCF9-A966B87B2B6E}" type="pres">
      <dgm:prSet presAssocID="{F513BE1C-B94A-4384-875F-054AB5E2C21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FF87E-2CA2-47E7-A094-6855554C0618}" type="pres">
      <dgm:prSet presAssocID="{F513BE1C-B94A-4384-875F-054AB5E2C21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60E7B-F641-44D3-9B0D-41B03D4CAED4}" type="pres">
      <dgm:prSet presAssocID="{A1B6C0DD-D414-49DA-BE89-5CBFA33BECD2}" presName="space" presStyleCnt="0"/>
      <dgm:spPr/>
    </dgm:pt>
    <dgm:pt modelId="{1D0D9292-76F3-4F58-B9F4-312C9069BED3}" type="pres">
      <dgm:prSet presAssocID="{0ACB7BE1-E8CA-4145-B0D0-90BAB81F4439}" presName="composite" presStyleCnt="0"/>
      <dgm:spPr/>
    </dgm:pt>
    <dgm:pt modelId="{53208745-2B25-4538-8BD3-5BCC5E8294AA}" type="pres">
      <dgm:prSet presAssocID="{0ACB7BE1-E8CA-4145-B0D0-90BAB81F443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2D1E7-F66B-4132-A8C4-64AC2EEC2143}" type="pres">
      <dgm:prSet presAssocID="{0ACB7BE1-E8CA-4145-B0D0-90BAB81F443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C8FC7-A412-4C76-8B99-8A916AD2044F}" type="pres">
      <dgm:prSet presAssocID="{7B770C9E-BEEB-4ED0-977C-63337B6AC1A7}" presName="space" presStyleCnt="0"/>
      <dgm:spPr/>
    </dgm:pt>
    <dgm:pt modelId="{84874B80-12B7-4ACF-A222-423E3B406976}" type="pres">
      <dgm:prSet presAssocID="{9E3A5F4E-61D9-43E8-9A91-A7BBFB53587F}" presName="composite" presStyleCnt="0"/>
      <dgm:spPr/>
    </dgm:pt>
    <dgm:pt modelId="{0B44EEAB-116A-4CF0-9DF9-B0CE4EF3BFA5}" type="pres">
      <dgm:prSet presAssocID="{9E3A5F4E-61D9-43E8-9A91-A7BBFB53587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3ECB-85FD-4A49-B60E-548ED07EBE64}" type="pres">
      <dgm:prSet presAssocID="{9E3A5F4E-61D9-43E8-9A91-A7BBFB53587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E45F0-ABB6-4EAE-A56A-228E84B50B2C}" type="pres">
      <dgm:prSet presAssocID="{35837614-C60D-443D-B859-0F7C620AA4D7}" presName="space" presStyleCnt="0"/>
      <dgm:spPr/>
    </dgm:pt>
    <dgm:pt modelId="{0ADAB15C-1958-49EF-A476-26BC35B1D41E}" type="pres">
      <dgm:prSet presAssocID="{FEBADB9A-AAEB-4203-B38A-B943B1CD2A96}" presName="composite" presStyleCnt="0"/>
      <dgm:spPr/>
    </dgm:pt>
    <dgm:pt modelId="{B7C151A6-0397-4592-9FAD-72476EEACD2F}" type="pres">
      <dgm:prSet presAssocID="{FEBADB9A-AAEB-4203-B38A-B943B1CD2A9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EEB20-2D9A-462C-B378-D2505716C9B2}" type="pres">
      <dgm:prSet presAssocID="{FEBADB9A-AAEB-4203-B38A-B943B1CD2A9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D007D-26EB-4603-81F2-5A8D61D66695}" type="presOf" srcId="{C936826E-5EC3-474B-AC9C-4FA32521627B}" destId="{541FF87E-2CA2-47E7-A094-6855554C0618}" srcOrd="0" destOrd="0" presId="urn:microsoft.com/office/officeart/2005/8/layout/hList1"/>
    <dgm:cxn modelId="{B02AF003-27F1-45A6-81DF-BCB8666E0E6D}" srcId="{FEBADB9A-AAEB-4203-B38A-B943B1CD2A96}" destId="{281CBFC5-64C7-430A-A9F7-98CE044D701B}" srcOrd="1" destOrd="0" parTransId="{81DD5DC7-40E5-48B0-83B4-08F6DE8891E5}" sibTransId="{2EEE57F4-8EDA-4019-A956-570AEE831160}"/>
    <dgm:cxn modelId="{CAF59380-D23A-4DDC-A3C8-C14092CD50DA}" type="presOf" srcId="{E206D635-D574-4842-AF28-8C65CC5A0899}" destId="{541FF87E-2CA2-47E7-A094-6855554C0618}" srcOrd="0" destOrd="5" presId="urn:microsoft.com/office/officeart/2005/8/layout/hList1"/>
    <dgm:cxn modelId="{648D5931-7FDA-4E4C-8269-F4EBB475E52E}" type="presOf" srcId="{DDE6D6E4-EBFE-4FF9-A9DD-28D05C4011B8}" destId="{5662D1E7-F66B-4132-A8C4-64AC2EEC2143}" srcOrd="0" destOrd="0" presId="urn:microsoft.com/office/officeart/2005/8/layout/hList1"/>
    <dgm:cxn modelId="{53DE36C4-4EF2-4178-933F-76AF7EA0DBB3}" type="presOf" srcId="{5CD3DB47-1FF0-4272-A3F5-F6BFE6E4E619}" destId="{5662D1E7-F66B-4132-A8C4-64AC2EEC2143}" srcOrd="0" destOrd="1" presId="urn:microsoft.com/office/officeart/2005/8/layout/hList1"/>
    <dgm:cxn modelId="{0F277356-9B5F-4BCE-B265-2E41CA6812F1}" srcId="{F513BE1C-B94A-4384-875F-054AB5E2C216}" destId="{7301EE3B-727F-42F0-829A-BA27D4E3D60F}" srcOrd="4" destOrd="0" parTransId="{0D380567-55E1-4E38-8F08-1467E533590C}" sibTransId="{9187E018-E16C-46ED-A956-4EDA8C5754DA}"/>
    <dgm:cxn modelId="{286E225C-09D2-44ED-99C8-8A45765F00B8}" srcId="{0ACB7BE1-E8CA-4145-B0D0-90BAB81F4439}" destId="{DDE6D6E4-EBFE-4FF9-A9DD-28D05C4011B8}" srcOrd="0" destOrd="0" parTransId="{52B1F39D-0D11-45B4-9C32-FABB784CA716}" sibTransId="{7C955E55-7D80-4F34-ACCC-E30542555C70}"/>
    <dgm:cxn modelId="{ABADD009-1F25-40B6-A912-A101331D5830}" type="presOf" srcId="{A9119801-1092-4145-96D2-409AA98CEAC1}" destId="{5662D1E7-F66B-4132-A8C4-64AC2EEC2143}" srcOrd="0" destOrd="3" presId="urn:microsoft.com/office/officeart/2005/8/layout/hList1"/>
    <dgm:cxn modelId="{E427FBD0-E593-4A33-9408-91B4C434862B}" srcId="{F513BE1C-B94A-4384-875F-054AB5E2C216}" destId="{EE869098-ABBA-401E-A9FC-E95C1F35A1F1}" srcOrd="6" destOrd="0" parTransId="{7AA4A954-75A3-4F72-A05C-66C5D91C4374}" sibTransId="{820C2C51-20A1-41D4-9928-4DB15C5631D9}"/>
    <dgm:cxn modelId="{EEAB696B-FCE2-4694-84EB-2A828B1AF162}" type="presOf" srcId="{D109D65E-0749-48FA-B8A9-9D7F27EA437E}" destId="{FCC23ECB-85FD-4A49-B60E-548ED07EBE64}" srcOrd="0" destOrd="0" presId="urn:microsoft.com/office/officeart/2005/8/layout/hList1"/>
    <dgm:cxn modelId="{8C3DC89F-3AB0-4A09-AE58-65F07C22B62E}" srcId="{F513BE1C-B94A-4384-875F-054AB5E2C216}" destId="{F896071B-0241-430B-A2BF-C38A62EFF391}" srcOrd="2" destOrd="0" parTransId="{39ECA1E8-76F8-4EFE-BAE6-75C889B62F8B}" sibTransId="{5B248FC8-1A08-43C2-AFE8-660629CCC41A}"/>
    <dgm:cxn modelId="{AC9A7E81-C2FB-49B2-B09E-9F6505A08626}" type="presOf" srcId="{EE869098-ABBA-401E-A9FC-E95C1F35A1F1}" destId="{541FF87E-2CA2-47E7-A094-6855554C0618}" srcOrd="0" destOrd="6" presId="urn:microsoft.com/office/officeart/2005/8/layout/hList1"/>
    <dgm:cxn modelId="{04280A19-E258-4C0F-9633-FA2539DA7377}" srcId="{F513BE1C-B94A-4384-875F-054AB5E2C216}" destId="{07C36F9B-D81B-421F-8C02-F16AAC0F8973}" srcOrd="3" destOrd="0" parTransId="{A0106895-5B94-4DBC-B82B-3C7AEE541690}" sibTransId="{A934A650-06F9-4D20-AC02-698A646B9058}"/>
    <dgm:cxn modelId="{28786FCD-F0F4-4BE9-B8D8-5FF3EDB5C12C}" type="presOf" srcId="{BAAFFFD8-3FA8-47F9-B3DC-5C078FAB4B4D}" destId="{FCC23ECB-85FD-4A49-B60E-548ED07EBE64}" srcOrd="0" destOrd="2" presId="urn:microsoft.com/office/officeart/2005/8/layout/hList1"/>
    <dgm:cxn modelId="{78D0167F-FD0B-4BA4-B5BE-BFE028CE93E6}" type="presOf" srcId="{7301EE3B-727F-42F0-829A-BA27D4E3D60F}" destId="{541FF87E-2CA2-47E7-A094-6855554C0618}" srcOrd="0" destOrd="4" presId="urn:microsoft.com/office/officeart/2005/8/layout/hList1"/>
    <dgm:cxn modelId="{080B2F13-0515-4B01-BE92-187C6BCC2085}" srcId="{0ACB7BE1-E8CA-4145-B0D0-90BAB81F4439}" destId="{5CD3DB47-1FF0-4272-A3F5-F6BFE6E4E619}" srcOrd="1" destOrd="0" parTransId="{38DE6BD5-3661-42CC-A1FF-376D53E57878}" sibTransId="{04D2DF37-D4DB-48D4-9A8D-E4E96240425B}"/>
    <dgm:cxn modelId="{B8C58E0F-5818-48FF-8C42-9AE8719D13DF}" type="presOf" srcId="{18EAAFCC-B9F3-4632-BBE6-2D4683260102}" destId="{541FF87E-2CA2-47E7-A094-6855554C0618}" srcOrd="0" destOrd="8" presId="urn:microsoft.com/office/officeart/2005/8/layout/hList1"/>
    <dgm:cxn modelId="{FC1C0C2D-99DF-422C-9CF5-F011AE83635A}" type="presOf" srcId="{F896071B-0241-430B-A2BF-C38A62EFF391}" destId="{541FF87E-2CA2-47E7-A094-6855554C0618}" srcOrd="0" destOrd="2" presId="urn:microsoft.com/office/officeart/2005/8/layout/hList1"/>
    <dgm:cxn modelId="{78B5C9EE-2CA4-4438-8AD0-CDE61920C28D}" srcId="{F513BE1C-B94A-4384-875F-054AB5E2C216}" destId="{A419F682-3570-45DD-A803-070751BB1DBA}" srcOrd="7" destOrd="0" parTransId="{657FC7ED-B326-4505-9B33-979E793E9A22}" sibTransId="{3A429642-3CC5-43AB-8120-A37DD0052E93}"/>
    <dgm:cxn modelId="{A0B66827-8F1A-4015-A452-98E342DC2137}" srcId="{9E3A5F4E-61D9-43E8-9A91-A7BBFB53587F}" destId="{D109D65E-0749-48FA-B8A9-9D7F27EA437E}" srcOrd="0" destOrd="0" parTransId="{54EDC6F0-9ABC-47FA-BAEC-AA2032208F1C}" sibTransId="{A8261F3A-AAD3-4F25-B0D1-568D4CC81C53}"/>
    <dgm:cxn modelId="{08CAB3B8-42B2-4CFB-AC3D-D47A9D0D3C52}" type="presOf" srcId="{B9293305-E72C-46DD-8465-E24C2BDE41AB}" destId="{2DCEEB20-2D9A-462C-B378-D2505716C9B2}" srcOrd="0" destOrd="0" presId="urn:microsoft.com/office/officeart/2005/8/layout/hList1"/>
    <dgm:cxn modelId="{AACC6B2A-5B7B-4A57-B090-D87D671C9E06}" type="presOf" srcId="{0ACB7BE1-E8CA-4145-B0D0-90BAB81F4439}" destId="{53208745-2B25-4538-8BD3-5BCC5E8294AA}" srcOrd="0" destOrd="0" presId="urn:microsoft.com/office/officeart/2005/8/layout/hList1"/>
    <dgm:cxn modelId="{37DD6051-FCF1-4D4A-98E8-0E9C0F4C14A7}" srcId="{FEBADB9A-AAEB-4203-B38A-B943B1CD2A96}" destId="{FE22EE51-9955-4C6E-85E0-95A2037FFE01}" srcOrd="2" destOrd="0" parTransId="{97B00418-A1DF-4E33-987D-317DB949EECD}" sibTransId="{E497BE95-4129-4A57-8929-0AF1446229E2}"/>
    <dgm:cxn modelId="{86A7ED81-1403-4AE3-AC70-136D7CF4399F}" srcId="{9E3A5F4E-61D9-43E8-9A91-A7BBFB53587F}" destId="{B5734BB6-F7B6-44B8-94A3-A9B1893BFBE0}" srcOrd="3" destOrd="0" parTransId="{73F6AB33-A0AC-48D6-B1C1-B31E972DDCF2}" sibTransId="{386C2E40-D666-4028-95A5-903192D95818}"/>
    <dgm:cxn modelId="{E74722B2-14B1-4F5C-BC15-9D0D59F5B0BC}" srcId="{1B4AFAC4-2F24-4AF6-A125-BA07F560CAF3}" destId="{FEBADB9A-AAEB-4203-B38A-B943B1CD2A96}" srcOrd="3" destOrd="0" parTransId="{26DB812A-7419-460A-824B-E9138228A6A4}" sibTransId="{AA3052F4-32FA-48BF-B1A2-77B388778076}"/>
    <dgm:cxn modelId="{293662D0-5D6E-4D37-A366-35E525146BCC}" srcId="{F513BE1C-B94A-4384-875F-054AB5E2C216}" destId="{18EAAFCC-B9F3-4632-BBE6-2D4683260102}" srcOrd="8" destOrd="0" parTransId="{20AAB3AC-8921-4676-A68B-8DC5EF065A77}" sibTransId="{E3CEE1A2-24AF-4AAA-8B16-D977341982B0}"/>
    <dgm:cxn modelId="{A83F041A-A9D6-4DB9-9C23-F527D5DF2E96}" srcId="{1B4AFAC4-2F24-4AF6-A125-BA07F560CAF3}" destId="{F513BE1C-B94A-4384-875F-054AB5E2C216}" srcOrd="0" destOrd="0" parTransId="{F986D0B7-3743-4AD7-9102-8B7FE958AB2A}" sibTransId="{A1B6C0DD-D414-49DA-BE89-5CBFA33BECD2}"/>
    <dgm:cxn modelId="{C23D456D-00A7-4352-8809-AD8689BABCCA}" type="presOf" srcId="{FEBADB9A-AAEB-4203-B38A-B943B1CD2A96}" destId="{B7C151A6-0397-4592-9FAD-72476EEACD2F}" srcOrd="0" destOrd="0" presId="urn:microsoft.com/office/officeart/2005/8/layout/hList1"/>
    <dgm:cxn modelId="{E4DDF583-8BDA-45C1-82D9-62DBA88676A6}" type="presOf" srcId="{808470B8-E918-4F83-91EE-50A224DDD70F}" destId="{5662D1E7-F66B-4132-A8C4-64AC2EEC2143}" srcOrd="0" destOrd="2" presId="urn:microsoft.com/office/officeart/2005/8/layout/hList1"/>
    <dgm:cxn modelId="{870B4970-5D79-4808-A67E-8AC5DBA030B6}" type="presOf" srcId="{958FE131-432B-4A1E-9F54-9837A092F7A8}" destId="{5662D1E7-F66B-4132-A8C4-64AC2EEC2143}" srcOrd="0" destOrd="4" presId="urn:microsoft.com/office/officeart/2005/8/layout/hList1"/>
    <dgm:cxn modelId="{87DF3130-CBE8-4B55-BDB6-73076445349E}" type="presOf" srcId="{01182ECC-01C7-45EF-9CA8-9E96A2713CE8}" destId="{FCC23ECB-85FD-4A49-B60E-548ED07EBE64}" srcOrd="0" destOrd="4" presId="urn:microsoft.com/office/officeart/2005/8/layout/hList1"/>
    <dgm:cxn modelId="{D8F171F3-7AA8-4ECE-A8CA-C7220C09ED60}" srcId="{0ACB7BE1-E8CA-4145-B0D0-90BAB81F4439}" destId="{958FE131-432B-4A1E-9F54-9837A092F7A8}" srcOrd="4" destOrd="0" parTransId="{1B25759F-1CBC-47A7-B033-8722801180E8}" sibTransId="{117E21BC-8083-4625-9985-E35DB55F093A}"/>
    <dgm:cxn modelId="{4DE885D3-9304-408C-8C87-AC2DB4462AC8}" type="presOf" srcId="{FE22EE51-9955-4C6E-85E0-95A2037FFE01}" destId="{2DCEEB20-2D9A-462C-B378-D2505716C9B2}" srcOrd="0" destOrd="2" presId="urn:microsoft.com/office/officeart/2005/8/layout/hList1"/>
    <dgm:cxn modelId="{87CFC5E6-593A-489D-B847-5D94BC52B561}" type="presOf" srcId="{07C36F9B-D81B-421F-8C02-F16AAC0F8973}" destId="{541FF87E-2CA2-47E7-A094-6855554C0618}" srcOrd="0" destOrd="3" presId="urn:microsoft.com/office/officeart/2005/8/layout/hList1"/>
    <dgm:cxn modelId="{BE341BB0-BA41-46DD-885F-1352AFDA2F8A}" type="presOf" srcId="{E71D2771-9441-45DD-B20D-00543662F158}" destId="{FCC23ECB-85FD-4A49-B60E-548ED07EBE64}" srcOrd="0" destOrd="1" presId="urn:microsoft.com/office/officeart/2005/8/layout/hList1"/>
    <dgm:cxn modelId="{8C08C849-5C9B-47A6-B0C0-27BDEB9F028A}" srcId="{F513BE1C-B94A-4384-875F-054AB5E2C216}" destId="{E206D635-D574-4842-AF28-8C65CC5A0899}" srcOrd="5" destOrd="0" parTransId="{0ED09D30-FAEE-4F02-AC17-D9B0CE5F2FDC}" sibTransId="{9BF4FE8B-5D68-4DD7-9C69-D692623531D0}"/>
    <dgm:cxn modelId="{F5E5D859-5564-4989-AE09-3A2554670520}" srcId="{0ACB7BE1-E8CA-4145-B0D0-90BAB81F4439}" destId="{808470B8-E918-4F83-91EE-50A224DDD70F}" srcOrd="2" destOrd="0" parTransId="{BFACC742-A1D0-4129-94B2-D21B6D650726}" sibTransId="{C8A1E9E1-3EA2-4883-A395-7997F4707394}"/>
    <dgm:cxn modelId="{6D92070F-5298-42D8-A5AA-E53EF67D435E}" srcId="{9E3A5F4E-61D9-43E8-9A91-A7BBFB53587F}" destId="{BAAFFFD8-3FA8-47F9-B3DC-5C078FAB4B4D}" srcOrd="2" destOrd="0" parTransId="{8D0BA1B8-9431-4420-8C7B-6D5800A4DB26}" sibTransId="{175232AC-8E61-4099-B214-E53B552C2647}"/>
    <dgm:cxn modelId="{DFAAC56E-6341-41D7-B78E-6895280F9520}" type="presOf" srcId="{9E3A5F4E-61D9-43E8-9A91-A7BBFB53587F}" destId="{0B44EEAB-116A-4CF0-9DF9-B0CE4EF3BFA5}" srcOrd="0" destOrd="0" presId="urn:microsoft.com/office/officeart/2005/8/layout/hList1"/>
    <dgm:cxn modelId="{BADFD584-1B5A-41F5-9FC9-F9E88EF55B52}" type="presOf" srcId="{F513BE1C-B94A-4384-875F-054AB5E2C216}" destId="{89B96709-AA85-4656-BCF9-A966B87B2B6E}" srcOrd="0" destOrd="0" presId="urn:microsoft.com/office/officeart/2005/8/layout/hList1"/>
    <dgm:cxn modelId="{AFD48FA9-4F87-4452-8214-3BCB4C560D0C}" srcId="{9E3A5F4E-61D9-43E8-9A91-A7BBFB53587F}" destId="{01182ECC-01C7-45EF-9CA8-9E96A2713CE8}" srcOrd="4" destOrd="0" parTransId="{A6E456C6-E15F-485D-97D6-807749EAA1CA}" sibTransId="{41B8D76A-7FA6-4E7B-9DEF-D28A9A14B8D3}"/>
    <dgm:cxn modelId="{8A5243CA-DBAE-4743-8778-67980232F88A}" srcId="{1B4AFAC4-2F24-4AF6-A125-BA07F560CAF3}" destId="{0ACB7BE1-E8CA-4145-B0D0-90BAB81F4439}" srcOrd="1" destOrd="0" parTransId="{2B7352EF-F0C4-4D83-8AC5-B2E910A12E3F}" sibTransId="{7B770C9E-BEEB-4ED0-977C-63337B6AC1A7}"/>
    <dgm:cxn modelId="{7661C1FF-099B-4B85-AF03-1DEDC6FA0AC5}" type="presOf" srcId="{8C370A25-752C-42EC-9813-4923391BE03D}" destId="{541FF87E-2CA2-47E7-A094-6855554C0618}" srcOrd="0" destOrd="1" presId="urn:microsoft.com/office/officeart/2005/8/layout/hList1"/>
    <dgm:cxn modelId="{76392D62-D12A-4D00-BB1C-9BB477D16CDB}" srcId="{F513BE1C-B94A-4384-875F-054AB5E2C216}" destId="{C936826E-5EC3-474B-AC9C-4FA32521627B}" srcOrd="0" destOrd="0" parTransId="{5D2ECDAE-92E6-4ABD-8223-7A4C76A6CA95}" sibTransId="{94DDE696-DEC9-4102-BC8C-099568C54E34}"/>
    <dgm:cxn modelId="{83585418-8CB3-4C95-87F5-8D6F61C891F4}" type="presOf" srcId="{1B4AFAC4-2F24-4AF6-A125-BA07F560CAF3}" destId="{7B67EA13-7AFC-4984-9B51-7E2D3A198022}" srcOrd="0" destOrd="0" presId="urn:microsoft.com/office/officeart/2005/8/layout/hList1"/>
    <dgm:cxn modelId="{621EC764-5585-4AD1-A8D6-58C129C7027F}" type="presOf" srcId="{B5734BB6-F7B6-44B8-94A3-A9B1893BFBE0}" destId="{FCC23ECB-85FD-4A49-B60E-548ED07EBE64}" srcOrd="0" destOrd="3" presId="urn:microsoft.com/office/officeart/2005/8/layout/hList1"/>
    <dgm:cxn modelId="{1EECDB65-55EB-4109-8A06-FC17EADD4B53}" srcId="{1B4AFAC4-2F24-4AF6-A125-BA07F560CAF3}" destId="{9E3A5F4E-61D9-43E8-9A91-A7BBFB53587F}" srcOrd="2" destOrd="0" parTransId="{1C97B78C-85B7-470D-8E13-0D753FAE33CA}" sibTransId="{35837614-C60D-443D-B859-0F7C620AA4D7}"/>
    <dgm:cxn modelId="{E192C2F7-98F8-48D1-838C-6FE5DA8497E2}" srcId="{F513BE1C-B94A-4384-875F-054AB5E2C216}" destId="{8C370A25-752C-42EC-9813-4923391BE03D}" srcOrd="1" destOrd="0" parTransId="{EF402271-5A95-43B6-AD6A-0BF786FE4304}" sibTransId="{DC46344F-1539-43F3-863B-0B05DA291672}"/>
    <dgm:cxn modelId="{6076AD82-0510-4E99-9C8C-F1DF2479854D}" srcId="{0ACB7BE1-E8CA-4145-B0D0-90BAB81F4439}" destId="{A9119801-1092-4145-96D2-409AA98CEAC1}" srcOrd="3" destOrd="0" parTransId="{ABF1612F-5BD4-4AA9-81A7-E39EE63151D9}" sibTransId="{49288962-CECD-4DDE-AC83-23163A708177}"/>
    <dgm:cxn modelId="{46AE13E5-CB40-415F-8CCE-A949AA48682E}" type="presOf" srcId="{A419F682-3570-45DD-A803-070751BB1DBA}" destId="{541FF87E-2CA2-47E7-A094-6855554C0618}" srcOrd="0" destOrd="7" presId="urn:microsoft.com/office/officeart/2005/8/layout/hList1"/>
    <dgm:cxn modelId="{E9184D1C-8371-480F-8A3C-F91C7DFF51D8}" srcId="{9E3A5F4E-61D9-43E8-9A91-A7BBFB53587F}" destId="{E71D2771-9441-45DD-B20D-00543662F158}" srcOrd="1" destOrd="0" parTransId="{96468ED6-4058-403B-A2A9-794C37C84AAF}" sibTransId="{7B06DD44-CCFE-413F-81A7-EF4B6A9BB04A}"/>
    <dgm:cxn modelId="{20FDC463-A3E6-43BD-9659-56EE1BED41F1}" srcId="{FEBADB9A-AAEB-4203-B38A-B943B1CD2A96}" destId="{B9293305-E72C-46DD-8465-E24C2BDE41AB}" srcOrd="0" destOrd="0" parTransId="{C55AA9FC-37E3-423A-8217-D5CF835EA49A}" sibTransId="{3B657AD9-FDCA-4111-BBD5-E9DE4F5482B1}"/>
    <dgm:cxn modelId="{A52F9C71-14D4-418E-89E2-EAF1927111BC}" type="presOf" srcId="{281CBFC5-64C7-430A-A9F7-98CE044D701B}" destId="{2DCEEB20-2D9A-462C-B378-D2505716C9B2}" srcOrd="0" destOrd="1" presId="urn:microsoft.com/office/officeart/2005/8/layout/hList1"/>
    <dgm:cxn modelId="{B72401F1-788C-4734-BC42-1A4176823F87}" type="presParOf" srcId="{7B67EA13-7AFC-4984-9B51-7E2D3A198022}" destId="{0F87FB0E-41A6-4F0C-9208-DE788B22E2EF}" srcOrd="0" destOrd="0" presId="urn:microsoft.com/office/officeart/2005/8/layout/hList1"/>
    <dgm:cxn modelId="{20C248E1-0167-4677-8F8F-B5C062E40F5D}" type="presParOf" srcId="{0F87FB0E-41A6-4F0C-9208-DE788B22E2EF}" destId="{89B96709-AA85-4656-BCF9-A966B87B2B6E}" srcOrd="0" destOrd="0" presId="urn:microsoft.com/office/officeart/2005/8/layout/hList1"/>
    <dgm:cxn modelId="{2D26D8EF-F3A9-4A87-8BCF-7DB990D5D70D}" type="presParOf" srcId="{0F87FB0E-41A6-4F0C-9208-DE788B22E2EF}" destId="{541FF87E-2CA2-47E7-A094-6855554C0618}" srcOrd="1" destOrd="0" presId="urn:microsoft.com/office/officeart/2005/8/layout/hList1"/>
    <dgm:cxn modelId="{526BDAEA-C74D-4058-A699-0B25CFD1FF90}" type="presParOf" srcId="{7B67EA13-7AFC-4984-9B51-7E2D3A198022}" destId="{45960E7B-F641-44D3-9B0D-41B03D4CAED4}" srcOrd="1" destOrd="0" presId="urn:microsoft.com/office/officeart/2005/8/layout/hList1"/>
    <dgm:cxn modelId="{5604EC7E-F27F-47ED-9633-4F01BE2C9250}" type="presParOf" srcId="{7B67EA13-7AFC-4984-9B51-7E2D3A198022}" destId="{1D0D9292-76F3-4F58-B9F4-312C9069BED3}" srcOrd="2" destOrd="0" presId="urn:microsoft.com/office/officeart/2005/8/layout/hList1"/>
    <dgm:cxn modelId="{F86B4F16-1980-4E4D-9210-AC1F16D53C61}" type="presParOf" srcId="{1D0D9292-76F3-4F58-B9F4-312C9069BED3}" destId="{53208745-2B25-4538-8BD3-5BCC5E8294AA}" srcOrd="0" destOrd="0" presId="urn:microsoft.com/office/officeart/2005/8/layout/hList1"/>
    <dgm:cxn modelId="{3C8E5BFC-7712-46E2-9A1A-AE735CA45898}" type="presParOf" srcId="{1D0D9292-76F3-4F58-B9F4-312C9069BED3}" destId="{5662D1E7-F66B-4132-A8C4-64AC2EEC2143}" srcOrd="1" destOrd="0" presId="urn:microsoft.com/office/officeart/2005/8/layout/hList1"/>
    <dgm:cxn modelId="{49D1516C-D6F1-4412-A71F-EB10463CD5CA}" type="presParOf" srcId="{7B67EA13-7AFC-4984-9B51-7E2D3A198022}" destId="{ED6C8FC7-A412-4C76-8B99-8A916AD2044F}" srcOrd="3" destOrd="0" presId="urn:microsoft.com/office/officeart/2005/8/layout/hList1"/>
    <dgm:cxn modelId="{F72351FF-33B3-4904-B5AF-9F330BF5F975}" type="presParOf" srcId="{7B67EA13-7AFC-4984-9B51-7E2D3A198022}" destId="{84874B80-12B7-4ACF-A222-423E3B406976}" srcOrd="4" destOrd="0" presId="urn:microsoft.com/office/officeart/2005/8/layout/hList1"/>
    <dgm:cxn modelId="{F0557E97-A384-43FF-8D3C-6405698D799D}" type="presParOf" srcId="{84874B80-12B7-4ACF-A222-423E3B406976}" destId="{0B44EEAB-116A-4CF0-9DF9-B0CE4EF3BFA5}" srcOrd="0" destOrd="0" presId="urn:microsoft.com/office/officeart/2005/8/layout/hList1"/>
    <dgm:cxn modelId="{5E5EADB1-3178-450A-B6F2-C06E37E50E02}" type="presParOf" srcId="{84874B80-12B7-4ACF-A222-423E3B406976}" destId="{FCC23ECB-85FD-4A49-B60E-548ED07EBE64}" srcOrd="1" destOrd="0" presId="urn:microsoft.com/office/officeart/2005/8/layout/hList1"/>
    <dgm:cxn modelId="{451DAC6D-8E15-47CA-B452-2F60755E29E5}" type="presParOf" srcId="{7B67EA13-7AFC-4984-9B51-7E2D3A198022}" destId="{FCFE45F0-ABB6-4EAE-A56A-228E84B50B2C}" srcOrd="5" destOrd="0" presId="urn:microsoft.com/office/officeart/2005/8/layout/hList1"/>
    <dgm:cxn modelId="{EBF4132A-A5B5-45FC-BF93-B1F4B26DDC37}" type="presParOf" srcId="{7B67EA13-7AFC-4984-9B51-7E2D3A198022}" destId="{0ADAB15C-1958-49EF-A476-26BC35B1D41E}" srcOrd="6" destOrd="0" presId="urn:microsoft.com/office/officeart/2005/8/layout/hList1"/>
    <dgm:cxn modelId="{F6244939-DF1C-4B19-A490-B1D623FF9327}" type="presParOf" srcId="{0ADAB15C-1958-49EF-A476-26BC35B1D41E}" destId="{B7C151A6-0397-4592-9FAD-72476EEACD2F}" srcOrd="0" destOrd="0" presId="urn:microsoft.com/office/officeart/2005/8/layout/hList1"/>
    <dgm:cxn modelId="{FD771F5A-4138-424C-AE3B-7DA4A7F9F462}" type="presParOf" srcId="{0ADAB15C-1958-49EF-A476-26BC35B1D41E}" destId="{2DCEEB20-2D9A-462C-B378-D2505716C9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B240058-208E-4E29-A23A-25D2148F90D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2D450C-3D2F-4076-B87A-B13199DC5B50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600" smtClean="0"/>
            <a:t>Circular logging loses data after being overwritten</a:t>
          </a:r>
          <a:endParaRPr lang="en-US" sz="1600" dirty="0"/>
        </a:p>
      </dgm:t>
    </dgm:pt>
    <dgm:pt modelId="{4A050D5F-C1A3-47B1-B192-62F49DA69CBF}" type="parTrans" cxnId="{D88B57C5-B4FA-47F4-ACFF-6E46FD53859C}">
      <dgm:prSet/>
      <dgm:spPr/>
      <dgm:t>
        <a:bodyPr/>
        <a:lstStyle/>
        <a:p>
          <a:endParaRPr lang="en-US"/>
        </a:p>
      </dgm:t>
    </dgm:pt>
    <dgm:pt modelId="{F8F03565-0201-45DB-A51A-7BE730A0FA36}" type="sibTrans" cxnId="{D88B57C5-B4FA-47F4-ACFF-6E46FD53859C}">
      <dgm:prSet/>
      <dgm:spPr/>
      <dgm:t>
        <a:bodyPr/>
        <a:lstStyle/>
        <a:p>
          <a:endParaRPr lang="en-US"/>
        </a:p>
      </dgm:t>
    </dgm:pt>
    <dgm:pt modelId="{DF6A1CCB-1294-4203-A65E-CF970A4A0BB9}">
      <dgm:prSet custT="1"/>
      <dgm:spPr>
        <a:ln>
          <a:solidFill>
            <a:srgbClr val="0403A9"/>
          </a:solidFill>
        </a:ln>
      </dgm:spPr>
      <dgm:t>
        <a:bodyPr/>
        <a:lstStyle/>
        <a:p>
          <a:r>
            <a:rPr lang="en-US" sz="1600" dirty="0" smtClean="0"/>
            <a:t>Identifies email messages an account received</a:t>
          </a:r>
          <a:endParaRPr lang="en-US" sz="1600" dirty="0"/>
        </a:p>
      </dgm:t>
    </dgm:pt>
    <dgm:pt modelId="{A005685F-9215-451C-A86C-7288F1CAD1E1}" type="parTrans" cxnId="{40BFF485-4C0D-451A-8CEF-4B99079704F5}">
      <dgm:prSet/>
      <dgm:spPr/>
      <dgm:t>
        <a:bodyPr/>
        <a:lstStyle/>
        <a:p>
          <a:endParaRPr lang="en-US"/>
        </a:p>
      </dgm:t>
    </dgm:pt>
    <dgm:pt modelId="{BC475BC5-6350-49EA-965C-7CC40AE653B8}" type="sibTrans" cxnId="{40BFF485-4C0D-451A-8CEF-4B99079704F5}">
      <dgm:prSet/>
      <dgm:spPr/>
      <dgm:t>
        <a:bodyPr/>
        <a:lstStyle/>
        <a:p>
          <a:endParaRPr lang="en-US"/>
        </a:p>
      </dgm:t>
    </dgm:pt>
    <dgm:pt modelId="{CFB9024C-8449-4C78-AE05-E4C3810AA6D5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600" dirty="0" smtClean="0"/>
            <a:t>Logs the IP address from which email messages were sent</a:t>
          </a:r>
          <a:endParaRPr lang="en-US" sz="1600" dirty="0"/>
        </a:p>
      </dgm:t>
    </dgm:pt>
    <dgm:pt modelId="{4F3E41CF-9394-4953-9BDA-8AB2EEBB4DC3}" type="parTrans" cxnId="{E41787AE-2A31-4FF0-AEA6-9C4782D7046C}">
      <dgm:prSet/>
      <dgm:spPr/>
      <dgm:t>
        <a:bodyPr/>
        <a:lstStyle/>
        <a:p>
          <a:endParaRPr lang="en-US"/>
        </a:p>
      </dgm:t>
    </dgm:pt>
    <dgm:pt modelId="{51026639-A1CF-4BC5-853B-A70CAD58C023}" type="sibTrans" cxnId="{E41787AE-2A31-4FF0-AEA6-9C4782D7046C}">
      <dgm:prSet/>
      <dgm:spPr/>
      <dgm:t>
        <a:bodyPr/>
        <a:lstStyle/>
        <a:p>
          <a:endParaRPr lang="en-US"/>
        </a:p>
      </dgm:t>
    </dgm:pt>
    <dgm:pt modelId="{7B954CA0-5581-490A-A926-9C3D4181231B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600" dirty="0" smtClean="0"/>
            <a:t>Logs the time and date the email server received the email message</a:t>
          </a:r>
          <a:endParaRPr lang="en-US" sz="1600" dirty="0"/>
        </a:p>
      </dgm:t>
    </dgm:pt>
    <dgm:pt modelId="{B03C1B72-A14F-4983-8FE6-7DD5E0F31175}" type="parTrans" cxnId="{0E1781C4-AB72-4C9A-A073-2E71F25F3E88}">
      <dgm:prSet/>
      <dgm:spPr/>
      <dgm:t>
        <a:bodyPr/>
        <a:lstStyle/>
        <a:p>
          <a:endParaRPr lang="en-US"/>
        </a:p>
      </dgm:t>
    </dgm:pt>
    <dgm:pt modelId="{121F3E70-1EDE-4381-AA55-36380A2703B6}" type="sibTrans" cxnId="{0E1781C4-AB72-4C9A-A073-2E71F25F3E88}">
      <dgm:prSet/>
      <dgm:spPr/>
      <dgm:t>
        <a:bodyPr/>
        <a:lstStyle/>
        <a:p>
          <a:endParaRPr lang="en-US"/>
        </a:p>
      </dgm:t>
    </dgm:pt>
    <dgm:pt modelId="{0C6584BD-9328-400E-95B0-B52F785E835D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600" dirty="0" smtClean="0"/>
            <a:t>Logs the time and date the client computer accessed the email</a:t>
          </a:r>
          <a:endParaRPr lang="en-US" sz="1600" dirty="0"/>
        </a:p>
      </dgm:t>
    </dgm:pt>
    <dgm:pt modelId="{DF0B7077-5604-473A-97B2-43F09EE61312}" type="parTrans" cxnId="{A5D762C5-C695-44B9-8C37-0141F51143BF}">
      <dgm:prSet/>
      <dgm:spPr/>
      <dgm:t>
        <a:bodyPr/>
        <a:lstStyle/>
        <a:p>
          <a:endParaRPr lang="en-US"/>
        </a:p>
      </dgm:t>
    </dgm:pt>
    <dgm:pt modelId="{53DC3C47-B14B-4281-B22B-1F4B997A1121}" type="sibTrans" cxnId="{A5D762C5-C695-44B9-8C37-0141F51143BF}">
      <dgm:prSet/>
      <dgm:spPr/>
      <dgm:t>
        <a:bodyPr/>
        <a:lstStyle/>
        <a:p>
          <a:endParaRPr lang="en-US"/>
        </a:p>
      </dgm:t>
    </dgm:pt>
    <dgm:pt modelId="{6652C152-2EA3-4E40-9BCF-E5742EA58754}">
      <dgm:prSet custT="1"/>
      <dgm:spPr>
        <a:ln>
          <a:solidFill>
            <a:srgbClr val="0403A9"/>
          </a:solidFill>
        </a:ln>
      </dgm:spPr>
      <dgm:t>
        <a:bodyPr/>
        <a:lstStyle/>
        <a:p>
          <a:r>
            <a:rPr lang="en-US" sz="1600" dirty="0" smtClean="0"/>
            <a:t>Logs the email content</a:t>
          </a:r>
        </a:p>
      </dgm:t>
    </dgm:pt>
    <dgm:pt modelId="{4A16F54C-38AC-4D7C-830D-A0C8173077DE}" type="parTrans" cxnId="{ADA3F7D3-6817-4A28-A374-35F04A430802}">
      <dgm:prSet/>
      <dgm:spPr/>
      <dgm:t>
        <a:bodyPr/>
        <a:lstStyle/>
        <a:p>
          <a:endParaRPr lang="en-US"/>
        </a:p>
      </dgm:t>
    </dgm:pt>
    <dgm:pt modelId="{0D4C375D-F8AC-41A8-BB42-9E5B3FE20F28}" type="sibTrans" cxnId="{ADA3F7D3-6817-4A28-A374-35F04A430802}">
      <dgm:prSet/>
      <dgm:spPr/>
      <dgm:t>
        <a:bodyPr/>
        <a:lstStyle/>
        <a:p>
          <a:endParaRPr lang="en-US"/>
        </a:p>
      </dgm:t>
    </dgm:pt>
    <dgm:pt modelId="{B9C0B166-DB33-4AD4-8ED5-EAC48C25B9EE}">
      <dgm:prSet custT="1"/>
      <dgm:spPr>
        <a:ln>
          <a:solidFill>
            <a:srgbClr val="0403A9"/>
          </a:solidFill>
        </a:ln>
      </dgm:spPr>
      <dgm:t>
        <a:bodyPr/>
        <a:lstStyle/>
        <a:p>
          <a:r>
            <a:rPr lang="en-US" sz="1600" dirty="0" smtClean="0"/>
            <a:t>Email server logs system-specific information</a:t>
          </a:r>
          <a:endParaRPr lang="en-US" sz="1600" dirty="0"/>
        </a:p>
      </dgm:t>
    </dgm:pt>
    <dgm:pt modelId="{10EB90D5-F942-49BF-8741-7D60BDCB1B96}" type="parTrans" cxnId="{90712DD4-A0E5-4EF5-BC6C-9C7EA78FFB53}">
      <dgm:prSet/>
      <dgm:spPr/>
      <dgm:t>
        <a:bodyPr/>
        <a:lstStyle/>
        <a:p>
          <a:endParaRPr lang="en-US"/>
        </a:p>
      </dgm:t>
    </dgm:pt>
    <dgm:pt modelId="{24322E3A-C52A-417C-B20B-CC348089B3B4}" type="sibTrans" cxnId="{90712DD4-A0E5-4EF5-BC6C-9C7EA78FFB53}">
      <dgm:prSet/>
      <dgm:spPr/>
      <dgm:t>
        <a:bodyPr/>
        <a:lstStyle/>
        <a:p>
          <a:endParaRPr lang="en-US"/>
        </a:p>
      </dgm:t>
    </dgm:pt>
    <dgm:pt modelId="{DB9CC1AB-BD47-43BB-8909-93760C4E00D4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600" dirty="0" smtClean="0"/>
            <a:t>Logs any other information the email administrator wants to track</a:t>
          </a:r>
          <a:endParaRPr lang="en-US" sz="1600" dirty="0"/>
        </a:p>
      </dgm:t>
    </dgm:pt>
    <dgm:pt modelId="{8434D2BB-A86A-40B4-B88F-31E81F5F46FA}" type="parTrans" cxnId="{CA91D285-7022-4B93-A379-F7818F0F7D31}">
      <dgm:prSet/>
      <dgm:spPr/>
      <dgm:t>
        <a:bodyPr/>
        <a:lstStyle/>
        <a:p>
          <a:endParaRPr lang="en-US"/>
        </a:p>
      </dgm:t>
    </dgm:pt>
    <dgm:pt modelId="{DC6E14F9-E90E-4893-837B-3200C2734B49}" type="sibTrans" cxnId="{CA91D285-7022-4B93-A379-F7818F0F7D31}">
      <dgm:prSet/>
      <dgm:spPr/>
      <dgm:t>
        <a:bodyPr/>
        <a:lstStyle/>
        <a:p>
          <a:endParaRPr lang="en-US"/>
        </a:p>
      </dgm:t>
    </dgm:pt>
    <dgm:pt modelId="{F6EE7DBA-B714-484D-9AF7-7089B4E0D775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600" dirty="0" smtClean="0"/>
            <a:t>Logs are plain text files </a:t>
          </a:r>
          <a:endParaRPr lang="en-US" sz="1600" dirty="0"/>
        </a:p>
      </dgm:t>
    </dgm:pt>
    <dgm:pt modelId="{B6A91344-1E75-4C91-BDD0-AF9836792A84}" type="parTrans" cxnId="{B717BF8F-92F8-47BD-8CAB-0574D889F6EF}">
      <dgm:prSet/>
      <dgm:spPr/>
      <dgm:t>
        <a:bodyPr/>
        <a:lstStyle/>
        <a:p>
          <a:endParaRPr lang="en-US"/>
        </a:p>
      </dgm:t>
    </dgm:pt>
    <dgm:pt modelId="{F4CBF4DA-6885-4ED1-970D-B3AF538EB46D}" type="sibTrans" cxnId="{B717BF8F-92F8-47BD-8CAB-0574D889F6EF}">
      <dgm:prSet/>
      <dgm:spPr/>
      <dgm:t>
        <a:bodyPr/>
        <a:lstStyle/>
        <a:p>
          <a:endParaRPr lang="en-US"/>
        </a:p>
      </dgm:t>
    </dgm:pt>
    <dgm:pt modelId="{DB5144F1-80BD-4416-A190-CA75485ED463}" type="pres">
      <dgm:prSet presAssocID="{FB240058-208E-4E29-A23A-25D2148F90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882DF9-D32D-494B-910A-78904E2E0B78}" type="pres">
      <dgm:prSet presAssocID="{642D450C-3D2F-4076-B87A-B13199DC5B50}" presName="composite" presStyleCnt="0"/>
      <dgm:spPr/>
    </dgm:pt>
    <dgm:pt modelId="{D37ADC99-F4F6-42F3-A351-0551052E42B3}" type="pres">
      <dgm:prSet presAssocID="{642D450C-3D2F-4076-B87A-B13199DC5B50}" presName="rect1" presStyleLbl="trAlignAcc1" presStyleIdx="0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313CF-0D81-4810-8CD8-A6638DEF9D1E}" type="pres">
      <dgm:prSet presAssocID="{642D450C-3D2F-4076-B87A-B13199DC5B50}" presName="rect2" presStyleLbl="fgImgPlace1" presStyleIdx="0" presStyleCnt="9"/>
      <dgm:spPr>
        <a:solidFill>
          <a:srgbClr val="C00000"/>
        </a:solidFill>
      </dgm:spPr>
    </dgm:pt>
    <dgm:pt modelId="{EA6FDE49-E4FE-473B-B60F-5046F8B7B728}" type="pres">
      <dgm:prSet presAssocID="{F8F03565-0201-45DB-A51A-7BE730A0FA36}" presName="sibTrans" presStyleCnt="0"/>
      <dgm:spPr/>
    </dgm:pt>
    <dgm:pt modelId="{7B9665B7-525F-415D-ACDA-73075F62F212}" type="pres">
      <dgm:prSet presAssocID="{DF6A1CCB-1294-4203-A65E-CF970A4A0BB9}" presName="composite" presStyleCnt="0"/>
      <dgm:spPr/>
    </dgm:pt>
    <dgm:pt modelId="{1C072D4E-102C-4CCE-86D5-362A1C055A05}" type="pres">
      <dgm:prSet presAssocID="{DF6A1CCB-1294-4203-A65E-CF970A4A0BB9}" presName="rect1" presStyleLbl="trAlignAcc1" presStyleIdx="1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FF275-79CD-4C72-B119-BF779A9BECFA}" type="pres">
      <dgm:prSet presAssocID="{DF6A1CCB-1294-4203-A65E-CF970A4A0BB9}" presName="rect2" presStyleLbl="fgImgPlace1" presStyleIdx="1" presStyleCnt="9"/>
      <dgm:spPr>
        <a:solidFill>
          <a:srgbClr val="0403A9"/>
        </a:solidFill>
      </dgm:spPr>
    </dgm:pt>
    <dgm:pt modelId="{F6EC7394-904B-446B-8894-7330E3DD0D64}" type="pres">
      <dgm:prSet presAssocID="{BC475BC5-6350-49EA-965C-7CC40AE653B8}" presName="sibTrans" presStyleCnt="0"/>
      <dgm:spPr/>
    </dgm:pt>
    <dgm:pt modelId="{C706D995-D144-45F7-A857-19C251E144BB}" type="pres">
      <dgm:prSet presAssocID="{CFB9024C-8449-4C78-AE05-E4C3810AA6D5}" presName="composite" presStyleCnt="0"/>
      <dgm:spPr/>
    </dgm:pt>
    <dgm:pt modelId="{DE745C72-C9CB-4642-BAA3-3FBB7504FCF3}" type="pres">
      <dgm:prSet presAssocID="{CFB9024C-8449-4C78-AE05-E4C3810AA6D5}" presName="rect1" presStyleLbl="trAlignAcc1" presStyleIdx="2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D2A52-E970-4F97-914A-96DF51050F6A}" type="pres">
      <dgm:prSet presAssocID="{CFB9024C-8449-4C78-AE05-E4C3810AA6D5}" presName="rect2" presStyleLbl="fgImgPlace1" presStyleIdx="2" presStyleCnt="9"/>
      <dgm:spPr>
        <a:solidFill>
          <a:srgbClr val="FFC000"/>
        </a:solidFill>
      </dgm:spPr>
    </dgm:pt>
    <dgm:pt modelId="{484463DC-9799-4273-A73A-B39B674B570C}" type="pres">
      <dgm:prSet presAssocID="{51026639-A1CF-4BC5-853B-A70CAD58C023}" presName="sibTrans" presStyleCnt="0"/>
      <dgm:spPr/>
    </dgm:pt>
    <dgm:pt modelId="{2DDDF404-5B5E-46CF-B142-DFA02456FCA3}" type="pres">
      <dgm:prSet presAssocID="{7B954CA0-5581-490A-A926-9C3D4181231B}" presName="composite" presStyleCnt="0"/>
      <dgm:spPr/>
    </dgm:pt>
    <dgm:pt modelId="{E7D90399-6A99-4452-AA97-14BE4A422D2E}" type="pres">
      <dgm:prSet presAssocID="{7B954CA0-5581-490A-A926-9C3D4181231B}" presName="rect1" presStyleLbl="trAlignAcc1" presStyleIdx="3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CC379-D23A-4D53-8273-08897EFBE9C0}" type="pres">
      <dgm:prSet presAssocID="{7B954CA0-5581-490A-A926-9C3D4181231B}" presName="rect2" presStyleLbl="fgImgPlace1" presStyleIdx="3" presStyleCnt="9"/>
      <dgm:spPr>
        <a:solidFill>
          <a:srgbClr val="FFC000"/>
        </a:solidFill>
      </dgm:spPr>
    </dgm:pt>
    <dgm:pt modelId="{DF33F7B5-024C-406C-8CDD-9014842A67A1}" type="pres">
      <dgm:prSet presAssocID="{121F3E70-1EDE-4381-AA55-36380A2703B6}" presName="sibTrans" presStyleCnt="0"/>
      <dgm:spPr/>
    </dgm:pt>
    <dgm:pt modelId="{C33972D3-9540-4E49-A12B-87F09F4E1C43}" type="pres">
      <dgm:prSet presAssocID="{0C6584BD-9328-400E-95B0-B52F785E835D}" presName="composite" presStyleCnt="0"/>
      <dgm:spPr/>
    </dgm:pt>
    <dgm:pt modelId="{83130A2F-5F65-48B3-BFB1-925B8DA18DF2}" type="pres">
      <dgm:prSet presAssocID="{0C6584BD-9328-400E-95B0-B52F785E835D}" presName="rect1" presStyleLbl="trAlignAcc1" presStyleIdx="4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A1A1-184D-4C03-92F3-EA6C0C4530D3}" type="pres">
      <dgm:prSet presAssocID="{0C6584BD-9328-400E-95B0-B52F785E835D}" presName="rect2" presStyleLbl="fgImgPlace1" presStyleIdx="4" presStyleCnt="9"/>
      <dgm:spPr>
        <a:solidFill>
          <a:srgbClr val="C00000"/>
        </a:solidFill>
      </dgm:spPr>
    </dgm:pt>
    <dgm:pt modelId="{0B59A99C-7BB4-49B4-A013-5522EF1A30E0}" type="pres">
      <dgm:prSet presAssocID="{53DC3C47-B14B-4281-B22B-1F4B997A1121}" presName="sibTrans" presStyleCnt="0"/>
      <dgm:spPr/>
    </dgm:pt>
    <dgm:pt modelId="{944E2262-5B12-45E3-A492-BB695281A991}" type="pres">
      <dgm:prSet presAssocID="{6652C152-2EA3-4E40-9BCF-E5742EA58754}" presName="composite" presStyleCnt="0"/>
      <dgm:spPr/>
    </dgm:pt>
    <dgm:pt modelId="{B8F03CDE-2FE2-4F9F-929B-652BC3AE5857}" type="pres">
      <dgm:prSet presAssocID="{6652C152-2EA3-4E40-9BCF-E5742EA58754}" presName="rect1" presStyleLbl="trAlignAcc1" presStyleIdx="5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030FD-8692-4CED-9AF6-845214AF76C8}" type="pres">
      <dgm:prSet presAssocID="{6652C152-2EA3-4E40-9BCF-E5742EA58754}" presName="rect2" presStyleLbl="fgImgPlace1" presStyleIdx="5" presStyleCnt="9"/>
      <dgm:spPr>
        <a:solidFill>
          <a:srgbClr val="0403A9"/>
        </a:solidFill>
      </dgm:spPr>
    </dgm:pt>
    <dgm:pt modelId="{7745A4C2-1A60-412A-ABC9-26ECF131D7B0}" type="pres">
      <dgm:prSet presAssocID="{0D4C375D-F8AC-41A8-BB42-9E5B3FE20F28}" presName="sibTrans" presStyleCnt="0"/>
      <dgm:spPr/>
    </dgm:pt>
    <dgm:pt modelId="{CDD47C61-E871-42F4-8877-60B0F95D7B0B}" type="pres">
      <dgm:prSet presAssocID="{B9C0B166-DB33-4AD4-8ED5-EAC48C25B9EE}" presName="composite" presStyleCnt="0"/>
      <dgm:spPr/>
    </dgm:pt>
    <dgm:pt modelId="{08A85B3F-833D-46E8-B466-1B16C59603BA}" type="pres">
      <dgm:prSet presAssocID="{B9C0B166-DB33-4AD4-8ED5-EAC48C25B9EE}" presName="rect1" presStyleLbl="trAlignAcc1" presStyleIdx="6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E9E3-38C8-42D9-939F-0F7FE25E5E0F}" type="pres">
      <dgm:prSet presAssocID="{B9C0B166-DB33-4AD4-8ED5-EAC48C25B9EE}" presName="rect2" presStyleLbl="fgImgPlace1" presStyleIdx="6" presStyleCnt="9"/>
      <dgm:spPr>
        <a:solidFill>
          <a:srgbClr val="0403A9"/>
        </a:solidFill>
      </dgm:spPr>
    </dgm:pt>
    <dgm:pt modelId="{5ACB7E48-D3D8-41F8-9CAC-1DBAEF8A132F}" type="pres">
      <dgm:prSet presAssocID="{24322E3A-C52A-417C-B20B-CC348089B3B4}" presName="sibTrans" presStyleCnt="0"/>
      <dgm:spPr/>
    </dgm:pt>
    <dgm:pt modelId="{47DC5F98-A13F-4FC8-8E0B-B32A1D1AD7E3}" type="pres">
      <dgm:prSet presAssocID="{DB9CC1AB-BD47-43BB-8909-93760C4E00D4}" presName="composite" presStyleCnt="0"/>
      <dgm:spPr/>
    </dgm:pt>
    <dgm:pt modelId="{20CEECDE-A87B-4722-8F00-21D64585BB80}" type="pres">
      <dgm:prSet presAssocID="{DB9CC1AB-BD47-43BB-8909-93760C4E00D4}" presName="rect1" presStyleLbl="trAlignAcc1" presStyleIdx="7" presStyleCnt="9" custScaleY="127546" custLinFactNeighborX="290" custLinFactNeighborY="2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D54E9-E6BB-4DA3-AC2E-3B7A3DBFE5D2}" type="pres">
      <dgm:prSet presAssocID="{DB9CC1AB-BD47-43BB-8909-93760C4E00D4}" presName="rect2" presStyleLbl="fgImgPlace1" presStyleIdx="7" presStyleCnt="9"/>
      <dgm:spPr>
        <a:solidFill>
          <a:srgbClr val="FFC000"/>
        </a:solidFill>
      </dgm:spPr>
    </dgm:pt>
    <dgm:pt modelId="{57842DD1-A59C-4956-AC7E-DB0632FBB081}" type="pres">
      <dgm:prSet presAssocID="{DC6E14F9-E90E-4893-837B-3200C2734B49}" presName="sibTrans" presStyleCnt="0"/>
      <dgm:spPr/>
    </dgm:pt>
    <dgm:pt modelId="{810B3D4C-3215-4DAA-BDB6-83516D457589}" type="pres">
      <dgm:prSet presAssocID="{F6EE7DBA-B714-484D-9AF7-7089B4E0D775}" presName="composite" presStyleCnt="0"/>
      <dgm:spPr/>
    </dgm:pt>
    <dgm:pt modelId="{313809E9-22DA-4D1B-9861-C66AAF545F6E}" type="pres">
      <dgm:prSet presAssocID="{F6EE7DBA-B714-484D-9AF7-7089B4E0D775}" presName="rect1" presStyleLbl="trAlignAcc1" presStyleIdx="8" presStyleCnt="9" custScaleY="127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52545-912B-40B2-839A-3174E52284C0}" type="pres">
      <dgm:prSet presAssocID="{F6EE7DBA-B714-484D-9AF7-7089B4E0D775}" presName="rect2" presStyleLbl="fgImgPlace1" presStyleIdx="8" presStyleCnt="9"/>
      <dgm:spPr>
        <a:solidFill>
          <a:srgbClr val="C00000"/>
        </a:solidFill>
      </dgm:spPr>
    </dgm:pt>
  </dgm:ptLst>
  <dgm:cxnLst>
    <dgm:cxn modelId="{0E1781C4-AB72-4C9A-A073-2E71F25F3E88}" srcId="{FB240058-208E-4E29-A23A-25D2148F90DB}" destId="{7B954CA0-5581-490A-A926-9C3D4181231B}" srcOrd="3" destOrd="0" parTransId="{B03C1B72-A14F-4983-8FE6-7DD5E0F31175}" sibTransId="{121F3E70-1EDE-4381-AA55-36380A2703B6}"/>
    <dgm:cxn modelId="{ADA3F7D3-6817-4A28-A374-35F04A430802}" srcId="{FB240058-208E-4E29-A23A-25D2148F90DB}" destId="{6652C152-2EA3-4E40-9BCF-E5742EA58754}" srcOrd="5" destOrd="0" parTransId="{4A16F54C-38AC-4D7C-830D-A0C8173077DE}" sibTransId="{0D4C375D-F8AC-41A8-BB42-9E5B3FE20F28}"/>
    <dgm:cxn modelId="{1F16CD49-9ED3-4F81-B6B6-57226FC602B2}" type="presOf" srcId="{B9C0B166-DB33-4AD4-8ED5-EAC48C25B9EE}" destId="{08A85B3F-833D-46E8-B466-1B16C59603BA}" srcOrd="0" destOrd="0" presId="urn:microsoft.com/office/officeart/2008/layout/PictureStrips"/>
    <dgm:cxn modelId="{A5D762C5-C695-44B9-8C37-0141F51143BF}" srcId="{FB240058-208E-4E29-A23A-25D2148F90DB}" destId="{0C6584BD-9328-400E-95B0-B52F785E835D}" srcOrd="4" destOrd="0" parTransId="{DF0B7077-5604-473A-97B2-43F09EE61312}" sibTransId="{53DC3C47-B14B-4281-B22B-1F4B997A1121}"/>
    <dgm:cxn modelId="{D88B57C5-B4FA-47F4-ACFF-6E46FD53859C}" srcId="{FB240058-208E-4E29-A23A-25D2148F90DB}" destId="{642D450C-3D2F-4076-B87A-B13199DC5B50}" srcOrd="0" destOrd="0" parTransId="{4A050D5F-C1A3-47B1-B192-62F49DA69CBF}" sibTransId="{F8F03565-0201-45DB-A51A-7BE730A0FA36}"/>
    <dgm:cxn modelId="{761D6F51-AC0E-4549-824D-CD9B708AB329}" type="presOf" srcId="{642D450C-3D2F-4076-B87A-B13199DC5B50}" destId="{D37ADC99-F4F6-42F3-A351-0551052E42B3}" srcOrd="0" destOrd="0" presId="urn:microsoft.com/office/officeart/2008/layout/PictureStrips"/>
    <dgm:cxn modelId="{860C9BEB-95C6-4F6C-8A7D-6221FF789CFD}" type="presOf" srcId="{6652C152-2EA3-4E40-9BCF-E5742EA58754}" destId="{B8F03CDE-2FE2-4F9F-929B-652BC3AE5857}" srcOrd="0" destOrd="0" presId="urn:microsoft.com/office/officeart/2008/layout/PictureStrips"/>
    <dgm:cxn modelId="{90712DD4-A0E5-4EF5-BC6C-9C7EA78FFB53}" srcId="{FB240058-208E-4E29-A23A-25D2148F90DB}" destId="{B9C0B166-DB33-4AD4-8ED5-EAC48C25B9EE}" srcOrd="6" destOrd="0" parTransId="{10EB90D5-F942-49BF-8741-7D60BDCB1B96}" sibTransId="{24322E3A-C52A-417C-B20B-CC348089B3B4}"/>
    <dgm:cxn modelId="{E41787AE-2A31-4FF0-AEA6-9C4782D7046C}" srcId="{FB240058-208E-4E29-A23A-25D2148F90DB}" destId="{CFB9024C-8449-4C78-AE05-E4C3810AA6D5}" srcOrd="2" destOrd="0" parTransId="{4F3E41CF-9394-4953-9BDA-8AB2EEBB4DC3}" sibTransId="{51026639-A1CF-4BC5-853B-A70CAD58C023}"/>
    <dgm:cxn modelId="{B717BF8F-92F8-47BD-8CAB-0574D889F6EF}" srcId="{FB240058-208E-4E29-A23A-25D2148F90DB}" destId="{F6EE7DBA-B714-484D-9AF7-7089B4E0D775}" srcOrd="8" destOrd="0" parTransId="{B6A91344-1E75-4C91-BDD0-AF9836792A84}" sibTransId="{F4CBF4DA-6885-4ED1-970D-B3AF538EB46D}"/>
    <dgm:cxn modelId="{B627DC31-DEBB-491D-9C55-1A7F80B2E864}" type="presOf" srcId="{DB9CC1AB-BD47-43BB-8909-93760C4E00D4}" destId="{20CEECDE-A87B-4722-8F00-21D64585BB80}" srcOrd="0" destOrd="0" presId="urn:microsoft.com/office/officeart/2008/layout/PictureStrips"/>
    <dgm:cxn modelId="{010627A8-7CA2-4A71-B8CE-E1E4F7EE2E42}" type="presOf" srcId="{7B954CA0-5581-490A-A926-9C3D4181231B}" destId="{E7D90399-6A99-4452-AA97-14BE4A422D2E}" srcOrd="0" destOrd="0" presId="urn:microsoft.com/office/officeart/2008/layout/PictureStrips"/>
    <dgm:cxn modelId="{40BFF485-4C0D-451A-8CEF-4B99079704F5}" srcId="{FB240058-208E-4E29-A23A-25D2148F90DB}" destId="{DF6A1CCB-1294-4203-A65E-CF970A4A0BB9}" srcOrd="1" destOrd="0" parTransId="{A005685F-9215-451C-A86C-7288F1CAD1E1}" sibTransId="{BC475BC5-6350-49EA-965C-7CC40AE653B8}"/>
    <dgm:cxn modelId="{05A14CD8-5033-499B-9595-216AFE1161BC}" type="presOf" srcId="{F6EE7DBA-B714-484D-9AF7-7089B4E0D775}" destId="{313809E9-22DA-4D1B-9861-C66AAF545F6E}" srcOrd="0" destOrd="0" presId="urn:microsoft.com/office/officeart/2008/layout/PictureStrips"/>
    <dgm:cxn modelId="{7EA60D75-B182-4A2C-A026-C05B7109F540}" type="presOf" srcId="{0C6584BD-9328-400E-95B0-B52F785E835D}" destId="{83130A2F-5F65-48B3-BFB1-925B8DA18DF2}" srcOrd="0" destOrd="0" presId="urn:microsoft.com/office/officeart/2008/layout/PictureStrips"/>
    <dgm:cxn modelId="{3987BBA4-D4A4-4CE2-84CB-5DC8D1A063B2}" type="presOf" srcId="{FB240058-208E-4E29-A23A-25D2148F90DB}" destId="{DB5144F1-80BD-4416-A190-CA75485ED463}" srcOrd="0" destOrd="0" presId="urn:microsoft.com/office/officeart/2008/layout/PictureStrips"/>
    <dgm:cxn modelId="{4E5E2255-C432-4E83-8C34-1F2AB51381A0}" type="presOf" srcId="{CFB9024C-8449-4C78-AE05-E4C3810AA6D5}" destId="{DE745C72-C9CB-4642-BAA3-3FBB7504FCF3}" srcOrd="0" destOrd="0" presId="urn:microsoft.com/office/officeart/2008/layout/PictureStrips"/>
    <dgm:cxn modelId="{9949F6B9-71A5-4D58-BA81-4D27157439B5}" type="presOf" srcId="{DF6A1CCB-1294-4203-A65E-CF970A4A0BB9}" destId="{1C072D4E-102C-4CCE-86D5-362A1C055A05}" srcOrd="0" destOrd="0" presId="urn:microsoft.com/office/officeart/2008/layout/PictureStrips"/>
    <dgm:cxn modelId="{CA91D285-7022-4B93-A379-F7818F0F7D31}" srcId="{FB240058-208E-4E29-A23A-25D2148F90DB}" destId="{DB9CC1AB-BD47-43BB-8909-93760C4E00D4}" srcOrd="7" destOrd="0" parTransId="{8434D2BB-A86A-40B4-B88F-31E81F5F46FA}" sibTransId="{DC6E14F9-E90E-4893-837B-3200C2734B49}"/>
    <dgm:cxn modelId="{19B59DBB-994D-4088-90DE-2732C5A4A7F3}" type="presParOf" srcId="{DB5144F1-80BD-4416-A190-CA75485ED463}" destId="{6D882DF9-D32D-494B-910A-78904E2E0B78}" srcOrd="0" destOrd="0" presId="urn:microsoft.com/office/officeart/2008/layout/PictureStrips"/>
    <dgm:cxn modelId="{ADCC7DA2-343E-4939-9B1F-E4251E5AD429}" type="presParOf" srcId="{6D882DF9-D32D-494B-910A-78904E2E0B78}" destId="{D37ADC99-F4F6-42F3-A351-0551052E42B3}" srcOrd="0" destOrd="0" presId="urn:microsoft.com/office/officeart/2008/layout/PictureStrips"/>
    <dgm:cxn modelId="{4BA3BDDE-0FAF-4686-955A-3188C7841A20}" type="presParOf" srcId="{6D882DF9-D32D-494B-910A-78904E2E0B78}" destId="{046313CF-0D81-4810-8CD8-A6638DEF9D1E}" srcOrd="1" destOrd="0" presId="urn:microsoft.com/office/officeart/2008/layout/PictureStrips"/>
    <dgm:cxn modelId="{2B7538A8-E201-4701-8EB7-91D0415512B5}" type="presParOf" srcId="{DB5144F1-80BD-4416-A190-CA75485ED463}" destId="{EA6FDE49-E4FE-473B-B60F-5046F8B7B728}" srcOrd="1" destOrd="0" presId="urn:microsoft.com/office/officeart/2008/layout/PictureStrips"/>
    <dgm:cxn modelId="{9B144A62-29F5-4A70-AD02-2E5938CAEEF2}" type="presParOf" srcId="{DB5144F1-80BD-4416-A190-CA75485ED463}" destId="{7B9665B7-525F-415D-ACDA-73075F62F212}" srcOrd="2" destOrd="0" presId="urn:microsoft.com/office/officeart/2008/layout/PictureStrips"/>
    <dgm:cxn modelId="{EBA4601B-A591-4992-8785-F33DB3453A31}" type="presParOf" srcId="{7B9665B7-525F-415D-ACDA-73075F62F212}" destId="{1C072D4E-102C-4CCE-86D5-362A1C055A05}" srcOrd="0" destOrd="0" presId="urn:microsoft.com/office/officeart/2008/layout/PictureStrips"/>
    <dgm:cxn modelId="{3450B3DC-9F8D-45DA-BC09-1FB332FCCAA5}" type="presParOf" srcId="{7B9665B7-525F-415D-ACDA-73075F62F212}" destId="{DAEFF275-79CD-4C72-B119-BF779A9BECFA}" srcOrd="1" destOrd="0" presId="urn:microsoft.com/office/officeart/2008/layout/PictureStrips"/>
    <dgm:cxn modelId="{7A776F2D-1DE6-4A16-BF4D-2A471313EB0E}" type="presParOf" srcId="{DB5144F1-80BD-4416-A190-CA75485ED463}" destId="{F6EC7394-904B-446B-8894-7330E3DD0D64}" srcOrd="3" destOrd="0" presId="urn:microsoft.com/office/officeart/2008/layout/PictureStrips"/>
    <dgm:cxn modelId="{1C88429E-23F6-4E5A-8BA2-DD1B587D85FA}" type="presParOf" srcId="{DB5144F1-80BD-4416-A190-CA75485ED463}" destId="{C706D995-D144-45F7-A857-19C251E144BB}" srcOrd="4" destOrd="0" presId="urn:microsoft.com/office/officeart/2008/layout/PictureStrips"/>
    <dgm:cxn modelId="{F7568F9A-08FE-4D0B-8571-7403E82BC22C}" type="presParOf" srcId="{C706D995-D144-45F7-A857-19C251E144BB}" destId="{DE745C72-C9CB-4642-BAA3-3FBB7504FCF3}" srcOrd="0" destOrd="0" presId="urn:microsoft.com/office/officeart/2008/layout/PictureStrips"/>
    <dgm:cxn modelId="{0283D796-17BB-4A98-B4E1-A2E9BC9D03F8}" type="presParOf" srcId="{C706D995-D144-45F7-A857-19C251E144BB}" destId="{90DD2A52-E970-4F97-914A-96DF51050F6A}" srcOrd="1" destOrd="0" presId="urn:microsoft.com/office/officeart/2008/layout/PictureStrips"/>
    <dgm:cxn modelId="{D46A4BE8-2EB1-497B-AA2F-E531AD562E8C}" type="presParOf" srcId="{DB5144F1-80BD-4416-A190-CA75485ED463}" destId="{484463DC-9799-4273-A73A-B39B674B570C}" srcOrd="5" destOrd="0" presId="urn:microsoft.com/office/officeart/2008/layout/PictureStrips"/>
    <dgm:cxn modelId="{E18DDF51-CB3B-4200-8009-EF7F21689630}" type="presParOf" srcId="{DB5144F1-80BD-4416-A190-CA75485ED463}" destId="{2DDDF404-5B5E-46CF-B142-DFA02456FCA3}" srcOrd="6" destOrd="0" presId="urn:microsoft.com/office/officeart/2008/layout/PictureStrips"/>
    <dgm:cxn modelId="{108394FB-0848-40C4-AAE5-1DC9C56A3D7D}" type="presParOf" srcId="{2DDDF404-5B5E-46CF-B142-DFA02456FCA3}" destId="{E7D90399-6A99-4452-AA97-14BE4A422D2E}" srcOrd="0" destOrd="0" presId="urn:microsoft.com/office/officeart/2008/layout/PictureStrips"/>
    <dgm:cxn modelId="{6661F48E-BF00-4471-A72C-04D9CEBADFE1}" type="presParOf" srcId="{2DDDF404-5B5E-46CF-B142-DFA02456FCA3}" destId="{91BCC379-D23A-4D53-8273-08897EFBE9C0}" srcOrd="1" destOrd="0" presId="urn:microsoft.com/office/officeart/2008/layout/PictureStrips"/>
    <dgm:cxn modelId="{2C6BCDCF-C809-4AC9-9EEA-CB4B94C43A28}" type="presParOf" srcId="{DB5144F1-80BD-4416-A190-CA75485ED463}" destId="{DF33F7B5-024C-406C-8CDD-9014842A67A1}" srcOrd="7" destOrd="0" presId="urn:microsoft.com/office/officeart/2008/layout/PictureStrips"/>
    <dgm:cxn modelId="{E1EDC021-A5C0-405A-B357-CDD16743DE00}" type="presParOf" srcId="{DB5144F1-80BD-4416-A190-CA75485ED463}" destId="{C33972D3-9540-4E49-A12B-87F09F4E1C43}" srcOrd="8" destOrd="0" presId="urn:microsoft.com/office/officeart/2008/layout/PictureStrips"/>
    <dgm:cxn modelId="{44779990-B097-4D60-A310-D793BE07B2EE}" type="presParOf" srcId="{C33972D3-9540-4E49-A12B-87F09F4E1C43}" destId="{83130A2F-5F65-48B3-BFB1-925B8DA18DF2}" srcOrd="0" destOrd="0" presId="urn:microsoft.com/office/officeart/2008/layout/PictureStrips"/>
    <dgm:cxn modelId="{42714967-8906-4EE0-B941-B240C6883AAB}" type="presParOf" srcId="{C33972D3-9540-4E49-A12B-87F09F4E1C43}" destId="{3B1FA1A1-184D-4C03-92F3-EA6C0C4530D3}" srcOrd="1" destOrd="0" presId="urn:microsoft.com/office/officeart/2008/layout/PictureStrips"/>
    <dgm:cxn modelId="{D762C4EE-1ACC-486D-BC49-B3271C918701}" type="presParOf" srcId="{DB5144F1-80BD-4416-A190-CA75485ED463}" destId="{0B59A99C-7BB4-49B4-A013-5522EF1A30E0}" srcOrd="9" destOrd="0" presId="urn:microsoft.com/office/officeart/2008/layout/PictureStrips"/>
    <dgm:cxn modelId="{87C48255-94D0-483E-88BF-E37C7B8A18C3}" type="presParOf" srcId="{DB5144F1-80BD-4416-A190-CA75485ED463}" destId="{944E2262-5B12-45E3-A492-BB695281A991}" srcOrd="10" destOrd="0" presId="urn:microsoft.com/office/officeart/2008/layout/PictureStrips"/>
    <dgm:cxn modelId="{E07667D0-AE66-4604-84A1-2C96692D93CD}" type="presParOf" srcId="{944E2262-5B12-45E3-A492-BB695281A991}" destId="{B8F03CDE-2FE2-4F9F-929B-652BC3AE5857}" srcOrd="0" destOrd="0" presId="urn:microsoft.com/office/officeart/2008/layout/PictureStrips"/>
    <dgm:cxn modelId="{4AD0C6F7-224A-4506-97B9-CA9674052A8A}" type="presParOf" srcId="{944E2262-5B12-45E3-A492-BB695281A991}" destId="{6E4030FD-8692-4CED-9AF6-845214AF76C8}" srcOrd="1" destOrd="0" presId="urn:microsoft.com/office/officeart/2008/layout/PictureStrips"/>
    <dgm:cxn modelId="{56DD566E-6219-4DE6-8BFF-871D2B5896FC}" type="presParOf" srcId="{DB5144F1-80BD-4416-A190-CA75485ED463}" destId="{7745A4C2-1A60-412A-ABC9-26ECF131D7B0}" srcOrd="11" destOrd="0" presId="urn:microsoft.com/office/officeart/2008/layout/PictureStrips"/>
    <dgm:cxn modelId="{90C429E3-4BBD-46B8-989F-2B628217F62E}" type="presParOf" srcId="{DB5144F1-80BD-4416-A190-CA75485ED463}" destId="{CDD47C61-E871-42F4-8877-60B0F95D7B0B}" srcOrd="12" destOrd="0" presId="urn:microsoft.com/office/officeart/2008/layout/PictureStrips"/>
    <dgm:cxn modelId="{91106C03-5B28-4D2B-BB63-08CDA94E89C1}" type="presParOf" srcId="{CDD47C61-E871-42F4-8877-60B0F95D7B0B}" destId="{08A85B3F-833D-46E8-B466-1B16C59603BA}" srcOrd="0" destOrd="0" presId="urn:microsoft.com/office/officeart/2008/layout/PictureStrips"/>
    <dgm:cxn modelId="{18986E7B-5F59-49B9-B135-83065F52052F}" type="presParOf" srcId="{CDD47C61-E871-42F4-8877-60B0F95D7B0B}" destId="{4675E9E3-38C8-42D9-939F-0F7FE25E5E0F}" srcOrd="1" destOrd="0" presId="urn:microsoft.com/office/officeart/2008/layout/PictureStrips"/>
    <dgm:cxn modelId="{ABBD3A20-8EBD-4629-8438-0F86DB104911}" type="presParOf" srcId="{DB5144F1-80BD-4416-A190-CA75485ED463}" destId="{5ACB7E48-D3D8-41F8-9CAC-1DBAEF8A132F}" srcOrd="13" destOrd="0" presId="urn:microsoft.com/office/officeart/2008/layout/PictureStrips"/>
    <dgm:cxn modelId="{729C033F-98EF-4131-A4E3-F4B5CBFD14EC}" type="presParOf" srcId="{DB5144F1-80BD-4416-A190-CA75485ED463}" destId="{47DC5F98-A13F-4FC8-8E0B-B32A1D1AD7E3}" srcOrd="14" destOrd="0" presId="urn:microsoft.com/office/officeart/2008/layout/PictureStrips"/>
    <dgm:cxn modelId="{E31755E3-B347-412C-9AA3-885571398C4F}" type="presParOf" srcId="{47DC5F98-A13F-4FC8-8E0B-B32A1D1AD7E3}" destId="{20CEECDE-A87B-4722-8F00-21D64585BB80}" srcOrd="0" destOrd="0" presId="urn:microsoft.com/office/officeart/2008/layout/PictureStrips"/>
    <dgm:cxn modelId="{1EDF8E60-9F98-42DD-9608-8E75D7C70FD8}" type="presParOf" srcId="{47DC5F98-A13F-4FC8-8E0B-B32A1D1AD7E3}" destId="{492D54E9-E6BB-4DA3-AC2E-3B7A3DBFE5D2}" srcOrd="1" destOrd="0" presId="urn:microsoft.com/office/officeart/2008/layout/PictureStrips"/>
    <dgm:cxn modelId="{DBDB675A-4C9A-4C8B-A5F3-FF3B3131A7D7}" type="presParOf" srcId="{DB5144F1-80BD-4416-A190-CA75485ED463}" destId="{57842DD1-A59C-4956-AC7E-DB0632FBB081}" srcOrd="15" destOrd="0" presId="urn:microsoft.com/office/officeart/2008/layout/PictureStrips"/>
    <dgm:cxn modelId="{94EB2E10-5BAD-47FE-9518-57A7488E36F5}" type="presParOf" srcId="{DB5144F1-80BD-4416-A190-CA75485ED463}" destId="{810B3D4C-3215-4DAA-BDB6-83516D457589}" srcOrd="16" destOrd="0" presId="urn:microsoft.com/office/officeart/2008/layout/PictureStrips"/>
    <dgm:cxn modelId="{A4C1E840-A91A-4205-9A62-0CE6ED2FA74B}" type="presParOf" srcId="{810B3D4C-3215-4DAA-BDB6-83516D457589}" destId="{313809E9-22DA-4D1B-9861-C66AAF545F6E}" srcOrd="0" destOrd="0" presId="urn:microsoft.com/office/officeart/2008/layout/PictureStrips"/>
    <dgm:cxn modelId="{41C44454-397B-4330-B407-66F2D935A1BA}" type="presParOf" srcId="{810B3D4C-3215-4DAA-BDB6-83516D457589}" destId="{8C852545-912B-40B2-839A-3174E52284C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7AD13F-52A8-4FE7-B681-249C2120CD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54B7A-96B5-4D2F-AEB3-B8036ADD01C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Be professional and polite when presenting yourself to any attorney or the court</a:t>
          </a:r>
          <a:endParaRPr lang="en-US" dirty="0"/>
        </a:p>
      </dgm:t>
    </dgm:pt>
    <dgm:pt modelId="{9807EDEB-4C0D-44AF-BDF4-FB1F9F93C98A}" type="parTrans" cxnId="{49675317-869A-4E3A-85B4-884B66DA563C}">
      <dgm:prSet/>
      <dgm:spPr/>
      <dgm:t>
        <a:bodyPr/>
        <a:lstStyle/>
        <a:p>
          <a:endParaRPr lang="en-US"/>
        </a:p>
      </dgm:t>
    </dgm:pt>
    <dgm:pt modelId="{3B4BDA54-9641-4F1D-A7E1-299D41EDE0F8}" type="sibTrans" cxnId="{49675317-869A-4E3A-85B4-884B66DA563C}">
      <dgm:prSet/>
      <dgm:spPr/>
      <dgm:t>
        <a:bodyPr/>
        <a:lstStyle/>
        <a:p>
          <a:endParaRPr lang="en-US"/>
        </a:p>
      </dgm:t>
    </dgm:pt>
    <dgm:pt modelId="{979F264C-91BB-4598-9FA2-A70A46E59910}">
      <dgm:prSet/>
      <dgm:spPr>
        <a:solidFill>
          <a:srgbClr val="FFC000"/>
        </a:solidFill>
      </dgm:spPr>
      <dgm:t>
        <a:bodyPr/>
        <a:lstStyle/>
        <a:p>
          <a:r>
            <a:rPr lang="en-US" smtClean="0">
              <a:solidFill>
                <a:srgbClr val="0403A9"/>
              </a:solidFill>
            </a:rPr>
            <a:t>Tailor your presentation to your audience’s educational level and incorporate appropriate analogies into your explanations by:</a:t>
          </a:r>
          <a:endParaRPr lang="en-US" dirty="0" smtClean="0">
            <a:solidFill>
              <a:srgbClr val="0403A9"/>
            </a:solidFill>
          </a:endParaRPr>
        </a:p>
      </dgm:t>
    </dgm:pt>
    <dgm:pt modelId="{EBB253BB-C0E6-4C91-9F2D-C4AFD866B300}" type="parTrans" cxnId="{9C18405F-516E-418D-9DB5-566601781398}">
      <dgm:prSet/>
      <dgm:spPr/>
      <dgm:t>
        <a:bodyPr/>
        <a:lstStyle/>
        <a:p>
          <a:endParaRPr lang="en-US"/>
        </a:p>
      </dgm:t>
    </dgm:pt>
    <dgm:pt modelId="{98D39C8E-ABB8-4559-9E71-10E94BA9EE20}" type="sibTrans" cxnId="{9C18405F-516E-418D-9DB5-566601781398}">
      <dgm:prSet/>
      <dgm:spPr/>
      <dgm:t>
        <a:bodyPr/>
        <a:lstStyle/>
        <a:p>
          <a:endParaRPr lang="en-US"/>
        </a:p>
      </dgm:t>
    </dgm:pt>
    <dgm:pt modelId="{1525D91C-06DB-4375-8E8F-11646381FABE}">
      <dgm:prSet/>
      <dgm:spPr/>
      <dgm:t>
        <a:bodyPr/>
        <a:lstStyle/>
        <a:p>
          <a:r>
            <a:rPr lang="en-US" dirty="0" smtClean="0"/>
            <a:t>Try to learn the jury’s, judge’s, and attorneys’ level of knowledge on and attitudes toward computers and technology before the trial</a:t>
          </a:r>
        </a:p>
      </dgm:t>
    </dgm:pt>
    <dgm:pt modelId="{081108C5-0DD8-4F63-852E-E3A6DC9B1CFE}" type="parTrans" cxnId="{EF6E4A0B-1879-45D6-9464-D467C1253C70}">
      <dgm:prSet/>
      <dgm:spPr/>
      <dgm:t>
        <a:bodyPr/>
        <a:lstStyle/>
        <a:p>
          <a:endParaRPr lang="en-US"/>
        </a:p>
      </dgm:t>
    </dgm:pt>
    <dgm:pt modelId="{E88026BA-8F58-454D-94A2-7759ED8CF01A}" type="sibTrans" cxnId="{EF6E4A0B-1879-45D6-9464-D467C1253C70}">
      <dgm:prSet/>
      <dgm:spPr/>
      <dgm:t>
        <a:bodyPr/>
        <a:lstStyle/>
        <a:p>
          <a:endParaRPr lang="en-US"/>
        </a:p>
      </dgm:t>
    </dgm:pt>
    <dgm:pt modelId="{F91C3635-0305-4EE2-A1BA-A8512996FBBF}">
      <dgm:prSet/>
      <dgm:spPr/>
      <dgm:t>
        <a:bodyPr/>
        <a:lstStyle/>
        <a:p>
          <a:r>
            <a:rPr lang="en-US" dirty="0" smtClean="0"/>
            <a:t>Talk to local attorneys to learn more about the type of people typically serving on local juries</a:t>
          </a:r>
        </a:p>
      </dgm:t>
    </dgm:pt>
    <dgm:pt modelId="{696F0A43-2615-4C3D-91AB-4D2C87251FF1}" type="parTrans" cxnId="{857158A2-6BB6-4893-A1B4-54E531798C69}">
      <dgm:prSet/>
      <dgm:spPr/>
      <dgm:t>
        <a:bodyPr/>
        <a:lstStyle/>
        <a:p>
          <a:endParaRPr lang="en-US"/>
        </a:p>
      </dgm:t>
    </dgm:pt>
    <dgm:pt modelId="{3B0C0C42-2DB2-47F2-9E04-0E4CA7A1B8D7}" type="sibTrans" cxnId="{857158A2-6BB6-4893-A1B4-54E531798C69}">
      <dgm:prSet/>
      <dgm:spPr/>
      <dgm:t>
        <a:bodyPr/>
        <a:lstStyle/>
        <a:p>
          <a:endParaRPr lang="en-US"/>
        </a:p>
      </dgm:t>
    </dgm:pt>
    <dgm:pt modelId="{A6BCEEAF-FDB0-4965-8A6B-B7C373ECCEC2}">
      <dgm:prSet/>
      <dgm:spPr>
        <a:solidFill>
          <a:srgbClr val="0403A9"/>
        </a:solidFill>
      </dgm:spPr>
      <dgm:t>
        <a:bodyPr/>
        <a:lstStyle/>
        <a:p>
          <a:r>
            <a:rPr lang="en-US" b="1" smtClean="0">
              <a:solidFill>
                <a:schemeClr val="bg1"/>
              </a:solidFill>
            </a:rPr>
            <a:t>If asked a question you can’t answer:</a:t>
          </a:r>
          <a:endParaRPr lang="en-US" dirty="0" smtClean="0">
            <a:solidFill>
              <a:schemeClr val="bg1"/>
            </a:solidFill>
          </a:endParaRPr>
        </a:p>
      </dgm:t>
    </dgm:pt>
    <dgm:pt modelId="{BD632CD0-BBF6-4ED0-B299-643DD98A1BA0}" type="parTrans" cxnId="{AD0CD72C-3F80-41F8-BE92-532B19B6643F}">
      <dgm:prSet/>
      <dgm:spPr/>
    </dgm:pt>
    <dgm:pt modelId="{CB718969-A9E8-4139-A64A-CC9663425E14}" type="sibTrans" cxnId="{AD0CD72C-3F80-41F8-BE92-532B19B6643F}">
      <dgm:prSet/>
      <dgm:spPr/>
    </dgm:pt>
    <dgm:pt modelId="{28CE2BC9-34B3-461B-8271-8A2F65EC844F}">
      <dgm:prSet/>
      <dgm:spPr/>
      <dgm:t>
        <a:bodyPr/>
        <a:lstStyle/>
        <a:p>
          <a:r>
            <a:rPr lang="en-US" dirty="0" smtClean="0"/>
            <a:t>Respond by saying </a:t>
          </a:r>
          <a:r>
            <a:rPr lang="en-US" dirty="0" smtClean="0">
              <a:sym typeface="Wingdings" pitchFamily="2" charset="2"/>
            </a:rPr>
            <a:t> </a:t>
          </a:r>
          <a:r>
            <a:rPr lang="en-US" b="1" dirty="0" smtClean="0"/>
            <a:t>“That is beyond the scope of my expertise” or  “I was not requested to investigate that”</a:t>
          </a:r>
          <a:endParaRPr lang="en-US" b="1" dirty="0" smtClean="0">
            <a:solidFill>
              <a:schemeClr val="accent2">
                <a:lumMod val="50000"/>
              </a:schemeClr>
            </a:solidFill>
          </a:endParaRPr>
        </a:p>
      </dgm:t>
    </dgm:pt>
    <dgm:pt modelId="{CEFA680B-0B2B-4723-B3D9-7E500E256B1C}" type="parTrans" cxnId="{83FD36AB-9769-47CD-A7D3-08E1F3BE30DF}">
      <dgm:prSet/>
      <dgm:spPr/>
      <dgm:t>
        <a:bodyPr/>
        <a:lstStyle/>
        <a:p>
          <a:endParaRPr lang="en-US"/>
        </a:p>
      </dgm:t>
    </dgm:pt>
    <dgm:pt modelId="{FB5BC29C-8779-48F5-8844-812C4D17EB9D}" type="sibTrans" cxnId="{83FD36AB-9769-47CD-A7D3-08E1F3BE30DF}">
      <dgm:prSet/>
      <dgm:spPr/>
      <dgm:t>
        <a:bodyPr/>
        <a:lstStyle/>
        <a:p>
          <a:endParaRPr lang="en-US"/>
        </a:p>
      </dgm:t>
    </dgm:pt>
    <dgm:pt modelId="{791CA82C-C00E-40E6-9A9C-1EB42A5E3A47}">
      <dgm:prSet/>
      <dgm:spPr/>
      <dgm:t>
        <a:bodyPr/>
        <a:lstStyle/>
        <a:p>
          <a:r>
            <a:rPr lang="en-US" dirty="0" smtClean="0"/>
            <a:t>Acknowledging your limitations enhances your standing with a jury</a:t>
          </a:r>
        </a:p>
      </dgm:t>
    </dgm:pt>
    <dgm:pt modelId="{DCD430E2-E1C4-49B9-9030-2E6A89299401}" type="parTrans" cxnId="{62B6DD06-EBEE-47F3-9E6A-247EDDA14B03}">
      <dgm:prSet/>
      <dgm:spPr/>
      <dgm:t>
        <a:bodyPr/>
        <a:lstStyle/>
        <a:p>
          <a:endParaRPr lang="en-US"/>
        </a:p>
      </dgm:t>
    </dgm:pt>
    <dgm:pt modelId="{5ABE6C20-1AD6-4A64-A3CB-2EE499B0B630}" type="sibTrans" cxnId="{62B6DD06-EBEE-47F3-9E6A-247EDDA14B03}">
      <dgm:prSet/>
      <dgm:spPr/>
      <dgm:t>
        <a:bodyPr/>
        <a:lstStyle/>
        <a:p>
          <a:endParaRPr lang="en-US"/>
        </a:p>
      </dgm:t>
    </dgm:pt>
    <dgm:pt modelId="{282A4584-6E93-43BC-BA34-99984F60930E}">
      <dgm:prSet/>
      <dgm:spPr/>
      <dgm:t>
        <a:bodyPr/>
        <a:lstStyle/>
        <a:p>
          <a:r>
            <a:rPr lang="en-US" dirty="0" smtClean="0"/>
            <a:t>Avoid overstating opinions</a:t>
          </a:r>
          <a:endParaRPr lang="en-US" dirty="0"/>
        </a:p>
      </dgm:t>
    </dgm:pt>
    <dgm:pt modelId="{CD65A48E-7E4A-4838-AAAB-06C7705C34AB}" type="parTrans" cxnId="{C65931F2-2383-46F7-9EE9-64287BE3A10F}">
      <dgm:prSet/>
      <dgm:spPr/>
      <dgm:t>
        <a:bodyPr/>
        <a:lstStyle/>
        <a:p>
          <a:endParaRPr lang="en-US"/>
        </a:p>
      </dgm:t>
    </dgm:pt>
    <dgm:pt modelId="{1A352B21-5D66-483E-B47E-B3AA14480290}" type="sibTrans" cxnId="{C65931F2-2383-46F7-9EE9-64287BE3A10F}">
      <dgm:prSet/>
      <dgm:spPr/>
      <dgm:t>
        <a:bodyPr/>
        <a:lstStyle/>
        <a:p>
          <a:endParaRPr lang="en-US"/>
        </a:p>
      </dgm:t>
    </dgm:pt>
    <dgm:pt modelId="{7DBE738F-8012-40CC-9DD5-F59BD564B16F}" type="pres">
      <dgm:prSet presAssocID="{9F7AD13F-52A8-4FE7-B681-249C2120CD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F8F391-B17A-439B-968F-7F6B9CDCADA8}" type="pres">
      <dgm:prSet presAssocID="{F4E54B7A-96B5-4D2F-AEB3-B8036ADD01C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C7615-D7BB-4208-A0E4-119B3AFF69B1}" type="pres">
      <dgm:prSet presAssocID="{3B4BDA54-9641-4F1D-A7E1-299D41EDE0F8}" presName="spacer" presStyleCnt="0"/>
      <dgm:spPr/>
    </dgm:pt>
    <dgm:pt modelId="{2530251F-DEAC-4EC7-A501-58D1F348B537}" type="pres">
      <dgm:prSet presAssocID="{979F264C-91BB-4598-9FA2-A70A46E599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D6ABA-4644-449D-A0AB-D036F7FF29DA}" type="pres">
      <dgm:prSet presAssocID="{979F264C-91BB-4598-9FA2-A70A46E5991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CC83D-9D6C-4108-8C50-408729CCFC8A}" type="pres">
      <dgm:prSet presAssocID="{A6BCEEAF-FDB0-4965-8A6B-B7C373ECCE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0DBFF-AB3B-4663-A7D5-EFF432753868}" type="pres">
      <dgm:prSet presAssocID="{A6BCEEAF-FDB0-4965-8A6B-B7C373ECCEC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D55191-6157-4284-9F37-4DFCCE251EBC}" type="presOf" srcId="{979F264C-91BB-4598-9FA2-A70A46E59910}" destId="{2530251F-DEAC-4EC7-A501-58D1F348B537}" srcOrd="0" destOrd="0" presId="urn:microsoft.com/office/officeart/2005/8/layout/vList2"/>
    <dgm:cxn modelId="{5F1ADA9C-53FB-44C4-B497-0159EE2099C1}" type="presOf" srcId="{9F7AD13F-52A8-4FE7-B681-249C2120CD19}" destId="{7DBE738F-8012-40CC-9DD5-F59BD564B16F}" srcOrd="0" destOrd="0" presId="urn:microsoft.com/office/officeart/2005/8/layout/vList2"/>
    <dgm:cxn modelId="{AA2F57F4-68D0-41A3-B36A-B266F0872827}" type="presOf" srcId="{F91C3635-0305-4EE2-A1BA-A8512996FBBF}" destId="{9E4D6ABA-4644-449D-A0AB-D036F7FF29DA}" srcOrd="0" destOrd="1" presId="urn:microsoft.com/office/officeart/2005/8/layout/vList2"/>
    <dgm:cxn modelId="{EE73F40F-3DDA-4AD9-ADF1-07059D4DE427}" type="presOf" srcId="{791CA82C-C00E-40E6-9A9C-1EB42A5E3A47}" destId="{3D40DBFF-AB3B-4663-A7D5-EFF432753868}" srcOrd="0" destOrd="1" presId="urn:microsoft.com/office/officeart/2005/8/layout/vList2"/>
    <dgm:cxn modelId="{A7EE78D4-0521-45F6-8A68-9298EEE35690}" type="presOf" srcId="{28CE2BC9-34B3-461B-8271-8A2F65EC844F}" destId="{3D40DBFF-AB3B-4663-A7D5-EFF432753868}" srcOrd="0" destOrd="0" presId="urn:microsoft.com/office/officeart/2005/8/layout/vList2"/>
    <dgm:cxn modelId="{9C18405F-516E-418D-9DB5-566601781398}" srcId="{9F7AD13F-52A8-4FE7-B681-249C2120CD19}" destId="{979F264C-91BB-4598-9FA2-A70A46E59910}" srcOrd="1" destOrd="0" parTransId="{EBB253BB-C0E6-4C91-9F2D-C4AFD866B300}" sibTransId="{98D39C8E-ABB8-4559-9E71-10E94BA9EE20}"/>
    <dgm:cxn modelId="{857158A2-6BB6-4893-A1B4-54E531798C69}" srcId="{979F264C-91BB-4598-9FA2-A70A46E59910}" destId="{F91C3635-0305-4EE2-A1BA-A8512996FBBF}" srcOrd="1" destOrd="0" parTransId="{696F0A43-2615-4C3D-91AB-4D2C87251FF1}" sibTransId="{3B0C0C42-2DB2-47F2-9E04-0E4CA7A1B8D7}"/>
    <dgm:cxn modelId="{F65C99A3-26DB-459D-938A-91EC42B7B9FD}" type="presOf" srcId="{282A4584-6E93-43BC-BA34-99984F60930E}" destId="{3D40DBFF-AB3B-4663-A7D5-EFF432753868}" srcOrd="0" destOrd="2" presId="urn:microsoft.com/office/officeart/2005/8/layout/vList2"/>
    <dgm:cxn modelId="{547CE8BE-E2B6-49BB-8901-B0CB519DA2B9}" type="presOf" srcId="{1525D91C-06DB-4375-8E8F-11646381FABE}" destId="{9E4D6ABA-4644-449D-A0AB-D036F7FF29DA}" srcOrd="0" destOrd="0" presId="urn:microsoft.com/office/officeart/2005/8/layout/vList2"/>
    <dgm:cxn modelId="{62B6DD06-EBEE-47F3-9E6A-247EDDA14B03}" srcId="{A6BCEEAF-FDB0-4965-8A6B-B7C373ECCEC2}" destId="{791CA82C-C00E-40E6-9A9C-1EB42A5E3A47}" srcOrd="1" destOrd="0" parTransId="{DCD430E2-E1C4-49B9-9030-2E6A89299401}" sibTransId="{5ABE6C20-1AD6-4A64-A3CB-2EE499B0B630}"/>
    <dgm:cxn modelId="{EF6E4A0B-1879-45D6-9464-D467C1253C70}" srcId="{979F264C-91BB-4598-9FA2-A70A46E59910}" destId="{1525D91C-06DB-4375-8E8F-11646381FABE}" srcOrd="0" destOrd="0" parTransId="{081108C5-0DD8-4F63-852E-E3A6DC9B1CFE}" sibTransId="{E88026BA-8F58-454D-94A2-7759ED8CF01A}"/>
    <dgm:cxn modelId="{83FD36AB-9769-47CD-A7D3-08E1F3BE30DF}" srcId="{A6BCEEAF-FDB0-4965-8A6B-B7C373ECCEC2}" destId="{28CE2BC9-34B3-461B-8271-8A2F65EC844F}" srcOrd="0" destOrd="0" parTransId="{CEFA680B-0B2B-4723-B3D9-7E500E256B1C}" sibTransId="{FB5BC29C-8779-48F5-8844-812C4D17EB9D}"/>
    <dgm:cxn modelId="{49675317-869A-4E3A-85B4-884B66DA563C}" srcId="{9F7AD13F-52A8-4FE7-B681-249C2120CD19}" destId="{F4E54B7A-96B5-4D2F-AEB3-B8036ADD01C7}" srcOrd="0" destOrd="0" parTransId="{9807EDEB-4C0D-44AF-BDF4-FB1F9F93C98A}" sibTransId="{3B4BDA54-9641-4F1D-A7E1-299D41EDE0F8}"/>
    <dgm:cxn modelId="{DCC8CD1A-7757-45EE-905A-DE6D0C3A3760}" type="presOf" srcId="{A6BCEEAF-FDB0-4965-8A6B-B7C373ECCEC2}" destId="{D97CC83D-9D6C-4108-8C50-408729CCFC8A}" srcOrd="0" destOrd="0" presId="urn:microsoft.com/office/officeart/2005/8/layout/vList2"/>
    <dgm:cxn modelId="{C65931F2-2383-46F7-9EE9-64287BE3A10F}" srcId="{A6BCEEAF-FDB0-4965-8A6B-B7C373ECCEC2}" destId="{282A4584-6E93-43BC-BA34-99984F60930E}" srcOrd="2" destOrd="0" parTransId="{CD65A48E-7E4A-4838-AAAB-06C7705C34AB}" sibTransId="{1A352B21-5D66-483E-B47E-B3AA14480290}"/>
    <dgm:cxn modelId="{36395EA8-E0B0-48AC-91F2-40DA05746300}" type="presOf" srcId="{F4E54B7A-96B5-4D2F-AEB3-B8036ADD01C7}" destId="{BBF8F391-B17A-439B-968F-7F6B9CDCADA8}" srcOrd="0" destOrd="0" presId="urn:microsoft.com/office/officeart/2005/8/layout/vList2"/>
    <dgm:cxn modelId="{AD0CD72C-3F80-41F8-BE92-532B19B6643F}" srcId="{9F7AD13F-52A8-4FE7-B681-249C2120CD19}" destId="{A6BCEEAF-FDB0-4965-8A6B-B7C373ECCEC2}" srcOrd="2" destOrd="0" parTransId="{BD632CD0-BBF6-4ED0-B299-643DD98A1BA0}" sibTransId="{CB718969-A9E8-4139-A64A-CC9663425E14}"/>
    <dgm:cxn modelId="{EB24B34F-CA3A-4600-868B-0F8047F9C1AC}" type="presParOf" srcId="{7DBE738F-8012-40CC-9DD5-F59BD564B16F}" destId="{BBF8F391-B17A-439B-968F-7F6B9CDCADA8}" srcOrd="0" destOrd="0" presId="urn:microsoft.com/office/officeart/2005/8/layout/vList2"/>
    <dgm:cxn modelId="{EC4051CD-BC35-4430-A762-A587D49F5B50}" type="presParOf" srcId="{7DBE738F-8012-40CC-9DD5-F59BD564B16F}" destId="{D42C7615-D7BB-4208-A0E4-119B3AFF69B1}" srcOrd="1" destOrd="0" presId="urn:microsoft.com/office/officeart/2005/8/layout/vList2"/>
    <dgm:cxn modelId="{5B706BE3-358F-46D7-9119-7538EA711BC3}" type="presParOf" srcId="{7DBE738F-8012-40CC-9DD5-F59BD564B16F}" destId="{2530251F-DEAC-4EC7-A501-58D1F348B537}" srcOrd="2" destOrd="0" presId="urn:microsoft.com/office/officeart/2005/8/layout/vList2"/>
    <dgm:cxn modelId="{E2D108FB-0274-4F36-9E25-7A0E4F3DECFC}" type="presParOf" srcId="{7DBE738F-8012-40CC-9DD5-F59BD564B16F}" destId="{9E4D6ABA-4644-449D-A0AB-D036F7FF29DA}" srcOrd="3" destOrd="0" presId="urn:microsoft.com/office/officeart/2005/8/layout/vList2"/>
    <dgm:cxn modelId="{B9391C2C-7A81-44C6-9137-3AFD00B9FD40}" type="presParOf" srcId="{7DBE738F-8012-40CC-9DD5-F59BD564B16F}" destId="{D97CC83D-9D6C-4108-8C50-408729CCFC8A}" srcOrd="4" destOrd="0" presId="urn:microsoft.com/office/officeart/2005/8/layout/vList2"/>
    <dgm:cxn modelId="{C67B3A6D-9AF6-45D8-ACFB-1A15674AC883}" type="presParOf" srcId="{7DBE738F-8012-40CC-9DD5-F59BD564B16F}" destId="{3D40DBFF-AB3B-4663-A7D5-EFF43275386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86CB35-771B-4B9B-B8CC-9C473B6A75D0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8E00-892F-4A17-A872-E6CE493CC31F}">
      <dgm:prSet phldrT="[Text]" custT="1"/>
      <dgm:spPr>
        <a:solidFill>
          <a:srgbClr val="0403A9"/>
        </a:solidFill>
      </dgm:spPr>
      <dgm:t>
        <a:bodyPr/>
        <a:lstStyle/>
        <a:p>
          <a:r>
            <a:rPr lang="en-US" sz="2400" u="none" dirty="0" smtClean="0">
              <a:solidFill>
                <a:schemeClr val="bg1"/>
              </a:solidFill>
            </a:rPr>
            <a:t>Questions for preparing testimony:</a:t>
          </a:r>
          <a:endParaRPr lang="en-US" sz="2400" u="none" dirty="0">
            <a:solidFill>
              <a:schemeClr val="bg1"/>
            </a:solidFill>
          </a:endParaRPr>
        </a:p>
      </dgm:t>
    </dgm:pt>
    <dgm:pt modelId="{ACD48F45-45F7-4623-9376-70BBFE753547}" type="parTrans" cxnId="{8E2EC788-6C8D-413F-9BC6-AAA5D2E5685A}">
      <dgm:prSet/>
      <dgm:spPr/>
      <dgm:t>
        <a:bodyPr/>
        <a:lstStyle/>
        <a:p>
          <a:endParaRPr lang="en-US"/>
        </a:p>
      </dgm:t>
    </dgm:pt>
    <dgm:pt modelId="{6095E9BC-FB9C-4BFD-9C56-297372CA3609}" type="sibTrans" cxnId="{8E2EC788-6C8D-413F-9BC6-AAA5D2E5685A}">
      <dgm:prSet/>
      <dgm:spPr/>
      <dgm:t>
        <a:bodyPr/>
        <a:lstStyle/>
        <a:p>
          <a:endParaRPr lang="en-US"/>
        </a:p>
      </dgm:t>
    </dgm:pt>
    <dgm:pt modelId="{95C7BB7E-679A-45AA-8A93-9677D4D2257F}">
      <dgm:prSet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dirty="0" smtClean="0">
              <a:solidFill>
                <a:srgbClr val="C00000"/>
              </a:solidFill>
            </a:rPr>
            <a:t>What are the central facts relevant to the testimony?</a:t>
          </a:r>
        </a:p>
      </dgm:t>
    </dgm:pt>
    <dgm:pt modelId="{7C828B54-7A8C-494B-848B-772A0F232D46}" type="parTrans" cxnId="{A75CFF92-924B-4361-AC21-DE31FCD46A65}">
      <dgm:prSet/>
      <dgm:spPr/>
      <dgm:t>
        <a:bodyPr/>
        <a:lstStyle/>
        <a:p>
          <a:endParaRPr lang="en-US"/>
        </a:p>
      </dgm:t>
    </dgm:pt>
    <dgm:pt modelId="{B8B70E44-8E27-47F9-8B09-3E0B83611E3B}" type="sibTrans" cxnId="{A75CFF92-924B-4361-AC21-DE31FCD46A65}">
      <dgm:prSet/>
      <dgm:spPr/>
      <dgm:t>
        <a:bodyPr/>
        <a:lstStyle/>
        <a:p>
          <a:endParaRPr lang="en-US"/>
        </a:p>
      </dgm:t>
    </dgm:pt>
    <dgm:pt modelId="{6399EBCF-1822-43E5-B7AB-31D69BAC8C4F}">
      <dgm:prSet custT="1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000" dirty="0" smtClean="0">
              <a:solidFill>
                <a:srgbClr val="FFC000"/>
              </a:solidFill>
            </a:rPr>
            <a:t>What can I say with confidence?</a:t>
          </a:r>
          <a:endParaRPr lang="en-US" sz="2000" dirty="0">
            <a:solidFill>
              <a:srgbClr val="FFC000"/>
            </a:solidFill>
          </a:endParaRPr>
        </a:p>
      </dgm:t>
    </dgm:pt>
    <dgm:pt modelId="{4822BBD8-E678-40B8-B6B0-09DF91D37599}" type="parTrans" cxnId="{75643BA5-4EF0-4413-A619-180F4C3054DA}">
      <dgm:prSet/>
      <dgm:spPr/>
      <dgm:t>
        <a:bodyPr/>
        <a:lstStyle/>
        <a:p>
          <a:endParaRPr lang="en-US"/>
        </a:p>
      </dgm:t>
    </dgm:pt>
    <dgm:pt modelId="{7D3EC53F-6A8F-4D76-B222-2814BD0B6E75}" type="sibTrans" cxnId="{75643BA5-4EF0-4413-A619-180F4C3054DA}">
      <dgm:prSet/>
      <dgm:spPr/>
      <dgm:t>
        <a:bodyPr/>
        <a:lstStyle/>
        <a:p>
          <a:endParaRPr lang="en-US"/>
        </a:p>
      </dgm:t>
    </dgm:pt>
    <dgm:pt modelId="{C9F3F97F-1311-4A80-959F-8340CCE06CFA}">
      <dgm:prSet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2000" dirty="0" smtClean="0">
              <a:solidFill>
                <a:srgbClr val="00B050"/>
              </a:solidFill>
            </a:rPr>
            <a:t>What is the client’s overall theory of the case?</a:t>
          </a:r>
          <a:endParaRPr lang="en-US" sz="2000" dirty="0">
            <a:solidFill>
              <a:srgbClr val="00B050"/>
            </a:solidFill>
          </a:endParaRPr>
        </a:p>
      </dgm:t>
    </dgm:pt>
    <dgm:pt modelId="{9AA9F37A-8CD0-4D2A-87EC-099D0B69643A}" type="parTrans" cxnId="{B7CE6A36-B804-44BF-AAEB-FF0953831F34}">
      <dgm:prSet/>
      <dgm:spPr/>
      <dgm:t>
        <a:bodyPr/>
        <a:lstStyle/>
        <a:p>
          <a:endParaRPr lang="en-US"/>
        </a:p>
      </dgm:t>
    </dgm:pt>
    <dgm:pt modelId="{5A11E6DE-F044-460F-825B-FA9C6A15845E}" type="sibTrans" cxnId="{B7CE6A36-B804-44BF-AAEB-FF0953831F34}">
      <dgm:prSet/>
      <dgm:spPr/>
      <dgm:t>
        <a:bodyPr/>
        <a:lstStyle/>
        <a:p>
          <a:endParaRPr lang="en-US"/>
        </a:p>
      </dgm:t>
    </dgm:pt>
    <dgm:pt modelId="{65F61A67-D944-45EA-9AD8-E4D5D9DBDC4C}">
      <dgm:prSet custT="1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2000" dirty="0" smtClean="0">
              <a:solidFill>
                <a:srgbClr val="00B0F0"/>
              </a:solidFill>
            </a:rPr>
            <a:t>How does my opinion support the case?</a:t>
          </a:r>
          <a:endParaRPr lang="en-US" sz="2000" dirty="0">
            <a:solidFill>
              <a:srgbClr val="00B0F0"/>
            </a:solidFill>
          </a:endParaRPr>
        </a:p>
      </dgm:t>
    </dgm:pt>
    <dgm:pt modelId="{B8A66550-790F-4ED1-82A3-51F10FA8A11D}" type="parTrans" cxnId="{40B2913D-4AF8-49EE-A50B-21926ED7BB37}">
      <dgm:prSet/>
      <dgm:spPr/>
      <dgm:t>
        <a:bodyPr/>
        <a:lstStyle/>
        <a:p>
          <a:endParaRPr lang="en-US"/>
        </a:p>
      </dgm:t>
    </dgm:pt>
    <dgm:pt modelId="{82AAAF4E-59D3-4EF2-B25D-1D3C7C1AF46A}" type="sibTrans" cxnId="{40B2913D-4AF8-49EE-A50B-21926ED7BB37}">
      <dgm:prSet/>
      <dgm:spPr/>
      <dgm:t>
        <a:bodyPr/>
        <a:lstStyle/>
        <a:p>
          <a:endParaRPr lang="en-US"/>
        </a:p>
      </dgm:t>
    </dgm:pt>
    <dgm:pt modelId="{90B3ED8F-F89C-4224-9DB5-7DA79A14158B}">
      <dgm:prSet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2000" dirty="0" smtClean="0">
              <a:solidFill>
                <a:srgbClr val="0070C0"/>
              </a:solidFill>
            </a:rPr>
            <a:t>What is the scope of the case?</a:t>
          </a:r>
          <a:endParaRPr lang="en-US" sz="2000" dirty="0">
            <a:solidFill>
              <a:srgbClr val="0070C0"/>
            </a:solidFill>
          </a:endParaRPr>
        </a:p>
      </dgm:t>
    </dgm:pt>
    <dgm:pt modelId="{9A56E172-2EAB-47CC-AF96-16C560887094}" type="parTrans" cxnId="{167EAB76-DDBD-4B04-9973-C19CEE854C2A}">
      <dgm:prSet/>
      <dgm:spPr/>
      <dgm:t>
        <a:bodyPr/>
        <a:lstStyle/>
        <a:p>
          <a:endParaRPr lang="en-US"/>
        </a:p>
      </dgm:t>
    </dgm:pt>
    <dgm:pt modelId="{7722EF03-C9DB-4349-B02C-CBB3CF1C5241}" type="sibTrans" cxnId="{167EAB76-DDBD-4B04-9973-C19CEE854C2A}">
      <dgm:prSet/>
      <dgm:spPr/>
      <dgm:t>
        <a:bodyPr/>
        <a:lstStyle/>
        <a:p>
          <a:endParaRPr lang="en-US"/>
        </a:p>
      </dgm:t>
    </dgm:pt>
    <dgm:pt modelId="{021648B7-8C4C-4033-86C0-6A7110DF3DAB}">
      <dgm:prSet custT="1"/>
      <dgm:spPr>
        <a:solidFill>
          <a:schemeClr val="bg1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000" dirty="0" smtClean="0">
              <a:solidFill>
                <a:srgbClr val="7030A0"/>
              </a:solidFill>
            </a:rPr>
            <a:t>Have I identified the client’s needs for how my testimony fits into the overall theory of the case?</a:t>
          </a:r>
        </a:p>
      </dgm:t>
    </dgm:pt>
    <dgm:pt modelId="{D697E223-7E6C-4F47-BB83-580938FAB1EC}" type="parTrans" cxnId="{F3575CB9-B952-4EF0-B367-A1086FA7D04A}">
      <dgm:prSet/>
      <dgm:spPr/>
      <dgm:t>
        <a:bodyPr/>
        <a:lstStyle/>
        <a:p>
          <a:endParaRPr lang="en-US"/>
        </a:p>
      </dgm:t>
    </dgm:pt>
    <dgm:pt modelId="{B85BA7A2-A4D5-414D-89D2-39E0C361327B}" type="sibTrans" cxnId="{F3575CB9-B952-4EF0-B367-A1086FA7D04A}">
      <dgm:prSet/>
      <dgm:spPr/>
      <dgm:t>
        <a:bodyPr/>
        <a:lstStyle/>
        <a:p>
          <a:endParaRPr lang="en-US"/>
        </a:p>
      </dgm:t>
    </dgm:pt>
    <dgm:pt modelId="{A6C2F393-F1B6-495A-998D-D2A955B46493}" type="pres">
      <dgm:prSet presAssocID="{3C86CB35-771B-4B9B-B8CC-9C473B6A75D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E68E1A-803E-49CC-B02C-F008A98163E9}" type="pres">
      <dgm:prSet presAssocID="{66048E00-892F-4A17-A872-E6CE493CC31F}" presName="root" presStyleCnt="0">
        <dgm:presLayoutVars>
          <dgm:chMax/>
          <dgm:chPref val="4"/>
        </dgm:presLayoutVars>
      </dgm:prSet>
      <dgm:spPr/>
    </dgm:pt>
    <dgm:pt modelId="{788349C7-3679-4A7B-B781-B7BE99701357}" type="pres">
      <dgm:prSet presAssocID="{66048E00-892F-4A17-A872-E6CE493CC31F}" presName="rootComposite" presStyleCnt="0">
        <dgm:presLayoutVars/>
      </dgm:prSet>
      <dgm:spPr/>
    </dgm:pt>
    <dgm:pt modelId="{479A1C43-3734-40E4-AF2A-B4E52A1D7A9F}" type="pres">
      <dgm:prSet presAssocID="{66048E00-892F-4A17-A872-E6CE493CC31F}" presName="rootText" presStyleLbl="node0" presStyleIdx="0" presStyleCnt="1" custScaleX="16277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CD5DD947-3A6A-454E-A180-4D358D7CC9B6}" type="pres">
      <dgm:prSet presAssocID="{66048E00-892F-4A17-A872-E6CE493CC31F}" presName="childShape" presStyleCnt="0">
        <dgm:presLayoutVars>
          <dgm:chMax val="0"/>
          <dgm:chPref val="0"/>
        </dgm:presLayoutVars>
      </dgm:prSet>
      <dgm:spPr/>
    </dgm:pt>
    <dgm:pt modelId="{08217070-8EE9-45F2-B343-3D9E872B4973}" type="pres">
      <dgm:prSet presAssocID="{95C7BB7E-679A-45AA-8A93-9677D4D2257F}" presName="childComposite" presStyleCnt="0">
        <dgm:presLayoutVars>
          <dgm:chMax val="0"/>
          <dgm:chPref val="0"/>
        </dgm:presLayoutVars>
      </dgm:prSet>
      <dgm:spPr/>
    </dgm:pt>
    <dgm:pt modelId="{56A559D4-91A1-40FE-A401-CBFA76E93589}" type="pres">
      <dgm:prSet presAssocID="{95C7BB7E-679A-45AA-8A93-9677D4D2257F}" presName="Image" presStyleLbl="node1" presStyleIdx="0" presStyleCnt="6" custScaleX="162772" custLinFactX="-34311" custLinFactNeighborX="-100000"/>
      <dgm:spPr>
        <a:solidFill>
          <a:srgbClr val="C00000"/>
        </a:solidFill>
      </dgm:spPr>
    </dgm:pt>
    <dgm:pt modelId="{D386AA35-8BE6-4AF9-AB6B-F5109DFD3A35}" type="pres">
      <dgm:prSet presAssocID="{95C7BB7E-679A-45AA-8A93-9677D4D2257F}" presName="childText" presStyleLbl="lnNode1" presStyleIdx="0" presStyleCnt="6" custScaleX="175492" custLinFactNeighborX="6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ED7ED-62E9-4E95-BBC4-D7F9EBC0D9FA}" type="pres">
      <dgm:prSet presAssocID="{6399EBCF-1822-43E5-B7AB-31D69BAC8C4F}" presName="childComposite" presStyleCnt="0">
        <dgm:presLayoutVars>
          <dgm:chMax val="0"/>
          <dgm:chPref val="0"/>
        </dgm:presLayoutVars>
      </dgm:prSet>
      <dgm:spPr/>
    </dgm:pt>
    <dgm:pt modelId="{E2D58CAA-2E89-47DF-9359-223D02D718D8}" type="pres">
      <dgm:prSet presAssocID="{6399EBCF-1822-43E5-B7AB-31D69BAC8C4F}" presName="Image" presStyleLbl="node1" presStyleIdx="1" presStyleCnt="6" custScaleX="162772" custLinFactX="-34311" custLinFactNeighborX="-100000"/>
      <dgm:spPr>
        <a:solidFill>
          <a:srgbClr val="FFC000"/>
        </a:solidFill>
      </dgm:spPr>
    </dgm:pt>
    <dgm:pt modelId="{193FF5AA-294E-4264-9687-9B45741D9570}" type="pres">
      <dgm:prSet presAssocID="{6399EBCF-1822-43E5-B7AB-31D69BAC8C4F}" presName="childText" presStyleLbl="lnNode1" presStyleIdx="1" presStyleCnt="6" custScaleX="175492" custLinFactNeighborX="6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0706C-A29D-4989-956F-CE536F376EE2}" type="pres">
      <dgm:prSet presAssocID="{C9F3F97F-1311-4A80-959F-8340CCE06CFA}" presName="childComposite" presStyleCnt="0">
        <dgm:presLayoutVars>
          <dgm:chMax val="0"/>
          <dgm:chPref val="0"/>
        </dgm:presLayoutVars>
      </dgm:prSet>
      <dgm:spPr/>
    </dgm:pt>
    <dgm:pt modelId="{196B51AA-7167-4B87-AD8E-3439E36A1E15}" type="pres">
      <dgm:prSet presAssocID="{C9F3F97F-1311-4A80-959F-8340CCE06CFA}" presName="Image" presStyleLbl="node1" presStyleIdx="2" presStyleCnt="6" custScaleX="162772" custLinFactX="-34311" custLinFactNeighborX="-100000"/>
      <dgm:spPr>
        <a:solidFill>
          <a:srgbClr val="00B050"/>
        </a:solidFill>
      </dgm:spPr>
    </dgm:pt>
    <dgm:pt modelId="{E30A2285-31FC-4E82-975C-F9B9BEDD15D9}" type="pres">
      <dgm:prSet presAssocID="{C9F3F97F-1311-4A80-959F-8340CCE06CFA}" presName="childText" presStyleLbl="lnNode1" presStyleIdx="2" presStyleCnt="6" custScaleX="175492" custLinFactNeighborX="6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827D7-96D5-4648-8E35-D8EE3ED825EA}" type="pres">
      <dgm:prSet presAssocID="{65F61A67-D944-45EA-9AD8-E4D5D9DBDC4C}" presName="childComposite" presStyleCnt="0">
        <dgm:presLayoutVars>
          <dgm:chMax val="0"/>
          <dgm:chPref val="0"/>
        </dgm:presLayoutVars>
      </dgm:prSet>
      <dgm:spPr/>
    </dgm:pt>
    <dgm:pt modelId="{238B4F73-84CB-4F6B-9979-552450F42BEC}" type="pres">
      <dgm:prSet presAssocID="{65F61A67-D944-45EA-9AD8-E4D5D9DBDC4C}" presName="Image" presStyleLbl="node1" presStyleIdx="3" presStyleCnt="6" custScaleX="162772" custLinFactX="-34311" custLinFactNeighborX="-100000"/>
      <dgm:spPr>
        <a:solidFill>
          <a:srgbClr val="00B0F0"/>
        </a:solidFill>
      </dgm:spPr>
    </dgm:pt>
    <dgm:pt modelId="{22E33E3D-CF18-43F1-9713-2A71C6BFCFA8}" type="pres">
      <dgm:prSet presAssocID="{65F61A67-D944-45EA-9AD8-E4D5D9DBDC4C}" presName="childText" presStyleLbl="lnNode1" presStyleIdx="3" presStyleCnt="6" custScaleX="175492" custLinFactNeighborX="6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88E82-6C72-409F-8FAB-ED2144335575}" type="pres">
      <dgm:prSet presAssocID="{90B3ED8F-F89C-4224-9DB5-7DA79A14158B}" presName="childComposite" presStyleCnt="0">
        <dgm:presLayoutVars>
          <dgm:chMax val="0"/>
          <dgm:chPref val="0"/>
        </dgm:presLayoutVars>
      </dgm:prSet>
      <dgm:spPr/>
    </dgm:pt>
    <dgm:pt modelId="{0E47E5FB-838E-4564-93FB-F7FC3403D6BA}" type="pres">
      <dgm:prSet presAssocID="{90B3ED8F-F89C-4224-9DB5-7DA79A14158B}" presName="Image" presStyleLbl="node1" presStyleIdx="4" presStyleCnt="6" custScaleX="162772" custLinFactX="-34311" custLinFactNeighborX="-100000"/>
      <dgm:spPr>
        <a:solidFill>
          <a:srgbClr val="0070C0"/>
        </a:solidFill>
      </dgm:spPr>
    </dgm:pt>
    <dgm:pt modelId="{BE1C5A2F-FEF2-494E-959E-27D7C1B9BB47}" type="pres">
      <dgm:prSet presAssocID="{90B3ED8F-F89C-4224-9DB5-7DA79A14158B}" presName="childText" presStyleLbl="lnNode1" presStyleIdx="4" presStyleCnt="6" custScaleX="175492" custLinFactNeighborX="6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44481-AD98-4824-A962-A87A66C74BFF}" type="pres">
      <dgm:prSet presAssocID="{021648B7-8C4C-4033-86C0-6A7110DF3DAB}" presName="childComposite" presStyleCnt="0">
        <dgm:presLayoutVars>
          <dgm:chMax val="0"/>
          <dgm:chPref val="0"/>
        </dgm:presLayoutVars>
      </dgm:prSet>
      <dgm:spPr/>
    </dgm:pt>
    <dgm:pt modelId="{59AAF08D-BE49-4D84-A43C-3F32A329278F}" type="pres">
      <dgm:prSet presAssocID="{021648B7-8C4C-4033-86C0-6A7110DF3DAB}" presName="Image" presStyleLbl="node1" presStyleIdx="5" presStyleCnt="6" custScaleX="162772" custLinFactX="-34311" custLinFactNeighborX="-100000"/>
      <dgm:spPr>
        <a:solidFill>
          <a:srgbClr val="7030A0"/>
        </a:solidFill>
      </dgm:spPr>
    </dgm:pt>
    <dgm:pt modelId="{C8A95677-2DBA-4C31-A731-BB7C8249C40D}" type="pres">
      <dgm:prSet presAssocID="{021648B7-8C4C-4033-86C0-6A7110DF3DAB}" presName="childText" presStyleLbl="lnNode1" presStyleIdx="5" presStyleCnt="6" custScaleX="175492" custLinFactNeighborX="6475" custLinFactNeighborY="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5CFF92-924B-4361-AC21-DE31FCD46A65}" srcId="{66048E00-892F-4A17-A872-E6CE493CC31F}" destId="{95C7BB7E-679A-45AA-8A93-9677D4D2257F}" srcOrd="0" destOrd="0" parTransId="{7C828B54-7A8C-494B-848B-772A0F232D46}" sibTransId="{B8B70E44-8E27-47F9-8B09-3E0B83611E3B}"/>
    <dgm:cxn modelId="{40B2913D-4AF8-49EE-A50B-21926ED7BB37}" srcId="{66048E00-892F-4A17-A872-E6CE493CC31F}" destId="{65F61A67-D944-45EA-9AD8-E4D5D9DBDC4C}" srcOrd="3" destOrd="0" parTransId="{B8A66550-790F-4ED1-82A3-51F10FA8A11D}" sibTransId="{82AAAF4E-59D3-4EF2-B25D-1D3C7C1AF46A}"/>
    <dgm:cxn modelId="{C8EF72C9-1B93-4E3E-9DBC-14B4263645EE}" type="presOf" srcId="{65F61A67-D944-45EA-9AD8-E4D5D9DBDC4C}" destId="{22E33E3D-CF18-43F1-9713-2A71C6BFCFA8}" srcOrd="0" destOrd="0" presId="urn:microsoft.com/office/officeart/2008/layout/PictureAccentList"/>
    <dgm:cxn modelId="{167EAB76-DDBD-4B04-9973-C19CEE854C2A}" srcId="{66048E00-892F-4A17-A872-E6CE493CC31F}" destId="{90B3ED8F-F89C-4224-9DB5-7DA79A14158B}" srcOrd="4" destOrd="0" parTransId="{9A56E172-2EAB-47CC-AF96-16C560887094}" sibTransId="{7722EF03-C9DB-4349-B02C-CBB3CF1C5241}"/>
    <dgm:cxn modelId="{B7CE6A36-B804-44BF-AAEB-FF0953831F34}" srcId="{66048E00-892F-4A17-A872-E6CE493CC31F}" destId="{C9F3F97F-1311-4A80-959F-8340CCE06CFA}" srcOrd="2" destOrd="0" parTransId="{9AA9F37A-8CD0-4D2A-87EC-099D0B69643A}" sibTransId="{5A11E6DE-F044-460F-825B-FA9C6A15845E}"/>
    <dgm:cxn modelId="{75643BA5-4EF0-4413-A619-180F4C3054DA}" srcId="{66048E00-892F-4A17-A872-E6CE493CC31F}" destId="{6399EBCF-1822-43E5-B7AB-31D69BAC8C4F}" srcOrd="1" destOrd="0" parTransId="{4822BBD8-E678-40B8-B6B0-09DF91D37599}" sibTransId="{7D3EC53F-6A8F-4D76-B222-2814BD0B6E75}"/>
    <dgm:cxn modelId="{3643FFBB-9F3B-4C89-B5BD-7F62F726B116}" type="presOf" srcId="{6399EBCF-1822-43E5-B7AB-31D69BAC8C4F}" destId="{193FF5AA-294E-4264-9687-9B45741D9570}" srcOrd="0" destOrd="0" presId="urn:microsoft.com/office/officeart/2008/layout/PictureAccentList"/>
    <dgm:cxn modelId="{8E2EC788-6C8D-413F-9BC6-AAA5D2E5685A}" srcId="{3C86CB35-771B-4B9B-B8CC-9C473B6A75D0}" destId="{66048E00-892F-4A17-A872-E6CE493CC31F}" srcOrd="0" destOrd="0" parTransId="{ACD48F45-45F7-4623-9376-70BBFE753547}" sibTransId="{6095E9BC-FB9C-4BFD-9C56-297372CA3609}"/>
    <dgm:cxn modelId="{0D9EDED0-55BE-46D6-AD5A-CBB4E6877153}" type="presOf" srcId="{90B3ED8F-F89C-4224-9DB5-7DA79A14158B}" destId="{BE1C5A2F-FEF2-494E-959E-27D7C1B9BB47}" srcOrd="0" destOrd="0" presId="urn:microsoft.com/office/officeart/2008/layout/PictureAccentList"/>
    <dgm:cxn modelId="{7482B9A9-FCB4-4653-A88C-9EA98DC55E53}" type="presOf" srcId="{3C86CB35-771B-4B9B-B8CC-9C473B6A75D0}" destId="{A6C2F393-F1B6-495A-998D-D2A955B46493}" srcOrd="0" destOrd="0" presId="urn:microsoft.com/office/officeart/2008/layout/PictureAccentList"/>
    <dgm:cxn modelId="{122134EF-84ED-4686-8A0F-C6F28FB2B651}" type="presOf" srcId="{95C7BB7E-679A-45AA-8A93-9677D4D2257F}" destId="{D386AA35-8BE6-4AF9-AB6B-F5109DFD3A35}" srcOrd="0" destOrd="0" presId="urn:microsoft.com/office/officeart/2008/layout/PictureAccentList"/>
    <dgm:cxn modelId="{A5D84B2A-68D7-4D17-980D-9E62BBA69086}" type="presOf" srcId="{C9F3F97F-1311-4A80-959F-8340CCE06CFA}" destId="{E30A2285-31FC-4E82-975C-F9B9BEDD15D9}" srcOrd="0" destOrd="0" presId="urn:microsoft.com/office/officeart/2008/layout/PictureAccentList"/>
    <dgm:cxn modelId="{F76FF34E-359F-442E-8C1A-C5371CFDA302}" type="presOf" srcId="{66048E00-892F-4A17-A872-E6CE493CC31F}" destId="{479A1C43-3734-40E4-AF2A-B4E52A1D7A9F}" srcOrd="0" destOrd="0" presId="urn:microsoft.com/office/officeart/2008/layout/PictureAccentList"/>
    <dgm:cxn modelId="{F3575CB9-B952-4EF0-B367-A1086FA7D04A}" srcId="{66048E00-892F-4A17-A872-E6CE493CC31F}" destId="{021648B7-8C4C-4033-86C0-6A7110DF3DAB}" srcOrd="5" destOrd="0" parTransId="{D697E223-7E6C-4F47-BB83-580938FAB1EC}" sibTransId="{B85BA7A2-A4D5-414D-89D2-39E0C361327B}"/>
    <dgm:cxn modelId="{33B2E00E-6515-4858-B162-70370F04A182}" type="presOf" srcId="{021648B7-8C4C-4033-86C0-6A7110DF3DAB}" destId="{C8A95677-2DBA-4C31-A731-BB7C8249C40D}" srcOrd="0" destOrd="0" presId="urn:microsoft.com/office/officeart/2008/layout/PictureAccentList"/>
    <dgm:cxn modelId="{9B5E5B25-E8BB-45CE-BC5F-56451DB9F8EA}" type="presParOf" srcId="{A6C2F393-F1B6-495A-998D-D2A955B46493}" destId="{9AE68E1A-803E-49CC-B02C-F008A98163E9}" srcOrd="0" destOrd="0" presId="urn:microsoft.com/office/officeart/2008/layout/PictureAccentList"/>
    <dgm:cxn modelId="{DA66CA76-D97C-44E0-B3AA-1BE33F47936A}" type="presParOf" srcId="{9AE68E1A-803E-49CC-B02C-F008A98163E9}" destId="{788349C7-3679-4A7B-B781-B7BE99701357}" srcOrd="0" destOrd="0" presId="urn:microsoft.com/office/officeart/2008/layout/PictureAccentList"/>
    <dgm:cxn modelId="{F96ED7D0-1ED0-41B5-8550-77C59C0C7F49}" type="presParOf" srcId="{788349C7-3679-4A7B-B781-B7BE99701357}" destId="{479A1C43-3734-40E4-AF2A-B4E52A1D7A9F}" srcOrd="0" destOrd="0" presId="urn:microsoft.com/office/officeart/2008/layout/PictureAccentList"/>
    <dgm:cxn modelId="{618C2E5A-F532-4DCC-BF23-B2F90CC8B8FB}" type="presParOf" srcId="{9AE68E1A-803E-49CC-B02C-F008A98163E9}" destId="{CD5DD947-3A6A-454E-A180-4D358D7CC9B6}" srcOrd="1" destOrd="0" presId="urn:microsoft.com/office/officeart/2008/layout/PictureAccentList"/>
    <dgm:cxn modelId="{C803BCF7-BBDE-48BB-BC03-C96722A83908}" type="presParOf" srcId="{CD5DD947-3A6A-454E-A180-4D358D7CC9B6}" destId="{08217070-8EE9-45F2-B343-3D9E872B4973}" srcOrd="0" destOrd="0" presId="urn:microsoft.com/office/officeart/2008/layout/PictureAccentList"/>
    <dgm:cxn modelId="{32584A36-C279-4ED5-852C-AFA234AEEF00}" type="presParOf" srcId="{08217070-8EE9-45F2-B343-3D9E872B4973}" destId="{56A559D4-91A1-40FE-A401-CBFA76E93589}" srcOrd="0" destOrd="0" presId="urn:microsoft.com/office/officeart/2008/layout/PictureAccentList"/>
    <dgm:cxn modelId="{6A576997-CA9D-4BF1-AABA-67022B5FB49C}" type="presParOf" srcId="{08217070-8EE9-45F2-B343-3D9E872B4973}" destId="{D386AA35-8BE6-4AF9-AB6B-F5109DFD3A35}" srcOrd="1" destOrd="0" presId="urn:microsoft.com/office/officeart/2008/layout/PictureAccentList"/>
    <dgm:cxn modelId="{72704F84-9D2D-47C7-BBC2-0A10E5A53951}" type="presParOf" srcId="{CD5DD947-3A6A-454E-A180-4D358D7CC9B6}" destId="{DE7ED7ED-62E9-4E95-BBC4-D7F9EBC0D9FA}" srcOrd="1" destOrd="0" presId="urn:microsoft.com/office/officeart/2008/layout/PictureAccentList"/>
    <dgm:cxn modelId="{5B3819C4-DC28-448F-B271-94E1D82A13E6}" type="presParOf" srcId="{DE7ED7ED-62E9-4E95-BBC4-D7F9EBC0D9FA}" destId="{E2D58CAA-2E89-47DF-9359-223D02D718D8}" srcOrd="0" destOrd="0" presId="urn:microsoft.com/office/officeart/2008/layout/PictureAccentList"/>
    <dgm:cxn modelId="{FF23067C-F105-4D14-A6C0-FA7A6557D407}" type="presParOf" srcId="{DE7ED7ED-62E9-4E95-BBC4-D7F9EBC0D9FA}" destId="{193FF5AA-294E-4264-9687-9B45741D9570}" srcOrd="1" destOrd="0" presId="urn:microsoft.com/office/officeart/2008/layout/PictureAccentList"/>
    <dgm:cxn modelId="{353B4941-AFE7-446B-BEE5-D5678EA2BC47}" type="presParOf" srcId="{CD5DD947-3A6A-454E-A180-4D358D7CC9B6}" destId="{C5D0706C-A29D-4989-956F-CE536F376EE2}" srcOrd="2" destOrd="0" presId="urn:microsoft.com/office/officeart/2008/layout/PictureAccentList"/>
    <dgm:cxn modelId="{2F411114-7E02-4E2E-AEA0-B8FE0B11BB85}" type="presParOf" srcId="{C5D0706C-A29D-4989-956F-CE536F376EE2}" destId="{196B51AA-7167-4B87-AD8E-3439E36A1E15}" srcOrd="0" destOrd="0" presId="urn:microsoft.com/office/officeart/2008/layout/PictureAccentList"/>
    <dgm:cxn modelId="{21616294-CD39-44C5-9395-1421BA006DDB}" type="presParOf" srcId="{C5D0706C-A29D-4989-956F-CE536F376EE2}" destId="{E30A2285-31FC-4E82-975C-F9B9BEDD15D9}" srcOrd="1" destOrd="0" presId="urn:microsoft.com/office/officeart/2008/layout/PictureAccentList"/>
    <dgm:cxn modelId="{431264AD-260F-4507-99CE-550CD0EB7757}" type="presParOf" srcId="{CD5DD947-3A6A-454E-A180-4D358D7CC9B6}" destId="{0B2827D7-96D5-4648-8E35-D8EE3ED825EA}" srcOrd="3" destOrd="0" presId="urn:microsoft.com/office/officeart/2008/layout/PictureAccentList"/>
    <dgm:cxn modelId="{A977591C-F488-4842-AEE1-5C5E808CB176}" type="presParOf" srcId="{0B2827D7-96D5-4648-8E35-D8EE3ED825EA}" destId="{238B4F73-84CB-4F6B-9979-552450F42BEC}" srcOrd="0" destOrd="0" presId="urn:microsoft.com/office/officeart/2008/layout/PictureAccentList"/>
    <dgm:cxn modelId="{2A9AAAC4-EB37-44E4-AAA1-979C8A88BBCF}" type="presParOf" srcId="{0B2827D7-96D5-4648-8E35-D8EE3ED825EA}" destId="{22E33E3D-CF18-43F1-9713-2A71C6BFCFA8}" srcOrd="1" destOrd="0" presId="urn:microsoft.com/office/officeart/2008/layout/PictureAccentList"/>
    <dgm:cxn modelId="{B22DFB9E-CAD9-404E-9C37-8610752813D6}" type="presParOf" srcId="{CD5DD947-3A6A-454E-A180-4D358D7CC9B6}" destId="{E5F88E82-6C72-409F-8FAB-ED2144335575}" srcOrd="4" destOrd="0" presId="urn:microsoft.com/office/officeart/2008/layout/PictureAccentList"/>
    <dgm:cxn modelId="{D218AA1C-1525-4A4B-9AA5-96589AB917F2}" type="presParOf" srcId="{E5F88E82-6C72-409F-8FAB-ED2144335575}" destId="{0E47E5FB-838E-4564-93FB-F7FC3403D6BA}" srcOrd="0" destOrd="0" presId="urn:microsoft.com/office/officeart/2008/layout/PictureAccentList"/>
    <dgm:cxn modelId="{86C6071F-DDD4-4AF4-B190-ABDCA4BF2B6F}" type="presParOf" srcId="{E5F88E82-6C72-409F-8FAB-ED2144335575}" destId="{BE1C5A2F-FEF2-494E-959E-27D7C1B9BB47}" srcOrd="1" destOrd="0" presId="urn:microsoft.com/office/officeart/2008/layout/PictureAccentList"/>
    <dgm:cxn modelId="{7EFB2A41-E8C4-44D6-92F4-BB463948B800}" type="presParOf" srcId="{CD5DD947-3A6A-454E-A180-4D358D7CC9B6}" destId="{6D544481-AD98-4824-A962-A87A66C74BFF}" srcOrd="5" destOrd="0" presId="urn:microsoft.com/office/officeart/2008/layout/PictureAccentList"/>
    <dgm:cxn modelId="{6CA1FBA9-8FC2-48C6-83E5-4E9B98B2EFB3}" type="presParOf" srcId="{6D544481-AD98-4824-A962-A87A66C74BFF}" destId="{59AAF08D-BE49-4D84-A43C-3F32A329278F}" srcOrd="0" destOrd="0" presId="urn:microsoft.com/office/officeart/2008/layout/PictureAccentList"/>
    <dgm:cxn modelId="{0399174A-BE2B-44DB-A800-F024036270D4}" type="presParOf" srcId="{6D544481-AD98-4824-A962-A87A66C74BFF}" destId="{C8A95677-2DBA-4C31-A731-BB7C8249C40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3467322-A92E-4219-9EBC-D4E9614E59E2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D3DD22-8425-4F64-91D9-9996DB52E25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7740AF3-3D01-48EB-B27F-120611642179}" type="parTrans" cxnId="{CAAF9C6A-A7C0-4444-AF95-164EEC337539}">
      <dgm:prSet/>
      <dgm:spPr/>
      <dgm:t>
        <a:bodyPr/>
        <a:lstStyle/>
        <a:p>
          <a:endParaRPr lang="en-US"/>
        </a:p>
      </dgm:t>
    </dgm:pt>
    <dgm:pt modelId="{61A6D07C-2396-42D3-BB04-14D864F83897}" type="sibTrans" cxnId="{CAAF9C6A-A7C0-4444-AF95-164EEC337539}">
      <dgm:prSet/>
      <dgm:spPr/>
      <dgm:t>
        <a:bodyPr/>
        <a:lstStyle/>
        <a:p>
          <a:endParaRPr lang="en-US"/>
        </a:p>
      </dgm:t>
    </dgm:pt>
    <dgm:pt modelId="{B0ADEBFD-10F6-4D9F-9EF5-204A6435E049}">
      <dgm:prSet phldrT="[Text]" custT="1"/>
      <dgm:spPr>
        <a:solidFill>
          <a:srgbClr val="C00000"/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Steps taken to extract email, metadata and messages from the hard drive image </a:t>
          </a:r>
          <a:endParaRPr lang="en-US" sz="1800" dirty="0">
            <a:solidFill>
              <a:schemeClr val="bg1"/>
            </a:solidFill>
          </a:endParaRPr>
        </a:p>
      </dgm:t>
    </dgm:pt>
    <dgm:pt modelId="{B8386E05-9F4C-46C2-BA95-0669757EBB97}" type="parTrans" cxnId="{BCCA43BD-5728-4A45-8DE7-16A569DA564C}">
      <dgm:prSet/>
      <dgm:spPr/>
      <dgm:t>
        <a:bodyPr/>
        <a:lstStyle/>
        <a:p>
          <a:endParaRPr lang="en-US"/>
        </a:p>
      </dgm:t>
    </dgm:pt>
    <dgm:pt modelId="{AE6949B9-6C09-4048-AB62-97837E4DCEEE}" type="sibTrans" cxnId="{BCCA43BD-5728-4A45-8DE7-16A569DA564C}">
      <dgm:prSet/>
      <dgm:spPr/>
      <dgm:t>
        <a:bodyPr/>
        <a:lstStyle/>
        <a:p>
          <a:endParaRPr lang="en-US"/>
        </a:p>
      </dgm:t>
    </dgm:pt>
    <dgm:pt modelId="{578F3D64-665A-42EA-895B-E56FA1BE4BFF}">
      <dgm:prSet/>
      <dgm:spPr>
        <a:solidFill>
          <a:srgbClr val="C00000"/>
        </a:solidFill>
      </dgm:spPr>
      <dgm:t>
        <a:bodyPr/>
        <a:lstStyle/>
        <a:p>
          <a:endParaRPr lang="en-US" dirty="0" smtClean="0"/>
        </a:p>
      </dgm:t>
    </dgm:pt>
    <dgm:pt modelId="{0826FAB1-EA25-47DF-9C9B-C35CD2861E18}" type="parTrans" cxnId="{E3660EA0-4AD2-4E18-8E30-D8B74DA34C37}">
      <dgm:prSet/>
      <dgm:spPr/>
      <dgm:t>
        <a:bodyPr/>
        <a:lstStyle/>
        <a:p>
          <a:endParaRPr lang="en-US"/>
        </a:p>
      </dgm:t>
    </dgm:pt>
    <dgm:pt modelId="{671A5241-A64B-4721-B2CC-4C3B27F0CC31}" type="sibTrans" cxnId="{E3660EA0-4AD2-4E18-8E30-D8B74DA34C37}">
      <dgm:prSet/>
      <dgm:spPr/>
      <dgm:t>
        <a:bodyPr/>
        <a:lstStyle/>
        <a:p>
          <a:endParaRPr lang="en-US"/>
        </a:p>
      </dgm:t>
    </dgm:pt>
    <dgm:pt modelId="{5DA8D7D1-4BAB-452E-9D33-7305386FEA61}">
      <dgm:prSet custT="1"/>
      <dgm:spPr>
        <a:solidFill>
          <a:srgbClr val="0403A9">
            <a:alpha val="90000"/>
          </a:srgbClr>
        </a:solidFill>
        <a:ln>
          <a:solidFill>
            <a:srgbClr val="0403A9">
              <a:alpha val="90000"/>
            </a:srgbClr>
          </a:solidFill>
        </a:ln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Explain features of the OS,  computer and applications</a:t>
          </a:r>
        </a:p>
      </dgm:t>
    </dgm:pt>
    <dgm:pt modelId="{B39B20FC-326F-44E6-981B-0626AA45D08A}" type="parTrans" cxnId="{16D746FF-0878-4C6D-B522-9596C39A8597}">
      <dgm:prSet/>
      <dgm:spPr/>
      <dgm:t>
        <a:bodyPr/>
        <a:lstStyle/>
        <a:p>
          <a:endParaRPr lang="en-US"/>
        </a:p>
      </dgm:t>
    </dgm:pt>
    <dgm:pt modelId="{B78D682D-D68A-4CD8-961E-E4FF9F787908}" type="sibTrans" cxnId="{16D746FF-0878-4C6D-B522-9596C39A8597}">
      <dgm:prSet/>
      <dgm:spPr/>
      <dgm:t>
        <a:bodyPr/>
        <a:lstStyle/>
        <a:p>
          <a:endParaRPr lang="en-US"/>
        </a:p>
      </dgm:t>
    </dgm:pt>
    <dgm:pt modelId="{D49145A0-C097-4595-9636-51FC0EC48A47}">
      <dgm:prSet/>
      <dgm:spPr>
        <a:solidFill>
          <a:srgbClr val="FFC000">
            <a:alpha val="90000"/>
          </a:srgbClr>
        </a:solidFill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Explain how applications and computer forensics tools work</a:t>
          </a:r>
          <a:endParaRPr lang="en-US" dirty="0" smtClean="0"/>
        </a:p>
      </dgm:t>
    </dgm:pt>
    <dgm:pt modelId="{A3884F89-1ECF-4E68-AAA6-415B0F320F68}" type="parTrans" cxnId="{F1DA4D2F-6954-4463-8122-40E07ED6C0AF}">
      <dgm:prSet/>
      <dgm:spPr/>
      <dgm:t>
        <a:bodyPr/>
        <a:lstStyle/>
        <a:p>
          <a:endParaRPr lang="en-US"/>
        </a:p>
      </dgm:t>
    </dgm:pt>
    <dgm:pt modelId="{75475D3C-D90D-4E2A-8141-34AF363FA8ED}" type="sibTrans" cxnId="{F1DA4D2F-6954-4463-8122-40E07ED6C0AF}">
      <dgm:prSet/>
      <dgm:spPr/>
      <dgm:t>
        <a:bodyPr/>
        <a:lstStyle/>
        <a:p>
          <a:endParaRPr lang="en-US"/>
        </a:p>
      </dgm:t>
    </dgm:pt>
    <dgm:pt modelId="{2A35A23A-2FCE-4BD7-94F2-788293966346}">
      <dgm:prSet/>
      <dgm:spPr>
        <a:solidFill>
          <a:srgbClr val="0403A9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en-US" dirty="0" smtClean="0"/>
        </a:p>
      </dgm:t>
    </dgm:pt>
    <dgm:pt modelId="{151B8E80-E479-42C9-AD67-B7D794ABBC19}" type="sibTrans" cxnId="{40A31042-D442-4A8E-A7CA-859F78C461C3}">
      <dgm:prSet/>
      <dgm:spPr/>
      <dgm:t>
        <a:bodyPr/>
        <a:lstStyle/>
        <a:p>
          <a:endParaRPr lang="en-US"/>
        </a:p>
      </dgm:t>
    </dgm:pt>
    <dgm:pt modelId="{79D24637-41BF-4103-884F-FCCAF4893E5F}" type="parTrans" cxnId="{40A31042-D442-4A8E-A7CA-859F78C461C3}">
      <dgm:prSet/>
      <dgm:spPr/>
      <dgm:t>
        <a:bodyPr/>
        <a:lstStyle/>
        <a:p>
          <a:endParaRPr lang="en-US"/>
        </a:p>
      </dgm:t>
    </dgm:pt>
    <dgm:pt modelId="{20ED2219-310E-4788-8E48-477D6FEB3957}" type="pres">
      <dgm:prSet presAssocID="{B3467322-A92E-4219-9EBC-D4E9614E59E2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BD0AC8-692B-421C-8766-736CED0DA021}" type="pres">
      <dgm:prSet presAssocID="{0ED3DD22-8425-4F64-91D9-9996DB52E252}" presName="posSpace" presStyleCnt="0"/>
      <dgm:spPr/>
    </dgm:pt>
    <dgm:pt modelId="{9B876839-AAF3-48A0-839A-402D038DFDBE}" type="pres">
      <dgm:prSet presAssocID="{0ED3DD22-8425-4F64-91D9-9996DB52E252}" presName="vertFlow" presStyleCnt="0"/>
      <dgm:spPr/>
    </dgm:pt>
    <dgm:pt modelId="{A747565E-D516-4733-B9DD-C49902D01EB3}" type="pres">
      <dgm:prSet presAssocID="{0ED3DD22-8425-4F64-91D9-9996DB52E252}" presName="topSpace" presStyleCnt="0"/>
      <dgm:spPr/>
    </dgm:pt>
    <dgm:pt modelId="{38FA073A-4616-4079-AC2D-38BEE24AC04A}" type="pres">
      <dgm:prSet presAssocID="{0ED3DD22-8425-4F64-91D9-9996DB52E252}" presName="firstComp" presStyleCnt="0"/>
      <dgm:spPr/>
    </dgm:pt>
    <dgm:pt modelId="{9DA653D9-849A-47CE-929A-915105205E6E}" type="pres">
      <dgm:prSet presAssocID="{0ED3DD22-8425-4F64-91D9-9996DB52E252}" presName="firstChild" presStyleLbl="bgAccFollowNode1" presStyleIdx="0" presStyleCnt="3" custScaleY="169197"/>
      <dgm:spPr/>
      <dgm:t>
        <a:bodyPr/>
        <a:lstStyle/>
        <a:p>
          <a:endParaRPr lang="en-US"/>
        </a:p>
      </dgm:t>
    </dgm:pt>
    <dgm:pt modelId="{14D3C7AB-32AC-4906-8B3F-A400568259F2}" type="pres">
      <dgm:prSet presAssocID="{0ED3DD22-8425-4F64-91D9-9996DB52E252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90AF7-B747-4BA1-ACC1-6B570B6DAA07}" type="pres">
      <dgm:prSet presAssocID="{0ED3DD22-8425-4F64-91D9-9996DB52E252}" presName="negSpace" presStyleCnt="0"/>
      <dgm:spPr/>
    </dgm:pt>
    <dgm:pt modelId="{2BC709C5-8CD7-4E8D-8AED-11F258428039}" type="pres">
      <dgm:prSet presAssocID="{0ED3DD22-8425-4F64-91D9-9996DB52E252}" presName="circle" presStyleLbl="node1" presStyleIdx="0" presStyleCnt="3" custScaleX="73922" custScaleY="75406" custLinFactNeighborX="16788"/>
      <dgm:spPr/>
      <dgm:t>
        <a:bodyPr/>
        <a:lstStyle/>
        <a:p>
          <a:endParaRPr lang="en-US"/>
        </a:p>
      </dgm:t>
    </dgm:pt>
    <dgm:pt modelId="{0306B4BF-A369-4BE9-B6C5-3245956B46FA}" type="pres">
      <dgm:prSet presAssocID="{61A6D07C-2396-42D3-BB04-14D864F83897}" presName="transSpace" presStyleCnt="0"/>
      <dgm:spPr/>
    </dgm:pt>
    <dgm:pt modelId="{07AC057E-EBD7-468E-A08D-F66D1BC49307}" type="pres">
      <dgm:prSet presAssocID="{578F3D64-665A-42EA-895B-E56FA1BE4BFF}" presName="posSpace" presStyleCnt="0"/>
      <dgm:spPr/>
    </dgm:pt>
    <dgm:pt modelId="{35302290-7906-4787-A01E-266AB26A6217}" type="pres">
      <dgm:prSet presAssocID="{578F3D64-665A-42EA-895B-E56FA1BE4BFF}" presName="vertFlow" presStyleCnt="0"/>
      <dgm:spPr/>
    </dgm:pt>
    <dgm:pt modelId="{6CF47CA8-CD92-4D25-B3D1-C9414B84DD93}" type="pres">
      <dgm:prSet presAssocID="{578F3D64-665A-42EA-895B-E56FA1BE4BFF}" presName="topSpace" presStyleCnt="0"/>
      <dgm:spPr/>
    </dgm:pt>
    <dgm:pt modelId="{311C663E-2709-4DE4-BB11-C7318AB68472}" type="pres">
      <dgm:prSet presAssocID="{578F3D64-665A-42EA-895B-E56FA1BE4BFF}" presName="firstComp" presStyleCnt="0"/>
      <dgm:spPr/>
    </dgm:pt>
    <dgm:pt modelId="{F65194AD-60D5-4D4D-A076-5AE9A34B312D}" type="pres">
      <dgm:prSet presAssocID="{578F3D64-665A-42EA-895B-E56FA1BE4BFF}" presName="firstChild" presStyleLbl="bgAccFollowNode1" presStyleIdx="1" presStyleCnt="3" custScaleY="169197"/>
      <dgm:spPr/>
      <dgm:t>
        <a:bodyPr/>
        <a:lstStyle/>
        <a:p>
          <a:endParaRPr lang="en-US"/>
        </a:p>
      </dgm:t>
    </dgm:pt>
    <dgm:pt modelId="{0F9EDCC0-BC13-421B-9802-E20237F084D9}" type="pres">
      <dgm:prSet presAssocID="{578F3D64-665A-42EA-895B-E56FA1BE4BFF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09DA1-FFB5-4846-B479-7AEA8D6223AE}" type="pres">
      <dgm:prSet presAssocID="{578F3D64-665A-42EA-895B-E56FA1BE4BFF}" presName="negSpace" presStyleCnt="0"/>
      <dgm:spPr/>
    </dgm:pt>
    <dgm:pt modelId="{13AF837E-3DB2-4E6A-A873-06569EE3534F}" type="pres">
      <dgm:prSet presAssocID="{578F3D64-665A-42EA-895B-E56FA1BE4BFF}" presName="circle" presStyleLbl="node1" presStyleIdx="1" presStyleCnt="3" custScaleX="73922" custScaleY="75406" custLinFactNeighborX="10947"/>
      <dgm:spPr/>
      <dgm:t>
        <a:bodyPr/>
        <a:lstStyle/>
        <a:p>
          <a:endParaRPr lang="en-US"/>
        </a:p>
      </dgm:t>
    </dgm:pt>
    <dgm:pt modelId="{0288A05E-6711-46DE-8327-3ED072B944C2}" type="pres">
      <dgm:prSet presAssocID="{671A5241-A64B-4721-B2CC-4C3B27F0CC31}" presName="transSpace" presStyleCnt="0"/>
      <dgm:spPr/>
    </dgm:pt>
    <dgm:pt modelId="{A474084C-2168-4940-B976-8B2226644AE1}" type="pres">
      <dgm:prSet presAssocID="{2A35A23A-2FCE-4BD7-94F2-788293966346}" presName="posSpace" presStyleCnt="0"/>
      <dgm:spPr/>
    </dgm:pt>
    <dgm:pt modelId="{EC65441E-1FB9-4CD9-BB5F-7DB464AE4911}" type="pres">
      <dgm:prSet presAssocID="{2A35A23A-2FCE-4BD7-94F2-788293966346}" presName="vertFlow" presStyleCnt="0"/>
      <dgm:spPr/>
    </dgm:pt>
    <dgm:pt modelId="{66DD3203-1C2F-4601-B632-37A662E0F0A0}" type="pres">
      <dgm:prSet presAssocID="{2A35A23A-2FCE-4BD7-94F2-788293966346}" presName="topSpace" presStyleCnt="0"/>
      <dgm:spPr/>
    </dgm:pt>
    <dgm:pt modelId="{7F6D0278-8240-44BC-9C8B-7D0B132BFAD4}" type="pres">
      <dgm:prSet presAssocID="{2A35A23A-2FCE-4BD7-94F2-788293966346}" presName="firstComp" presStyleCnt="0"/>
      <dgm:spPr/>
    </dgm:pt>
    <dgm:pt modelId="{E91B0630-F238-49B4-B738-74C31095A1F5}" type="pres">
      <dgm:prSet presAssocID="{2A35A23A-2FCE-4BD7-94F2-788293966346}" presName="firstChild" presStyleLbl="bgAccFollowNode1" presStyleIdx="2" presStyleCnt="3" custScaleY="169197"/>
      <dgm:spPr/>
      <dgm:t>
        <a:bodyPr/>
        <a:lstStyle/>
        <a:p>
          <a:endParaRPr lang="en-US"/>
        </a:p>
      </dgm:t>
    </dgm:pt>
    <dgm:pt modelId="{5EB49F07-A159-46EA-9ECE-A73E0164B888}" type="pres">
      <dgm:prSet presAssocID="{2A35A23A-2FCE-4BD7-94F2-788293966346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C52E9-F87B-429D-97E8-59DDC18DCA6C}" type="pres">
      <dgm:prSet presAssocID="{2A35A23A-2FCE-4BD7-94F2-788293966346}" presName="negSpace" presStyleCnt="0"/>
      <dgm:spPr/>
    </dgm:pt>
    <dgm:pt modelId="{D2257CE7-735D-4B1F-9A2D-7DCC62386F7B}" type="pres">
      <dgm:prSet presAssocID="{2A35A23A-2FCE-4BD7-94F2-788293966346}" presName="circle" presStyleLbl="node1" presStyleIdx="2" presStyleCnt="3" custScaleX="73394" custScaleY="73296" custLinFactNeighborX="11454"/>
      <dgm:spPr/>
      <dgm:t>
        <a:bodyPr/>
        <a:lstStyle/>
        <a:p>
          <a:endParaRPr lang="en-US"/>
        </a:p>
      </dgm:t>
    </dgm:pt>
  </dgm:ptLst>
  <dgm:cxnLst>
    <dgm:cxn modelId="{16D746FF-0878-4C6D-B522-9596C39A8597}" srcId="{578F3D64-665A-42EA-895B-E56FA1BE4BFF}" destId="{5DA8D7D1-4BAB-452E-9D33-7305386FEA61}" srcOrd="0" destOrd="0" parTransId="{B39B20FC-326F-44E6-981B-0626AA45D08A}" sibTransId="{B78D682D-D68A-4CD8-961E-E4FF9F787908}"/>
    <dgm:cxn modelId="{5546FA62-D5E4-411C-8507-CD1A83B26A7F}" type="presOf" srcId="{D49145A0-C097-4595-9636-51FC0EC48A47}" destId="{E91B0630-F238-49B4-B738-74C31095A1F5}" srcOrd="0" destOrd="0" presId="urn:microsoft.com/office/officeart/2005/8/layout/hList9"/>
    <dgm:cxn modelId="{8318CD48-B790-4A91-9B8F-710E0B182332}" type="presOf" srcId="{5DA8D7D1-4BAB-452E-9D33-7305386FEA61}" destId="{F65194AD-60D5-4D4D-A076-5AE9A34B312D}" srcOrd="0" destOrd="0" presId="urn:microsoft.com/office/officeart/2005/8/layout/hList9"/>
    <dgm:cxn modelId="{FA8E6C28-0E63-4F4A-ADEA-B7A1EBDBA0F8}" type="presOf" srcId="{B0ADEBFD-10F6-4D9F-9EF5-204A6435E049}" destId="{9DA653D9-849A-47CE-929A-915105205E6E}" srcOrd="0" destOrd="0" presId="urn:microsoft.com/office/officeart/2005/8/layout/hList9"/>
    <dgm:cxn modelId="{52AFB678-C8FA-40FD-9794-68CE5D937D3F}" type="presOf" srcId="{0ED3DD22-8425-4F64-91D9-9996DB52E252}" destId="{2BC709C5-8CD7-4E8D-8AED-11F258428039}" srcOrd="0" destOrd="0" presId="urn:microsoft.com/office/officeart/2005/8/layout/hList9"/>
    <dgm:cxn modelId="{BCCA43BD-5728-4A45-8DE7-16A569DA564C}" srcId="{0ED3DD22-8425-4F64-91D9-9996DB52E252}" destId="{B0ADEBFD-10F6-4D9F-9EF5-204A6435E049}" srcOrd="0" destOrd="0" parTransId="{B8386E05-9F4C-46C2-BA95-0669757EBB97}" sibTransId="{AE6949B9-6C09-4048-AB62-97837E4DCEEE}"/>
    <dgm:cxn modelId="{0710D4B7-25CD-45A0-B45A-DF51B9AA3845}" type="presOf" srcId="{B3467322-A92E-4219-9EBC-D4E9614E59E2}" destId="{20ED2219-310E-4788-8E48-477D6FEB3957}" srcOrd="0" destOrd="0" presId="urn:microsoft.com/office/officeart/2005/8/layout/hList9"/>
    <dgm:cxn modelId="{CAAF9C6A-A7C0-4444-AF95-164EEC337539}" srcId="{B3467322-A92E-4219-9EBC-D4E9614E59E2}" destId="{0ED3DD22-8425-4F64-91D9-9996DB52E252}" srcOrd="0" destOrd="0" parTransId="{B7740AF3-3D01-48EB-B27F-120611642179}" sibTransId="{61A6D07C-2396-42D3-BB04-14D864F83897}"/>
    <dgm:cxn modelId="{F1DA4D2F-6954-4463-8122-40E07ED6C0AF}" srcId="{2A35A23A-2FCE-4BD7-94F2-788293966346}" destId="{D49145A0-C097-4595-9636-51FC0EC48A47}" srcOrd="0" destOrd="0" parTransId="{A3884F89-1ECF-4E68-AAA6-415B0F320F68}" sibTransId="{75475D3C-D90D-4E2A-8141-34AF363FA8ED}"/>
    <dgm:cxn modelId="{E3660EA0-4AD2-4E18-8E30-D8B74DA34C37}" srcId="{B3467322-A92E-4219-9EBC-D4E9614E59E2}" destId="{578F3D64-665A-42EA-895B-E56FA1BE4BFF}" srcOrd="1" destOrd="0" parTransId="{0826FAB1-EA25-47DF-9C9B-C35CD2861E18}" sibTransId="{671A5241-A64B-4721-B2CC-4C3B27F0CC31}"/>
    <dgm:cxn modelId="{F7B7A85D-C3A3-4F94-A863-DAC238AB6D93}" type="presOf" srcId="{578F3D64-665A-42EA-895B-E56FA1BE4BFF}" destId="{13AF837E-3DB2-4E6A-A873-06569EE3534F}" srcOrd="0" destOrd="0" presId="urn:microsoft.com/office/officeart/2005/8/layout/hList9"/>
    <dgm:cxn modelId="{5E4A5AE3-96AC-4EF1-8661-251FED0287E8}" type="presOf" srcId="{2A35A23A-2FCE-4BD7-94F2-788293966346}" destId="{D2257CE7-735D-4B1F-9A2D-7DCC62386F7B}" srcOrd="0" destOrd="0" presId="urn:microsoft.com/office/officeart/2005/8/layout/hList9"/>
    <dgm:cxn modelId="{955A432C-866F-48D2-AA64-B691E82EFAE4}" type="presOf" srcId="{5DA8D7D1-4BAB-452E-9D33-7305386FEA61}" destId="{0F9EDCC0-BC13-421B-9802-E20237F084D9}" srcOrd="1" destOrd="0" presId="urn:microsoft.com/office/officeart/2005/8/layout/hList9"/>
    <dgm:cxn modelId="{40A31042-D442-4A8E-A7CA-859F78C461C3}" srcId="{B3467322-A92E-4219-9EBC-D4E9614E59E2}" destId="{2A35A23A-2FCE-4BD7-94F2-788293966346}" srcOrd="2" destOrd="0" parTransId="{79D24637-41BF-4103-884F-FCCAF4893E5F}" sibTransId="{151B8E80-E479-42C9-AD67-B7D794ABBC19}"/>
    <dgm:cxn modelId="{6C4A8735-D378-449B-9E0F-3E3930C64C05}" type="presOf" srcId="{D49145A0-C097-4595-9636-51FC0EC48A47}" destId="{5EB49F07-A159-46EA-9ECE-A73E0164B888}" srcOrd="1" destOrd="0" presId="urn:microsoft.com/office/officeart/2005/8/layout/hList9"/>
    <dgm:cxn modelId="{2B00CCEA-D56A-46DE-A864-4A98669E2D5E}" type="presOf" srcId="{B0ADEBFD-10F6-4D9F-9EF5-204A6435E049}" destId="{14D3C7AB-32AC-4906-8B3F-A400568259F2}" srcOrd="1" destOrd="0" presId="urn:microsoft.com/office/officeart/2005/8/layout/hList9"/>
    <dgm:cxn modelId="{AFB0B6CC-8509-4272-A35A-653C407CB47E}" type="presParOf" srcId="{20ED2219-310E-4788-8E48-477D6FEB3957}" destId="{8CBD0AC8-692B-421C-8766-736CED0DA021}" srcOrd="0" destOrd="0" presId="urn:microsoft.com/office/officeart/2005/8/layout/hList9"/>
    <dgm:cxn modelId="{4F9F7D5B-8326-4CEC-B4D3-34596B9F6D59}" type="presParOf" srcId="{20ED2219-310E-4788-8E48-477D6FEB3957}" destId="{9B876839-AAF3-48A0-839A-402D038DFDBE}" srcOrd="1" destOrd="0" presId="urn:microsoft.com/office/officeart/2005/8/layout/hList9"/>
    <dgm:cxn modelId="{315592C9-22E3-439F-ABBF-E4CCE37F7735}" type="presParOf" srcId="{9B876839-AAF3-48A0-839A-402D038DFDBE}" destId="{A747565E-D516-4733-B9DD-C49902D01EB3}" srcOrd="0" destOrd="0" presId="urn:microsoft.com/office/officeart/2005/8/layout/hList9"/>
    <dgm:cxn modelId="{3CD0015F-9A3E-48C3-9C14-2FB170F3324E}" type="presParOf" srcId="{9B876839-AAF3-48A0-839A-402D038DFDBE}" destId="{38FA073A-4616-4079-AC2D-38BEE24AC04A}" srcOrd="1" destOrd="0" presId="urn:microsoft.com/office/officeart/2005/8/layout/hList9"/>
    <dgm:cxn modelId="{52F3BB57-EF9F-474E-8875-DD789687E69E}" type="presParOf" srcId="{38FA073A-4616-4079-AC2D-38BEE24AC04A}" destId="{9DA653D9-849A-47CE-929A-915105205E6E}" srcOrd="0" destOrd="0" presId="urn:microsoft.com/office/officeart/2005/8/layout/hList9"/>
    <dgm:cxn modelId="{7DDA0861-A4DB-4BB2-A2F3-FAE4F9B3D67B}" type="presParOf" srcId="{38FA073A-4616-4079-AC2D-38BEE24AC04A}" destId="{14D3C7AB-32AC-4906-8B3F-A400568259F2}" srcOrd="1" destOrd="0" presId="urn:microsoft.com/office/officeart/2005/8/layout/hList9"/>
    <dgm:cxn modelId="{DA9086A1-B073-47D8-9DD0-3A625B16B3C7}" type="presParOf" srcId="{20ED2219-310E-4788-8E48-477D6FEB3957}" destId="{C8A90AF7-B747-4BA1-ACC1-6B570B6DAA07}" srcOrd="2" destOrd="0" presId="urn:microsoft.com/office/officeart/2005/8/layout/hList9"/>
    <dgm:cxn modelId="{44AAF76D-5B61-453F-B509-1365B59DFFCC}" type="presParOf" srcId="{20ED2219-310E-4788-8E48-477D6FEB3957}" destId="{2BC709C5-8CD7-4E8D-8AED-11F258428039}" srcOrd="3" destOrd="0" presId="urn:microsoft.com/office/officeart/2005/8/layout/hList9"/>
    <dgm:cxn modelId="{F403AF8F-B6F5-412D-911E-09DB02E26C6E}" type="presParOf" srcId="{20ED2219-310E-4788-8E48-477D6FEB3957}" destId="{0306B4BF-A369-4BE9-B6C5-3245956B46FA}" srcOrd="4" destOrd="0" presId="urn:microsoft.com/office/officeart/2005/8/layout/hList9"/>
    <dgm:cxn modelId="{2C292B04-E3D9-4B09-A590-0134F65C5163}" type="presParOf" srcId="{20ED2219-310E-4788-8E48-477D6FEB3957}" destId="{07AC057E-EBD7-468E-A08D-F66D1BC49307}" srcOrd="5" destOrd="0" presId="urn:microsoft.com/office/officeart/2005/8/layout/hList9"/>
    <dgm:cxn modelId="{A761AB64-0413-4F72-A422-6ED64217C114}" type="presParOf" srcId="{20ED2219-310E-4788-8E48-477D6FEB3957}" destId="{35302290-7906-4787-A01E-266AB26A6217}" srcOrd="6" destOrd="0" presId="urn:microsoft.com/office/officeart/2005/8/layout/hList9"/>
    <dgm:cxn modelId="{FD670177-51A0-4115-BF76-1EB7EE474B98}" type="presParOf" srcId="{35302290-7906-4787-A01E-266AB26A6217}" destId="{6CF47CA8-CD92-4D25-B3D1-C9414B84DD93}" srcOrd="0" destOrd="0" presId="urn:microsoft.com/office/officeart/2005/8/layout/hList9"/>
    <dgm:cxn modelId="{8A85A721-8338-4F99-B218-C21A6BF7FA70}" type="presParOf" srcId="{35302290-7906-4787-A01E-266AB26A6217}" destId="{311C663E-2709-4DE4-BB11-C7318AB68472}" srcOrd="1" destOrd="0" presId="urn:microsoft.com/office/officeart/2005/8/layout/hList9"/>
    <dgm:cxn modelId="{7230DF38-DB8F-4415-9B35-D7413F3EEE32}" type="presParOf" srcId="{311C663E-2709-4DE4-BB11-C7318AB68472}" destId="{F65194AD-60D5-4D4D-A076-5AE9A34B312D}" srcOrd="0" destOrd="0" presId="urn:microsoft.com/office/officeart/2005/8/layout/hList9"/>
    <dgm:cxn modelId="{11DA0C44-FBCD-4F9C-BC22-BC0DC309B71E}" type="presParOf" srcId="{311C663E-2709-4DE4-BB11-C7318AB68472}" destId="{0F9EDCC0-BC13-421B-9802-E20237F084D9}" srcOrd="1" destOrd="0" presId="urn:microsoft.com/office/officeart/2005/8/layout/hList9"/>
    <dgm:cxn modelId="{E55D1B62-EC93-49D9-B7D2-DB953061E8C1}" type="presParOf" srcId="{20ED2219-310E-4788-8E48-477D6FEB3957}" destId="{63A09DA1-FFB5-4846-B479-7AEA8D6223AE}" srcOrd="7" destOrd="0" presId="urn:microsoft.com/office/officeart/2005/8/layout/hList9"/>
    <dgm:cxn modelId="{D632C44B-8990-4E93-822E-87B66C39F09F}" type="presParOf" srcId="{20ED2219-310E-4788-8E48-477D6FEB3957}" destId="{13AF837E-3DB2-4E6A-A873-06569EE3534F}" srcOrd="8" destOrd="0" presId="urn:microsoft.com/office/officeart/2005/8/layout/hList9"/>
    <dgm:cxn modelId="{AC83FBA4-1E6F-42BE-BE4B-1A42B887300F}" type="presParOf" srcId="{20ED2219-310E-4788-8E48-477D6FEB3957}" destId="{0288A05E-6711-46DE-8327-3ED072B944C2}" srcOrd="9" destOrd="0" presId="urn:microsoft.com/office/officeart/2005/8/layout/hList9"/>
    <dgm:cxn modelId="{75CAE31D-E175-4AA8-87B5-50C8433FBB3E}" type="presParOf" srcId="{20ED2219-310E-4788-8E48-477D6FEB3957}" destId="{A474084C-2168-4940-B976-8B2226644AE1}" srcOrd="10" destOrd="0" presId="urn:microsoft.com/office/officeart/2005/8/layout/hList9"/>
    <dgm:cxn modelId="{BDFFCE73-59C5-4A3E-A183-26920F88333C}" type="presParOf" srcId="{20ED2219-310E-4788-8E48-477D6FEB3957}" destId="{EC65441E-1FB9-4CD9-BB5F-7DB464AE4911}" srcOrd="11" destOrd="0" presId="urn:microsoft.com/office/officeart/2005/8/layout/hList9"/>
    <dgm:cxn modelId="{BA37C9B5-413C-42B5-890F-339EECEC2DA4}" type="presParOf" srcId="{EC65441E-1FB9-4CD9-BB5F-7DB464AE4911}" destId="{66DD3203-1C2F-4601-B632-37A662E0F0A0}" srcOrd="0" destOrd="0" presId="urn:microsoft.com/office/officeart/2005/8/layout/hList9"/>
    <dgm:cxn modelId="{30E29AC7-B53C-4B8C-ACF5-889E80ED6C2F}" type="presParOf" srcId="{EC65441E-1FB9-4CD9-BB5F-7DB464AE4911}" destId="{7F6D0278-8240-44BC-9C8B-7D0B132BFAD4}" srcOrd="1" destOrd="0" presId="urn:microsoft.com/office/officeart/2005/8/layout/hList9"/>
    <dgm:cxn modelId="{A514A015-2F20-4EC1-B763-7642026C1DE4}" type="presParOf" srcId="{7F6D0278-8240-44BC-9C8B-7D0B132BFAD4}" destId="{E91B0630-F238-49B4-B738-74C31095A1F5}" srcOrd="0" destOrd="0" presId="urn:microsoft.com/office/officeart/2005/8/layout/hList9"/>
    <dgm:cxn modelId="{CC226962-18D1-477E-B751-7D1974420AB8}" type="presParOf" srcId="{7F6D0278-8240-44BC-9C8B-7D0B132BFAD4}" destId="{5EB49F07-A159-46EA-9ECE-A73E0164B888}" srcOrd="1" destOrd="0" presId="urn:microsoft.com/office/officeart/2005/8/layout/hList9"/>
    <dgm:cxn modelId="{A7787E2C-8B61-464B-BB9F-6890956D7A8A}" type="presParOf" srcId="{20ED2219-310E-4788-8E48-477D6FEB3957}" destId="{FB9C52E9-F87B-429D-97E8-59DDC18DCA6C}" srcOrd="12" destOrd="0" presId="urn:microsoft.com/office/officeart/2005/8/layout/hList9"/>
    <dgm:cxn modelId="{CA0445F9-DCBC-4A6F-8859-B919D04023F9}" type="presParOf" srcId="{20ED2219-310E-4788-8E48-477D6FEB3957}" destId="{D2257CE7-735D-4B1F-9A2D-7DCC62386F7B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DED180-7560-45BC-B1CF-0407AB2CF90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68BF6-7680-4552-A564-0C8AABC5CEC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 smtClean="0">
              <a:solidFill>
                <a:srgbClr val="0403A9"/>
              </a:solidFill>
            </a:rPr>
            <a:t>A well-defined report structure contributes to readers’ ability to understand the information being communicated</a:t>
          </a:r>
          <a:endParaRPr lang="en-US" sz="2400" dirty="0">
            <a:solidFill>
              <a:srgbClr val="0403A9"/>
            </a:solidFill>
          </a:endParaRPr>
        </a:p>
      </dgm:t>
    </dgm:pt>
    <dgm:pt modelId="{47101FF8-7A80-48FF-B3F5-D360F63A2B59}" type="parTrans" cxnId="{427B0358-7A2C-48D9-BECE-93E4D5B445EB}">
      <dgm:prSet/>
      <dgm:spPr/>
      <dgm:t>
        <a:bodyPr/>
        <a:lstStyle/>
        <a:p>
          <a:endParaRPr lang="en-US"/>
        </a:p>
      </dgm:t>
    </dgm:pt>
    <dgm:pt modelId="{6E05A0AB-103A-4926-983F-651B10D28AF8}" type="sibTrans" cxnId="{427B0358-7A2C-48D9-BECE-93E4D5B445EB}">
      <dgm:prSet/>
      <dgm:spPr/>
      <dgm:t>
        <a:bodyPr/>
        <a:lstStyle/>
        <a:p>
          <a:endParaRPr lang="en-US"/>
        </a:p>
      </dgm:t>
    </dgm:pt>
    <dgm:pt modelId="{0B6DA0DC-B180-4900-9F1A-428A5FE07392}">
      <dgm:prSet custT="1"/>
      <dgm:spPr>
        <a:solidFill>
          <a:srgbClr val="C00000"/>
        </a:solidFill>
      </dgm:spPr>
      <dgm:t>
        <a:bodyPr/>
        <a:lstStyle/>
        <a:p>
          <a:r>
            <a:rPr lang="en-US" sz="2000" dirty="0" smtClean="0"/>
            <a:t>Report should include clearly labeled sections and a consistent numbering scheme</a:t>
          </a:r>
        </a:p>
      </dgm:t>
    </dgm:pt>
    <dgm:pt modelId="{BA5DF2A4-0715-4DED-8C83-9F802A5EEE2C}" type="parTrans" cxnId="{F5FC9D81-93D4-414C-9EF6-6AF4ED592788}">
      <dgm:prSet/>
      <dgm:spPr/>
      <dgm:t>
        <a:bodyPr/>
        <a:lstStyle/>
        <a:p>
          <a:endParaRPr lang="en-US"/>
        </a:p>
      </dgm:t>
    </dgm:pt>
    <dgm:pt modelId="{46FF74AD-53A5-4049-9299-D0CA75F7EC5D}" type="sibTrans" cxnId="{F5FC9D81-93D4-414C-9EF6-6AF4ED592788}">
      <dgm:prSet/>
      <dgm:spPr/>
      <dgm:t>
        <a:bodyPr/>
        <a:lstStyle/>
        <a:p>
          <a:endParaRPr lang="en-US"/>
        </a:p>
      </dgm:t>
    </dgm:pt>
    <dgm:pt modelId="{B3644934-FF6E-47F1-9651-0622F40B566A}">
      <dgm:prSet custT="1"/>
      <dgm:spPr>
        <a:solidFill>
          <a:srgbClr val="0403A9"/>
        </a:solidFill>
      </dgm:spPr>
      <dgm:t>
        <a:bodyPr/>
        <a:lstStyle/>
        <a:p>
          <a:r>
            <a:rPr lang="en-US" sz="2000" dirty="0" smtClean="0"/>
            <a:t>Supporting materials, such as figures and tables, should be numbered and labeled clearly</a:t>
          </a:r>
        </a:p>
      </dgm:t>
    </dgm:pt>
    <dgm:pt modelId="{C51169AA-81CE-44E3-BF3B-FA86834B5299}" type="parTrans" cxnId="{48247C4B-173C-4505-98A5-7D2DF651B3E4}">
      <dgm:prSet/>
      <dgm:spPr/>
      <dgm:t>
        <a:bodyPr/>
        <a:lstStyle/>
        <a:p>
          <a:endParaRPr lang="en-US"/>
        </a:p>
      </dgm:t>
    </dgm:pt>
    <dgm:pt modelId="{ADB0CF2E-FF51-4896-8CF6-14CB0F3F1973}" type="sibTrans" cxnId="{48247C4B-173C-4505-98A5-7D2DF651B3E4}">
      <dgm:prSet/>
      <dgm:spPr/>
      <dgm:t>
        <a:bodyPr/>
        <a:lstStyle/>
        <a:p>
          <a:endParaRPr lang="en-US"/>
        </a:p>
      </dgm:t>
    </dgm:pt>
    <dgm:pt modelId="{BC0467C6-3541-4264-AF7C-F923D7DFBA31}">
      <dgm:prSet custT="1"/>
      <dgm:spPr>
        <a:solidFill>
          <a:srgbClr val="C00000"/>
        </a:solidFill>
      </dgm:spPr>
      <dgm:t>
        <a:bodyPr/>
        <a:lstStyle/>
        <a:p>
          <a:r>
            <a:rPr lang="en-US" sz="2000" dirty="0" smtClean="0"/>
            <a:t>Clarity of writing is critical to a report’s success</a:t>
          </a:r>
        </a:p>
      </dgm:t>
    </dgm:pt>
    <dgm:pt modelId="{3A847597-7A33-4BBB-891A-CC12C482C766}" type="parTrans" cxnId="{EDAAB980-071E-4B94-81D5-48DF3CBE8425}">
      <dgm:prSet/>
      <dgm:spPr/>
      <dgm:t>
        <a:bodyPr/>
        <a:lstStyle/>
        <a:p>
          <a:endParaRPr lang="en-US"/>
        </a:p>
      </dgm:t>
    </dgm:pt>
    <dgm:pt modelId="{7361BE7A-2F79-42FD-9C0A-FB516D81671D}" type="sibTrans" cxnId="{EDAAB980-071E-4B94-81D5-48DF3CBE8425}">
      <dgm:prSet/>
      <dgm:spPr/>
      <dgm:t>
        <a:bodyPr/>
        <a:lstStyle/>
        <a:p>
          <a:endParaRPr lang="en-US"/>
        </a:p>
      </dgm:t>
    </dgm:pt>
    <dgm:pt modelId="{62642F5D-CD26-4567-A8FE-91902A69156A}">
      <dgm:prSet custT="1"/>
      <dgm:spPr>
        <a:solidFill>
          <a:srgbClr val="0403A9"/>
        </a:solidFill>
      </dgm:spPr>
      <dgm:t>
        <a:bodyPr/>
        <a:lstStyle/>
        <a:p>
          <a:r>
            <a:rPr lang="en-US" sz="2000" dirty="0" smtClean="0"/>
            <a:t>Use signposts to give readers clues about the sequence of information, and avoid vague wording, jargon, and slang</a:t>
          </a:r>
          <a:endParaRPr lang="en-US" sz="2000" dirty="0"/>
        </a:p>
      </dgm:t>
    </dgm:pt>
    <dgm:pt modelId="{77A14AAD-FB09-405F-8D4C-49DA3B8B5D6D}" type="parTrans" cxnId="{9D675ACB-3125-4C58-92CD-114049AD1C69}">
      <dgm:prSet/>
      <dgm:spPr/>
      <dgm:t>
        <a:bodyPr/>
        <a:lstStyle/>
        <a:p>
          <a:endParaRPr lang="en-US"/>
        </a:p>
      </dgm:t>
    </dgm:pt>
    <dgm:pt modelId="{BB52CCAA-8B3E-455F-841B-424E1E02DB08}" type="sibTrans" cxnId="{9D675ACB-3125-4C58-92CD-114049AD1C69}">
      <dgm:prSet/>
      <dgm:spPr/>
      <dgm:t>
        <a:bodyPr/>
        <a:lstStyle/>
        <a:p>
          <a:endParaRPr lang="en-US"/>
        </a:p>
      </dgm:t>
    </dgm:pt>
    <dgm:pt modelId="{9C3327E8-DDD9-46D5-9040-B62DE2B687B6}" type="pres">
      <dgm:prSet presAssocID="{1CDED180-7560-45BC-B1CF-0407AB2CF90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DEF9D-AD98-4113-A5DB-D5C9E7048C83}" type="pres">
      <dgm:prSet presAssocID="{27A68BF6-7680-4552-A564-0C8AABC5CEC5}" presName="roof" presStyleLbl="dkBgShp" presStyleIdx="0" presStyleCnt="2"/>
      <dgm:spPr/>
      <dgm:t>
        <a:bodyPr/>
        <a:lstStyle/>
        <a:p>
          <a:endParaRPr lang="en-US"/>
        </a:p>
      </dgm:t>
    </dgm:pt>
    <dgm:pt modelId="{DD5892B4-394D-41D8-A0F6-21FE7C10F510}" type="pres">
      <dgm:prSet presAssocID="{27A68BF6-7680-4552-A564-0C8AABC5CEC5}" presName="pillars" presStyleCnt="0"/>
      <dgm:spPr/>
    </dgm:pt>
    <dgm:pt modelId="{3C9E2D55-6E61-497E-8518-9FB8DBBD0D53}" type="pres">
      <dgm:prSet presAssocID="{27A68BF6-7680-4552-A564-0C8AABC5CEC5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43B21-E325-4653-AED7-ECC41B30B345}" type="pres">
      <dgm:prSet presAssocID="{B3644934-FF6E-47F1-9651-0622F40B566A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1BA75-2176-4A61-A292-386984E9676B}" type="pres">
      <dgm:prSet presAssocID="{BC0467C6-3541-4264-AF7C-F923D7DFBA31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E476E-5B88-489E-A468-3CF9D54638F6}" type="pres">
      <dgm:prSet presAssocID="{62642F5D-CD26-4567-A8FE-91902A69156A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FFEF9-5C52-4F7B-BFE5-90012A9C7CC9}" type="pres">
      <dgm:prSet presAssocID="{27A68BF6-7680-4552-A564-0C8AABC5CEC5}" presName="base" presStyleLbl="dkBgShp" presStyleIdx="1" presStyleCnt="2"/>
      <dgm:spPr>
        <a:solidFill>
          <a:srgbClr val="FFC000"/>
        </a:solidFill>
      </dgm:spPr>
    </dgm:pt>
  </dgm:ptLst>
  <dgm:cxnLst>
    <dgm:cxn modelId="{427B0358-7A2C-48D9-BECE-93E4D5B445EB}" srcId="{1CDED180-7560-45BC-B1CF-0407AB2CF908}" destId="{27A68BF6-7680-4552-A564-0C8AABC5CEC5}" srcOrd="0" destOrd="0" parTransId="{47101FF8-7A80-48FF-B3F5-D360F63A2B59}" sibTransId="{6E05A0AB-103A-4926-983F-651B10D28AF8}"/>
    <dgm:cxn modelId="{EDAAB980-071E-4B94-81D5-48DF3CBE8425}" srcId="{27A68BF6-7680-4552-A564-0C8AABC5CEC5}" destId="{BC0467C6-3541-4264-AF7C-F923D7DFBA31}" srcOrd="2" destOrd="0" parTransId="{3A847597-7A33-4BBB-891A-CC12C482C766}" sibTransId="{7361BE7A-2F79-42FD-9C0A-FB516D81671D}"/>
    <dgm:cxn modelId="{42925555-5943-4761-938F-9CEF29361C83}" type="presOf" srcId="{BC0467C6-3541-4264-AF7C-F923D7DFBA31}" destId="{6BA1BA75-2176-4A61-A292-386984E9676B}" srcOrd="0" destOrd="0" presId="urn:microsoft.com/office/officeart/2005/8/layout/hList3"/>
    <dgm:cxn modelId="{F5FC9D81-93D4-414C-9EF6-6AF4ED592788}" srcId="{27A68BF6-7680-4552-A564-0C8AABC5CEC5}" destId="{0B6DA0DC-B180-4900-9F1A-428A5FE07392}" srcOrd="0" destOrd="0" parTransId="{BA5DF2A4-0715-4DED-8C83-9F802A5EEE2C}" sibTransId="{46FF74AD-53A5-4049-9299-D0CA75F7EC5D}"/>
    <dgm:cxn modelId="{34571812-3A32-4E5A-9594-82D022DB810F}" type="presOf" srcId="{62642F5D-CD26-4567-A8FE-91902A69156A}" destId="{593E476E-5B88-489E-A468-3CF9D54638F6}" srcOrd="0" destOrd="0" presId="urn:microsoft.com/office/officeart/2005/8/layout/hList3"/>
    <dgm:cxn modelId="{54C648B9-6629-4360-B885-1FAC498A6A9E}" type="presOf" srcId="{27A68BF6-7680-4552-A564-0C8AABC5CEC5}" destId="{03FDEF9D-AD98-4113-A5DB-D5C9E7048C83}" srcOrd="0" destOrd="0" presId="urn:microsoft.com/office/officeart/2005/8/layout/hList3"/>
    <dgm:cxn modelId="{A8B339DE-FAF3-44C0-A6EE-B4A1821023DC}" type="presOf" srcId="{B3644934-FF6E-47F1-9651-0622F40B566A}" destId="{8F743B21-E325-4653-AED7-ECC41B30B345}" srcOrd="0" destOrd="0" presId="urn:microsoft.com/office/officeart/2005/8/layout/hList3"/>
    <dgm:cxn modelId="{9D675ACB-3125-4C58-92CD-114049AD1C69}" srcId="{27A68BF6-7680-4552-A564-0C8AABC5CEC5}" destId="{62642F5D-CD26-4567-A8FE-91902A69156A}" srcOrd="3" destOrd="0" parTransId="{77A14AAD-FB09-405F-8D4C-49DA3B8B5D6D}" sibTransId="{BB52CCAA-8B3E-455F-841B-424E1E02DB08}"/>
    <dgm:cxn modelId="{F420DC43-3D1F-4D9E-8575-BB8594A15E8F}" type="presOf" srcId="{0B6DA0DC-B180-4900-9F1A-428A5FE07392}" destId="{3C9E2D55-6E61-497E-8518-9FB8DBBD0D53}" srcOrd="0" destOrd="0" presId="urn:microsoft.com/office/officeart/2005/8/layout/hList3"/>
    <dgm:cxn modelId="{48247C4B-173C-4505-98A5-7D2DF651B3E4}" srcId="{27A68BF6-7680-4552-A564-0C8AABC5CEC5}" destId="{B3644934-FF6E-47F1-9651-0622F40B566A}" srcOrd="1" destOrd="0" parTransId="{C51169AA-81CE-44E3-BF3B-FA86834B5299}" sibTransId="{ADB0CF2E-FF51-4896-8CF6-14CB0F3F1973}"/>
    <dgm:cxn modelId="{F71383E2-05FC-4D7B-BD5F-1EA9BF69C788}" type="presOf" srcId="{1CDED180-7560-45BC-B1CF-0407AB2CF908}" destId="{9C3327E8-DDD9-46D5-9040-B62DE2B687B6}" srcOrd="0" destOrd="0" presId="urn:microsoft.com/office/officeart/2005/8/layout/hList3"/>
    <dgm:cxn modelId="{ABBDC6CC-5253-4036-A9B2-1787C265D7E0}" type="presParOf" srcId="{9C3327E8-DDD9-46D5-9040-B62DE2B687B6}" destId="{03FDEF9D-AD98-4113-A5DB-D5C9E7048C83}" srcOrd="0" destOrd="0" presId="urn:microsoft.com/office/officeart/2005/8/layout/hList3"/>
    <dgm:cxn modelId="{41534F7F-B1D4-4C22-9EDA-135EED9B5730}" type="presParOf" srcId="{9C3327E8-DDD9-46D5-9040-B62DE2B687B6}" destId="{DD5892B4-394D-41D8-A0F6-21FE7C10F510}" srcOrd="1" destOrd="0" presId="urn:microsoft.com/office/officeart/2005/8/layout/hList3"/>
    <dgm:cxn modelId="{7AA7752E-5527-42B6-B5F0-4C5F80A5387F}" type="presParOf" srcId="{DD5892B4-394D-41D8-A0F6-21FE7C10F510}" destId="{3C9E2D55-6E61-497E-8518-9FB8DBBD0D53}" srcOrd="0" destOrd="0" presId="urn:microsoft.com/office/officeart/2005/8/layout/hList3"/>
    <dgm:cxn modelId="{8845ECE1-F0F5-47F8-92DD-2A762D466D50}" type="presParOf" srcId="{DD5892B4-394D-41D8-A0F6-21FE7C10F510}" destId="{8F743B21-E325-4653-AED7-ECC41B30B345}" srcOrd="1" destOrd="0" presId="urn:microsoft.com/office/officeart/2005/8/layout/hList3"/>
    <dgm:cxn modelId="{98F98B8B-9719-4C26-8760-F79A80899A25}" type="presParOf" srcId="{DD5892B4-394D-41D8-A0F6-21FE7C10F510}" destId="{6BA1BA75-2176-4A61-A292-386984E9676B}" srcOrd="2" destOrd="0" presId="urn:microsoft.com/office/officeart/2005/8/layout/hList3"/>
    <dgm:cxn modelId="{7DC35B75-ABC8-4354-A2F8-0349D327A01E}" type="presParOf" srcId="{DD5892B4-394D-41D8-A0F6-21FE7C10F510}" destId="{593E476E-5B88-489E-A468-3CF9D54638F6}" srcOrd="3" destOrd="0" presId="urn:microsoft.com/office/officeart/2005/8/layout/hList3"/>
    <dgm:cxn modelId="{71A03051-1D76-458E-B47D-2D8D59F4BCBC}" type="presParOf" srcId="{9C3327E8-DDD9-46D5-9040-B62DE2B687B6}" destId="{347FFEF9-5C52-4F7B-BFE5-90012A9C7CC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9B3EEB0-DC50-4447-ADF0-322F23114D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7DBA3-F043-4E56-95D2-5F7D512F723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The International Society of Forensic Computer Examiners (ISFCE) Code of Ethics and Professional Responsibility</a:t>
          </a:r>
        </a:p>
        <a:p>
          <a:r>
            <a:rPr lang="en-US" dirty="0" smtClean="0"/>
            <a:t>www.isfce.com/ethics2.htm</a:t>
          </a:r>
          <a:endParaRPr lang="en-US" dirty="0"/>
        </a:p>
      </dgm:t>
    </dgm:pt>
    <dgm:pt modelId="{63C60D48-FE05-458C-9E53-72A0F2FEC847}" type="parTrans" cxnId="{A3ED324F-FDB9-4ED5-ACFC-224608C23BE4}">
      <dgm:prSet/>
      <dgm:spPr/>
      <dgm:t>
        <a:bodyPr/>
        <a:lstStyle/>
        <a:p>
          <a:endParaRPr lang="en-US"/>
        </a:p>
      </dgm:t>
    </dgm:pt>
    <dgm:pt modelId="{F6EB0A87-6EC9-402E-A979-74071D7F3CAD}" type="sibTrans" cxnId="{A3ED324F-FDB9-4ED5-ACFC-224608C23BE4}">
      <dgm:prSet/>
      <dgm:spPr/>
      <dgm:t>
        <a:bodyPr/>
        <a:lstStyle/>
        <a:p>
          <a:endParaRPr lang="en-US"/>
        </a:p>
      </dgm:t>
    </dgm:pt>
    <dgm:pt modelId="{F8878283-F167-49D0-A12C-192428F1D43A}">
      <dgm:prSet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International High Technology Crime Investigation Association</a:t>
          </a:r>
        </a:p>
        <a:p>
          <a:r>
            <a:rPr lang="en-US" dirty="0" smtClean="0">
              <a:solidFill>
                <a:srgbClr val="0403A9"/>
              </a:solidFill>
            </a:rPr>
            <a:t>www.htcia.org/bylaws.shtml</a:t>
          </a:r>
        </a:p>
      </dgm:t>
    </dgm:pt>
    <dgm:pt modelId="{AABC9B47-42B9-4A85-B1E5-8F5BDAE3253F}" type="parTrans" cxnId="{9FE1D7E9-9C4B-4B89-B7A1-94F53AEBA63A}">
      <dgm:prSet/>
      <dgm:spPr/>
      <dgm:t>
        <a:bodyPr/>
        <a:lstStyle/>
        <a:p>
          <a:endParaRPr lang="en-US"/>
        </a:p>
      </dgm:t>
    </dgm:pt>
    <dgm:pt modelId="{79B56AB9-770E-4B78-B19D-DB439E76D5F6}" type="sibTrans" cxnId="{9FE1D7E9-9C4B-4B89-B7A1-94F53AEBA63A}">
      <dgm:prSet/>
      <dgm:spPr/>
      <dgm:t>
        <a:bodyPr/>
        <a:lstStyle/>
        <a:p>
          <a:endParaRPr lang="en-US"/>
        </a:p>
      </dgm:t>
    </dgm:pt>
    <dgm:pt modelId="{1A5C96F4-92B3-4021-A53B-6ECC56AAD228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International Association of Computer Investigative Specialists</a:t>
          </a:r>
        </a:p>
        <a:p>
          <a:r>
            <a:rPr lang="en-US" dirty="0" smtClean="0"/>
            <a:t>www.iacis.com/new_membership/</a:t>
          </a:r>
          <a:br>
            <a:rPr lang="en-US" dirty="0" smtClean="0"/>
          </a:br>
          <a:r>
            <a:rPr lang="en-US" dirty="0" err="1" smtClean="0"/>
            <a:t>code_of_ethics</a:t>
          </a:r>
          <a:endParaRPr lang="en-US" dirty="0" smtClean="0"/>
        </a:p>
      </dgm:t>
    </dgm:pt>
    <dgm:pt modelId="{0948BDEF-AF3D-4F9E-A01E-245EA4462301}" type="parTrans" cxnId="{F5B22B95-3457-4946-A527-67B334BB9176}">
      <dgm:prSet/>
      <dgm:spPr/>
      <dgm:t>
        <a:bodyPr/>
        <a:lstStyle/>
        <a:p>
          <a:endParaRPr lang="en-US"/>
        </a:p>
      </dgm:t>
    </dgm:pt>
    <dgm:pt modelId="{1BCCFE3E-C794-4164-B500-9BE43AE19E2A}" type="sibTrans" cxnId="{F5B22B95-3457-4946-A527-67B334BB9176}">
      <dgm:prSet/>
      <dgm:spPr/>
      <dgm:t>
        <a:bodyPr/>
        <a:lstStyle/>
        <a:p>
          <a:endParaRPr lang="en-US"/>
        </a:p>
      </dgm:t>
    </dgm:pt>
    <dgm:pt modelId="{A849158E-2DF0-475F-BBDD-6FF13DAB9E9C}">
      <dgm:prSet/>
      <dgm:spPr>
        <a:solidFill>
          <a:srgbClr val="0070C0"/>
        </a:solidFill>
      </dgm:spPr>
      <dgm:t>
        <a:bodyPr/>
        <a:lstStyle/>
        <a:p>
          <a:r>
            <a:rPr lang="en-US" i="1" dirty="0" smtClean="0"/>
            <a:t>American Bar Association</a:t>
          </a:r>
          <a:r>
            <a:rPr lang="en-US" dirty="0" smtClean="0"/>
            <a:t>; In  dealing with attorneys, you need to be aware of the basic rules of professional conduct they follow</a:t>
          </a:r>
        </a:p>
      </dgm:t>
    </dgm:pt>
    <dgm:pt modelId="{7C8685BF-EF70-42FE-B9FA-F421019C5600}" type="parTrans" cxnId="{5CD3FC11-7FC9-43DA-9001-C0FE1F238D27}">
      <dgm:prSet/>
      <dgm:spPr/>
      <dgm:t>
        <a:bodyPr/>
        <a:lstStyle/>
        <a:p>
          <a:endParaRPr lang="en-US"/>
        </a:p>
      </dgm:t>
    </dgm:pt>
    <dgm:pt modelId="{2327F9A3-949C-4B1D-9FBB-79CFDC7239BE}" type="sibTrans" cxnId="{5CD3FC11-7FC9-43DA-9001-C0FE1F238D27}">
      <dgm:prSet/>
      <dgm:spPr/>
      <dgm:t>
        <a:bodyPr/>
        <a:lstStyle/>
        <a:p>
          <a:endParaRPr lang="en-US"/>
        </a:p>
      </dgm:t>
    </dgm:pt>
    <dgm:pt modelId="{4CC2B3D6-320C-4112-A4B3-FA14E30CE911}" type="pres">
      <dgm:prSet presAssocID="{49B3EEB0-DC50-4447-ADF0-322F23114D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12C162-9EB9-4B2B-BA0E-AEB278B2FC68}" type="pres">
      <dgm:prSet presAssocID="{3957DBA3-F043-4E56-95D2-5F7D512F723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90C1-D35C-4D26-9562-40DE40B8A7DB}" type="pres">
      <dgm:prSet presAssocID="{F6EB0A87-6EC9-402E-A979-74071D7F3CAD}" presName="sibTrans" presStyleCnt="0"/>
      <dgm:spPr/>
    </dgm:pt>
    <dgm:pt modelId="{53CD49D9-C38A-4D01-96A4-A5773EAABFEB}" type="pres">
      <dgm:prSet presAssocID="{F8878283-F167-49D0-A12C-192428F1D4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5E04B-1C61-4C79-9C40-7B6CD4D0B159}" type="pres">
      <dgm:prSet presAssocID="{79B56AB9-770E-4B78-B19D-DB439E76D5F6}" presName="sibTrans" presStyleCnt="0"/>
      <dgm:spPr/>
    </dgm:pt>
    <dgm:pt modelId="{89E07DF8-C703-4F10-A1CC-B92117B1D5D0}" type="pres">
      <dgm:prSet presAssocID="{1A5C96F4-92B3-4021-A53B-6ECC56AAD22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24F14-DB9C-4EB0-951B-F5EDDF8F0244}" type="pres">
      <dgm:prSet presAssocID="{1BCCFE3E-C794-4164-B500-9BE43AE19E2A}" presName="sibTrans" presStyleCnt="0"/>
      <dgm:spPr/>
    </dgm:pt>
    <dgm:pt modelId="{F1A0A88F-ECA8-4AB2-8F32-B3D03408DE76}" type="pres">
      <dgm:prSet presAssocID="{A849158E-2DF0-475F-BBDD-6FF13DAB9E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3FC11-7FC9-43DA-9001-C0FE1F238D27}" srcId="{49B3EEB0-DC50-4447-ADF0-322F23114D18}" destId="{A849158E-2DF0-475F-BBDD-6FF13DAB9E9C}" srcOrd="3" destOrd="0" parTransId="{7C8685BF-EF70-42FE-B9FA-F421019C5600}" sibTransId="{2327F9A3-949C-4B1D-9FBB-79CFDC7239BE}"/>
    <dgm:cxn modelId="{A3ED324F-FDB9-4ED5-ACFC-224608C23BE4}" srcId="{49B3EEB0-DC50-4447-ADF0-322F23114D18}" destId="{3957DBA3-F043-4E56-95D2-5F7D512F7238}" srcOrd="0" destOrd="0" parTransId="{63C60D48-FE05-458C-9E53-72A0F2FEC847}" sibTransId="{F6EB0A87-6EC9-402E-A979-74071D7F3CAD}"/>
    <dgm:cxn modelId="{1A2AAA0B-EF72-4CBA-9669-009C22DF26A7}" type="presOf" srcId="{3957DBA3-F043-4E56-95D2-5F7D512F7238}" destId="{1212C162-9EB9-4B2B-BA0E-AEB278B2FC68}" srcOrd="0" destOrd="0" presId="urn:microsoft.com/office/officeart/2005/8/layout/default"/>
    <dgm:cxn modelId="{F5B22B95-3457-4946-A527-67B334BB9176}" srcId="{49B3EEB0-DC50-4447-ADF0-322F23114D18}" destId="{1A5C96F4-92B3-4021-A53B-6ECC56AAD228}" srcOrd="2" destOrd="0" parTransId="{0948BDEF-AF3D-4F9E-A01E-245EA4462301}" sibTransId="{1BCCFE3E-C794-4164-B500-9BE43AE19E2A}"/>
    <dgm:cxn modelId="{239B7DBD-10C7-4EA4-B0FB-1F31AD5C0C63}" type="presOf" srcId="{49B3EEB0-DC50-4447-ADF0-322F23114D18}" destId="{4CC2B3D6-320C-4112-A4B3-FA14E30CE911}" srcOrd="0" destOrd="0" presId="urn:microsoft.com/office/officeart/2005/8/layout/default"/>
    <dgm:cxn modelId="{D8E56ABC-8F88-4533-AE52-C6B71E3361D7}" type="presOf" srcId="{A849158E-2DF0-475F-BBDD-6FF13DAB9E9C}" destId="{F1A0A88F-ECA8-4AB2-8F32-B3D03408DE76}" srcOrd="0" destOrd="0" presId="urn:microsoft.com/office/officeart/2005/8/layout/default"/>
    <dgm:cxn modelId="{B9C6D61D-2168-44EC-811D-0F5D15CEFE58}" type="presOf" srcId="{F8878283-F167-49D0-A12C-192428F1D43A}" destId="{53CD49D9-C38A-4D01-96A4-A5773EAABFEB}" srcOrd="0" destOrd="0" presId="urn:microsoft.com/office/officeart/2005/8/layout/default"/>
    <dgm:cxn modelId="{9FE1D7E9-9C4B-4B89-B7A1-94F53AEBA63A}" srcId="{49B3EEB0-DC50-4447-ADF0-322F23114D18}" destId="{F8878283-F167-49D0-A12C-192428F1D43A}" srcOrd="1" destOrd="0" parTransId="{AABC9B47-42B9-4A85-B1E5-8F5BDAE3253F}" sibTransId="{79B56AB9-770E-4B78-B19D-DB439E76D5F6}"/>
    <dgm:cxn modelId="{EB2BBE91-2E42-4EF2-9F52-2F9A01517A16}" type="presOf" srcId="{1A5C96F4-92B3-4021-A53B-6ECC56AAD228}" destId="{89E07DF8-C703-4F10-A1CC-B92117B1D5D0}" srcOrd="0" destOrd="0" presId="urn:microsoft.com/office/officeart/2005/8/layout/default"/>
    <dgm:cxn modelId="{E3A8EB45-1FC6-42E0-970F-F0391DF16194}" type="presParOf" srcId="{4CC2B3D6-320C-4112-A4B3-FA14E30CE911}" destId="{1212C162-9EB9-4B2B-BA0E-AEB278B2FC68}" srcOrd="0" destOrd="0" presId="urn:microsoft.com/office/officeart/2005/8/layout/default"/>
    <dgm:cxn modelId="{BAF5B3DE-33CA-49B7-A4FA-904498A59395}" type="presParOf" srcId="{4CC2B3D6-320C-4112-A4B3-FA14E30CE911}" destId="{088190C1-D35C-4D26-9562-40DE40B8A7DB}" srcOrd="1" destOrd="0" presId="urn:microsoft.com/office/officeart/2005/8/layout/default"/>
    <dgm:cxn modelId="{0920B70B-C72E-4E40-83C1-D7E3DDB28F20}" type="presParOf" srcId="{4CC2B3D6-320C-4112-A4B3-FA14E30CE911}" destId="{53CD49D9-C38A-4D01-96A4-A5773EAABFEB}" srcOrd="2" destOrd="0" presId="urn:microsoft.com/office/officeart/2005/8/layout/default"/>
    <dgm:cxn modelId="{B7F97D22-9958-418B-B4CF-5EC22EF21EE0}" type="presParOf" srcId="{4CC2B3D6-320C-4112-A4B3-FA14E30CE911}" destId="{8855E04B-1C61-4C79-9C40-7B6CD4D0B159}" srcOrd="3" destOrd="0" presId="urn:microsoft.com/office/officeart/2005/8/layout/default"/>
    <dgm:cxn modelId="{7ED020EC-5828-41D2-8A58-E6A4881D56BE}" type="presParOf" srcId="{4CC2B3D6-320C-4112-A4B3-FA14E30CE911}" destId="{89E07DF8-C703-4F10-A1CC-B92117B1D5D0}" srcOrd="4" destOrd="0" presId="urn:microsoft.com/office/officeart/2005/8/layout/default"/>
    <dgm:cxn modelId="{74CA9576-C400-4606-B3C1-BE80B26B0F90}" type="presParOf" srcId="{4CC2B3D6-320C-4112-A4B3-FA14E30CE911}" destId="{D1D24F14-DB9C-4EB0-951B-F5EDDF8F0244}" srcOrd="5" destOrd="0" presId="urn:microsoft.com/office/officeart/2005/8/layout/default"/>
    <dgm:cxn modelId="{C7A24A4C-DE8A-46E7-A716-566C4DE7F1FE}" type="presParOf" srcId="{4CC2B3D6-320C-4112-A4B3-FA14E30CE911}" destId="{F1A0A88F-ECA8-4AB2-8F32-B3D03408DE7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B10E5-914B-4613-A7BF-B16316E4B74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6E9E8-17D5-408C-9466-FAC6947BF9A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Disk</a:t>
          </a:r>
          <a:endParaRPr lang="en-US" dirty="0"/>
        </a:p>
      </dgm:t>
    </dgm:pt>
    <dgm:pt modelId="{C3FB6C9E-B72E-49BE-9E70-923BCB37FD26}" type="parTrans" cxnId="{CE193B81-F153-4D22-9035-2E421FE3E5EE}">
      <dgm:prSet/>
      <dgm:spPr/>
      <dgm:t>
        <a:bodyPr/>
        <a:lstStyle/>
        <a:p>
          <a:endParaRPr lang="en-US"/>
        </a:p>
      </dgm:t>
    </dgm:pt>
    <dgm:pt modelId="{ED69C9DA-5DDF-4AAE-80AD-7D5AB0E58DE5}" type="sibTrans" cxnId="{CE193B81-F153-4D22-9035-2E421FE3E5EE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28728FE6-F4FC-48F6-9E1C-5E306973702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Email</a:t>
          </a:r>
          <a:endParaRPr lang="en-US" dirty="0">
            <a:solidFill>
              <a:srgbClr val="0403A9"/>
            </a:solidFill>
          </a:endParaRPr>
        </a:p>
      </dgm:t>
    </dgm:pt>
    <dgm:pt modelId="{9B2ED7B0-6FFE-44AD-A619-BA9D511C35BC}" type="parTrans" cxnId="{E37E7D6D-509C-463D-842A-B45C59BE668A}">
      <dgm:prSet/>
      <dgm:spPr/>
      <dgm:t>
        <a:bodyPr/>
        <a:lstStyle/>
        <a:p>
          <a:endParaRPr lang="en-US"/>
        </a:p>
      </dgm:t>
    </dgm:pt>
    <dgm:pt modelId="{4FB81D7C-79DD-4D1E-8986-654E44607EE0}" type="sibTrans" cxnId="{E37E7D6D-509C-463D-842A-B45C59BE668A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A39E9AD7-A2C2-4625-AC61-19FCCB37A06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DC926469-2881-456B-A7D1-A641EFC0FDD4}" type="parTrans" cxnId="{CEA3C4C7-6D8E-42CA-9240-9449C91FBE39}">
      <dgm:prSet/>
      <dgm:spPr/>
      <dgm:t>
        <a:bodyPr/>
        <a:lstStyle/>
        <a:p>
          <a:endParaRPr lang="en-US"/>
        </a:p>
      </dgm:t>
    </dgm:pt>
    <dgm:pt modelId="{8D73B71A-64CD-4989-BB6D-68F7389A0480}" type="sibTrans" cxnId="{CEA3C4C7-6D8E-42CA-9240-9449C91FBE39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1B9EA7A2-51CF-412C-81D3-1D21D35F0CB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Internet</a:t>
          </a:r>
          <a:endParaRPr lang="en-US" dirty="0">
            <a:solidFill>
              <a:srgbClr val="0403A9"/>
            </a:solidFill>
          </a:endParaRPr>
        </a:p>
      </dgm:t>
    </dgm:pt>
    <dgm:pt modelId="{D396F4E7-A1BE-413D-9F32-E201AF9B4C07}" type="parTrans" cxnId="{18ADAD7E-FF64-4AEB-8B74-B9EA2DA7F487}">
      <dgm:prSet/>
      <dgm:spPr/>
      <dgm:t>
        <a:bodyPr/>
        <a:lstStyle/>
        <a:p>
          <a:endParaRPr lang="en-US"/>
        </a:p>
      </dgm:t>
    </dgm:pt>
    <dgm:pt modelId="{425C3E8E-4537-4EE7-B885-D924992A08B6}" type="sibTrans" cxnId="{18ADAD7E-FF64-4AEB-8B74-B9EA2DA7F487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D717F3DC-267B-4541-942A-7DD55E1D80F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9CFA404F-4481-489D-B5EB-D5E971D19505}" type="parTrans" cxnId="{4B0D570C-66CF-431A-9370-D71513E3E49C}">
      <dgm:prSet/>
      <dgm:spPr/>
      <dgm:t>
        <a:bodyPr/>
        <a:lstStyle/>
        <a:p>
          <a:endParaRPr lang="en-US"/>
        </a:p>
      </dgm:t>
    </dgm:pt>
    <dgm:pt modelId="{2340E840-4B89-4243-8EA7-F2A44DB24951}" type="sibTrans" cxnId="{4B0D570C-66CF-431A-9370-D71513E3E49C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209C52DD-5E86-45BA-9E8F-19485D480D7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Live System</a:t>
          </a:r>
          <a:endParaRPr lang="en-US" dirty="0">
            <a:solidFill>
              <a:srgbClr val="0403A9"/>
            </a:solidFill>
          </a:endParaRPr>
        </a:p>
      </dgm:t>
    </dgm:pt>
    <dgm:pt modelId="{B62C1845-9891-49D9-8F0E-71A13B200E0E}" type="parTrans" cxnId="{0E1B542F-AC2E-4C80-8EA9-6BC853D34662}">
      <dgm:prSet/>
      <dgm:spPr/>
      <dgm:t>
        <a:bodyPr/>
        <a:lstStyle/>
        <a:p>
          <a:endParaRPr lang="en-US"/>
        </a:p>
      </dgm:t>
    </dgm:pt>
    <dgm:pt modelId="{EB37A250-ACF5-4244-AC32-30EC560EE193}" type="sibTrans" cxnId="{0E1B542F-AC2E-4C80-8EA9-6BC853D34662}">
      <dgm:prSet/>
      <dgm:spPr>
        <a:solidFill>
          <a:srgbClr val="0403A9"/>
        </a:solidFill>
      </dgm:spPr>
      <dgm:t>
        <a:bodyPr/>
        <a:lstStyle/>
        <a:p>
          <a:endParaRPr lang="en-US"/>
        </a:p>
      </dgm:t>
    </dgm:pt>
    <dgm:pt modelId="{56DB7727-C4A5-454A-BEA8-DC26915BBD91}" type="pres">
      <dgm:prSet presAssocID="{95CB10E5-914B-4613-A7BF-B16316E4B74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02F269-5C54-4E15-8109-63A5E04317E5}" type="pres">
      <dgm:prSet presAssocID="{1BF6E9E8-17D5-408C-9466-FAC6947BF9A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0B57D-8EA5-4528-BF0A-1A2AC069333C}" type="pres">
      <dgm:prSet presAssocID="{ED69C9DA-5DDF-4AAE-80AD-7D5AB0E58DE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17693D5-D795-43B2-9976-765BB89432F5}" type="pres">
      <dgm:prSet presAssocID="{ED69C9DA-5DDF-4AAE-80AD-7D5AB0E58DE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F647B63-2AD3-4760-8F8A-B818EC7764CB}" type="pres">
      <dgm:prSet presAssocID="{28728FE6-F4FC-48F6-9E1C-5E30697370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FE915-0343-4165-8EF0-2929694F0D67}" type="pres">
      <dgm:prSet presAssocID="{4FB81D7C-79DD-4D1E-8986-654E44607EE0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B81278E-DC7D-4295-9A1C-2B58FE03D0C7}" type="pres">
      <dgm:prSet presAssocID="{4FB81D7C-79DD-4D1E-8986-654E44607EE0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6FB53153-3251-44F1-A7F3-D0E926EB900E}" type="pres">
      <dgm:prSet presAssocID="{A39E9AD7-A2C2-4625-AC61-19FCCB37A06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780B6-4137-4F30-87C9-3F7DC326147C}" type="pres">
      <dgm:prSet presAssocID="{8D73B71A-64CD-4989-BB6D-68F7389A048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5B06F15-2C83-467B-B962-1182F551C136}" type="pres">
      <dgm:prSet presAssocID="{8D73B71A-64CD-4989-BB6D-68F7389A0480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75EC9E7-2178-45F5-BC07-E8DF4370A494}" type="pres">
      <dgm:prSet presAssocID="{1B9EA7A2-51CF-412C-81D3-1D21D35F0CB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76773-1972-4999-B3E9-031FBEBF87D3}" type="pres">
      <dgm:prSet presAssocID="{425C3E8E-4537-4EE7-B885-D924992A08B6}" presName="sibTrans" presStyleLbl="sibTrans2D1" presStyleIdx="3" presStyleCnt="6"/>
      <dgm:spPr/>
      <dgm:t>
        <a:bodyPr/>
        <a:lstStyle/>
        <a:p>
          <a:endParaRPr lang="en-US"/>
        </a:p>
      </dgm:t>
    </dgm:pt>
    <dgm:pt modelId="{45287D95-0D81-4C9E-B66D-39A81368C9D8}" type="pres">
      <dgm:prSet presAssocID="{425C3E8E-4537-4EE7-B885-D924992A08B6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03EE998C-B9B5-47C3-8B2E-5931E6B8AFCE}" type="pres">
      <dgm:prSet presAssocID="{D717F3DC-267B-4541-942A-7DD55E1D80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7AA94-B106-4EDA-A9DB-7780F70DD81F}" type="pres">
      <dgm:prSet presAssocID="{2340E840-4B89-4243-8EA7-F2A44DB2495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FEC0FE8-9821-4326-A7CB-264528372D2E}" type="pres">
      <dgm:prSet presAssocID="{2340E840-4B89-4243-8EA7-F2A44DB2495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10AE12C-93A3-469E-8757-34A4749CB2D3}" type="pres">
      <dgm:prSet presAssocID="{209C52DD-5E86-45BA-9E8F-19485D480D7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CC5F9-A1DA-4003-881B-68EAF30EC1FF}" type="pres">
      <dgm:prSet presAssocID="{EB37A250-ACF5-4244-AC32-30EC560EE19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A7DE988-3B1D-4D3D-AC19-CF33D4A48D62}" type="pres">
      <dgm:prSet presAssocID="{EB37A250-ACF5-4244-AC32-30EC560EE19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A56CD1E7-BC37-41E7-A9FC-2BEB000619E5}" type="presOf" srcId="{425C3E8E-4537-4EE7-B885-D924992A08B6}" destId="{45287D95-0D81-4C9E-B66D-39A81368C9D8}" srcOrd="1" destOrd="0" presId="urn:microsoft.com/office/officeart/2005/8/layout/cycle2"/>
    <dgm:cxn modelId="{81B81FBC-E1ED-4399-BF6B-D97F73EBFF60}" type="presOf" srcId="{4FB81D7C-79DD-4D1E-8986-654E44607EE0}" destId="{0B81278E-DC7D-4295-9A1C-2B58FE03D0C7}" srcOrd="1" destOrd="0" presId="urn:microsoft.com/office/officeart/2005/8/layout/cycle2"/>
    <dgm:cxn modelId="{10E7A739-A5AA-4A53-A512-B5309B065C01}" type="presOf" srcId="{1B9EA7A2-51CF-412C-81D3-1D21D35F0CBC}" destId="{875EC9E7-2178-45F5-BC07-E8DF4370A494}" srcOrd="0" destOrd="0" presId="urn:microsoft.com/office/officeart/2005/8/layout/cycle2"/>
    <dgm:cxn modelId="{0E1B542F-AC2E-4C80-8EA9-6BC853D34662}" srcId="{95CB10E5-914B-4613-A7BF-B16316E4B74C}" destId="{209C52DD-5E86-45BA-9E8F-19485D480D79}" srcOrd="5" destOrd="0" parTransId="{B62C1845-9891-49D9-8F0E-71A13B200E0E}" sibTransId="{EB37A250-ACF5-4244-AC32-30EC560EE193}"/>
    <dgm:cxn modelId="{90824B8E-6F6D-4D86-85AB-200C862FFFD8}" type="presOf" srcId="{2340E840-4B89-4243-8EA7-F2A44DB24951}" destId="{BFEC0FE8-9821-4326-A7CB-264528372D2E}" srcOrd="1" destOrd="0" presId="urn:microsoft.com/office/officeart/2005/8/layout/cycle2"/>
    <dgm:cxn modelId="{EE2EB644-F655-47C6-9B4A-93DBF7326574}" type="presOf" srcId="{8D73B71A-64CD-4989-BB6D-68F7389A0480}" destId="{15B06F15-2C83-467B-B962-1182F551C136}" srcOrd="1" destOrd="0" presId="urn:microsoft.com/office/officeart/2005/8/layout/cycle2"/>
    <dgm:cxn modelId="{2BD21775-2052-4BDA-95EE-ED57FBDC454E}" type="presOf" srcId="{ED69C9DA-5DDF-4AAE-80AD-7D5AB0E58DE5}" destId="{A17693D5-D795-43B2-9976-765BB89432F5}" srcOrd="1" destOrd="0" presId="urn:microsoft.com/office/officeart/2005/8/layout/cycle2"/>
    <dgm:cxn modelId="{E37E7D6D-509C-463D-842A-B45C59BE668A}" srcId="{95CB10E5-914B-4613-A7BF-B16316E4B74C}" destId="{28728FE6-F4FC-48F6-9E1C-5E3069737027}" srcOrd="1" destOrd="0" parTransId="{9B2ED7B0-6FFE-44AD-A619-BA9D511C35BC}" sibTransId="{4FB81D7C-79DD-4D1E-8986-654E44607EE0}"/>
    <dgm:cxn modelId="{EB8B468C-E6D7-4781-AA1E-7FF2C8656C93}" type="presOf" srcId="{95CB10E5-914B-4613-A7BF-B16316E4B74C}" destId="{56DB7727-C4A5-454A-BEA8-DC26915BBD91}" srcOrd="0" destOrd="0" presId="urn:microsoft.com/office/officeart/2005/8/layout/cycle2"/>
    <dgm:cxn modelId="{87D3D749-59AF-4390-B3FD-D4C28686DC98}" type="presOf" srcId="{209C52DD-5E86-45BA-9E8F-19485D480D79}" destId="{310AE12C-93A3-469E-8757-34A4749CB2D3}" srcOrd="0" destOrd="0" presId="urn:microsoft.com/office/officeart/2005/8/layout/cycle2"/>
    <dgm:cxn modelId="{AC4012DC-0D7E-478B-A3FF-57EEB063C73C}" type="presOf" srcId="{8D73B71A-64CD-4989-BB6D-68F7389A0480}" destId="{150780B6-4137-4F30-87C9-3F7DC326147C}" srcOrd="0" destOrd="0" presId="urn:microsoft.com/office/officeart/2005/8/layout/cycle2"/>
    <dgm:cxn modelId="{D789FDE2-248C-4BD0-BEA4-A0F4D390D959}" type="presOf" srcId="{4FB81D7C-79DD-4D1E-8986-654E44607EE0}" destId="{498FE915-0343-4165-8EF0-2929694F0D67}" srcOrd="0" destOrd="0" presId="urn:microsoft.com/office/officeart/2005/8/layout/cycle2"/>
    <dgm:cxn modelId="{CE193B81-F153-4D22-9035-2E421FE3E5EE}" srcId="{95CB10E5-914B-4613-A7BF-B16316E4B74C}" destId="{1BF6E9E8-17D5-408C-9466-FAC6947BF9AC}" srcOrd="0" destOrd="0" parTransId="{C3FB6C9E-B72E-49BE-9E70-923BCB37FD26}" sibTransId="{ED69C9DA-5DDF-4AAE-80AD-7D5AB0E58DE5}"/>
    <dgm:cxn modelId="{7F49FB23-D18A-41E1-ABCB-2B3049450866}" type="presOf" srcId="{D717F3DC-267B-4541-942A-7DD55E1D80FE}" destId="{03EE998C-B9B5-47C3-8B2E-5931E6B8AFCE}" srcOrd="0" destOrd="0" presId="urn:microsoft.com/office/officeart/2005/8/layout/cycle2"/>
    <dgm:cxn modelId="{CEA3C4C7-6D8E-42CA-9240-9449C91FBE39}" srcId="{95CB10E5-914B-4613-A7BF-B16316E4B74C}" destId="{A39E9AD7-A2C2-4625-AC61-19FCCB37A06C}" srcOrd="2" destOrd="0" parTransId="{DC926469-2881-456B-A7D1-A641EFC0FDD4}" sibTransId="{8D73B71A-64CD-4989-BB6D-68F7389A0480}"/>
    <dgm:cxn modelId="{A08503D2-2515-45D5-AF20-84340371F004}" type="presOf" srcId="{EB37A250-ACF5-4244-AC32-30EC560EE193}" destId="{8A7DE988-3B1D-4D3D-AC19-CF33D4A48D62}" srcOrd="1" destOrd="0" presId="urn:microsoft.com/office/officeart/2005/8/layout/cycle2"/>
    <dgm:cxn modelId="{1841485C-4C5B-413F-BADC-DCC63F5E5389}" type="presOf" srcId="{425C3E8E-4537-4EE7-B885-D924992A08B6}" destId="{35A76773-1972-4999-B3E9-031FBEBF87D3}" srcOrd="0" destOrd="0" presId="urn:microsoft.com/office/officeart/2005/8/layout/cycle2"/>
    <dgm:cxn modelId="{6F3CC445-3256-4E77-BFEC-0D76C8B8B91D}" type="presOf" srcId="{2340E840-4B89-4243-8EA7-F2A44DB24951}" destId="{1C37AA94-B106-4EDA-A9DB-7780F70DD81F}" srcOrd="0" destOrd="0" presId="urn:microsoft.com/office/officeart/2005/8/layout/cycle2"/>
    <dgm:cxn modelId="{815F57F3-4F6E-48F3-92B3-E1B006154B82}" type="presOf" srcId="{1BF6E9E8-17D5-408C-9466-FAC6947BF9AC}" destId="{8E02F269-5C54-4E15-8109-63A5E04317E5}" srcOrd="0" destOrd="0" presId="urn:microsoft.com/office/officeart/2005/8/layout/cycle2"/>
    <dgm:cxn modelId="{4B0D570C-66CF-431A-9370-D71513E3E49C}" srcId="{95CB10E5-914B-4613-A7BF-B16316E4B74C}" destId="{D717F3DC-267B-4541-942A-7DD55E1D80FE}" srcOrd="4" destOrd="0" parTransId="{9CFA404F-4481-489D-B5EB-D5E971D19505}" sibTransId="{2340E840-4B89-4243-8EA7-F2A44DB24951}"/>
    <dgm:cxn modelId="{18ADAD7E-FF64-4AEB-8B74-B9EA2DA7F487}" srcId="{95CB10E5-914B-4613-A7BF-B16316E4B74C}" destId="{1B9EA7A2-51CF-412C-81D3-1D21D35F0CBC}" srcOrd="3" destOrd="0" parTransId="{D396F4E7-A1BE-413D-9F32-E201AF9B4C07}" sibTransId="{425C3E8E-4537-4EE7-B885-D924992A08B6}"/>
    <dgm:cxn modelId="{E822E58A-5432-42D9-ADDE-98237960C489}" type="presOf" srcId="{A39E9AD7-A2C2-4625-AC61-19FCCB37A06C}" destId="{6FB53153-3251-44F1-A7F3-D0E926EB900E}" srcOrd="0" destOrd="0" presId="urn:microsoft.com/office/officeart/2005/8/layout/cycle2"/>
    <dgm:cxn modelId="{4D07AFBD-BBA3-4F13-9923-6A8EF9014135}" type="presOf" srcId="{EB37A250-ACF5-4244-AC32-30EC560EE193}" destId="{AE8CC5F9-A1DA-4003-881B-68EAF30EC1FF}" srcOrd="0" destOrd="0" presId="urn:microsoft.com/office/officeart/2005/8/layout/cycle2"/>
    <dgm:cxn modelId="{C0EAB084-B33B-4199-A421-3243C37312DB}" type="presOf" srcId="{28728FE6-F4FC-48F6-9E1C-5E3069737027}" destId="{7F647B63-2AD3-4760-8F8A-B818EC7764CB}" srcOrd="0" destOrd="0" presId="urn:microsoft.com/office/officeart/2005/8/layout/cycle2"/>
    <dgm:cxn modelId="{C59FF259-D925-4E4E-9616-E4E38344772D}" type="presOf" srcId="{ED69C9DA-5DDF-4AAE-80AD-7D5AB0E58DE5}" destId="{AAA0B57D-8EA5-4528-BF0A-1A2AC069333C}" srcOrd="0" destOrd="0" presId="urn:microsoft.com/office/officeart/2005/8/layout/cycle2"/>
    <dgm:cxn modelId="{B5B750A2-6410-464D-9AFA-685E9B1888BB}" type="presParOf" srcId="{56DB7727-C4A5-454A-BEA8-DC26915BBD91}" destId="{8E02F269-5C54-4E15-8109-63A5E04317E5}" srcOrd="0" destOrd="0" presId="urn:microsoft.com/office/officeart/2005/8/layout/cycle2"/>
    <dgm:cxn modelId="{FD6D81B2-6253-4432-9B93-65C64F924149}" type="presParOf" srcId="{56DB7727-C4A5-454A-BEA8-DC26915BBD91}" destId="{AAA0B57D-8EA5-4528-BF0A-1A2AC069333C}" srcOrd="1" destOrd="0" presId="urn:microsoft.com/office/officeart/2005/8/layout/cycle2"/>
    <dgm:cxn modelId="{F81DDB37-7C79-4DAB-B733-EAF108845653}" type="presParOf" srcId="{AAA0B57D-8EA5-4528-BF0A-1A2AC069333C}" destId="{A17693D5-D795-43B2-9976-765BB89432F5}" srcOrd="0" destOrd="0" presId="urn:microsoft.com/office/officeart/2005/8/layout/cycle2"/>
    <dgm:cxn modelId="{BBFB26EB-A9A0-4359-A236-080A3AE204F7}" type="presParOf" srcId="{56DB7727-C4A5-454A-BEA8-DC26915BBD91}" destId="{7F647B63-2AD3-4760-8F8A-B818EC7764CB}" srcOrd="2" destOrd="0" presId="urn:microsoft.com/office/officeart/2005/8/layout/cycle2"/>
    <dgm:cxn modelId="{DB867A2D-2D8E-47D3-ACFB-1C4FA4FF9F73}" type="presParOf" srcId="{56DB7727-C4A5-454A-BEA8-DC26915BBD91}" destId="{498FE915-0343-4165-8EF0-2929694F0D67}" srcOrd="3" destOrd="0" presId="urn:microsoft.com/office/officeart/2005/8/layout/cycle2"/>
    <dgm:cxn modelId="{3E63CA1F-07EE-49D5-B1C9-0FA4D329A97F}" type="presParOf" srcId="{498FE915-0343-4165-8EF0-2929694F0D67}" destId="{0B81278E-DC7D-4295-9A1C-2B58FE03D0C7}" srcOrd="0" destOrd="0" presId="urn:microsoft.com/office/officeart/2005/8/layout/cycle2"/>
    <dgm:cxn modelId="{ADA681F8-79D1-4394-A21E-02D8687A01A1}" type="presParOf" srcId="{56DB7727-C4A5-454A-BEA8-DC26915BBD91}" destId="{6FB53153-3251-44F1-A7F3-D0E926EB900E}" srcOrd="4" destOrd="0" presId="urn:microsoft.com/office/officeart/2005/8/layout/cycle2"/>
    <dgm:cxn modelId="{FC047A08-CCA0-494B-ADDB-C56E7430ECC7}" type="presParOf" srcId="{56DB7727-C4A5-454A-BEA8-DC26915BBD91}" destId="{150780B6-4137-4F30-87C9-3F7DC326147C}" srcOrd="5" destOrd="0" presId="urn:microsoft.com/office/officeart/2005/8/layout/cycle2"/>
    <dgm:cxn modelId="{7FF98C49-874C-4526-8B82-85FDCF553A4E}" type="presParOf" srcId="{150780B6-4137-4F30-87C9-3F7DC326147C}" destId="{15B06F15-2C83-467B-B962-1182F551C136}" srcOrd="0" destOrd="0" presId="urn:microsoft.com/office/officeart/2005/8/layout/cycle2"/>
    <dgm:cxn modelId="{09264FC0-6F0A-47FA-973F-BCA6D7B85C72}" type="presParOf" srcId="{56DB7727-C4A5-454A-BEA8-DC26915BBD91}" destId="{875EC9E7-2178-45F5-BC07-E8DF4370A494}" srcOrd="6" destOrd="0" presId="urn:microsoft.com/office/officeart/2005/8/layout/cycle2"/>
    <dgm:cxn modelId="{61F30166-A854-4B96-952E-094CC2FAC22F}" type="presParOf" srcId="{56DB7727-C4A5-454A-BEA8-DC26915BBD91}" destId="{35A76773-1972-4999-B3E9-031FBEBF87D3}" srcOrd="7" destOrd="0" presId="urn:microsoft.com/office/officeart/2005/8/layout/cycle2"/>
    <dgm:cxn modelId="{F1167498-A4A6-448B-862E-8DB75F9DE125}" type="presParOf" srcId="{35A76773-1972-4999-B3E9-031FBEBF87D3}" destId="{45287D95-0D81-4C9E-B66D-39A81368C9D8}" srcOrd="0" destOrd="0" presId="urn:microsoft.com/office/officeart/2005/8/layout/cycle2"/>
    <dgm:cxn modelId="{6A733BB9-6C7C-43C9-8639-56E0D213EF29}" type="presParOf" srcId="{56DB7727-C4A5-454A-BEA8-DC26915BBD91}" destId="{03EE998C-B9B5-47C3-8B2E-5931E6B8AFCE}" srcOrd="8" destOrd="0" presId="urn:microsoft.com/office/officeart/2005/8/layout/cycle2"/>
    <dgm:cxn modelId="{4652CBE1-AE1C-451B-A250-B77072A85553}" type="presParOf" srcId="{56DB7727-C4A5-454A-BEA8-DC26915BBD91}" destId="{1C37AA94-B106-4EDA-A9DB-7780F70DD81F}" srcOrd="9" destOrd="0" presId="urn:microsoft.com/office/officeart/2005/8/layout/cycle2"/>
    <dgm:cxn modelId="{268254C7-A138-4D91-BED3-FAB95438CEC1}" type="presParOf" srcId="{1C37AA94-B106-4EDA-A9DB-7780F70DD81F}" destId="{BFEC0FE8-9821-4326-A7CB-264528372D2E}" srcOrd="0" destOrd="0" presId="urn:microsoft.com/office/officeart/2005/8/layout/cycle2"/>
    <dgm:cxn modelId="{1EA2AA97-9F1F-44C9-840E-A53D89E5EEEC}" type="presParOf" srcId="{56DB7727-C4A5-454A-BEA8-DC26915BBD91}" destId="{310AE12C-93A3-469E-8757-34A4749CB2D3}" srcOrd="10" destOrd="0" presId="urn:microsoft.com/office/officeart/2005/8/layout/cycle2"/>
    <dgm:cxn modelId="{3DE6E583-B968-4908-A37D-C35FC631F2A9}" type="presParOf" srcId="{56DB7727-C4A5-454A-BEA8-DC26915BBD91}" destId="{AE8CC5F9-A1DA-4003-881B-68EAF30EC1FF}" srcOrd="11" destOrd="0" presId="urn:microsoft.com/office/officeart/2005/8/layout/cycle2"/>
    <dgm:cxn modelId="{ED9691C1-E478-4E88-B6DF-DDC16F7FAB9B}" type="presParOf" srcId="{AE8CC5F9-A1DA-4003-881B-68EAF30EC1FF}" destId="{8A7DE988-3B1D-4D3D-AC19-CF33D4A48D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58A97-03DE-4953-97B9-D5EBC69AC2A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992E3-2D19-4B9C-AFDD-01DFC0C3B5E3}">
      <dgm:prSet phldrT="[Text]"/>
      <dgm:spPr>
        <a:solidFill>
          <a:srgbClr val="FFE1E1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Mobile Phones</a:t>
          </a:r>
          <a:endParaRPr lang="en-US" dirty="0">
            <a:solidFill>
              <a:srgbClr val="C00000"/>
            </a:solidFill>
          </a:endParaRPr>
        </a:p>
      </dgm:t>
    </dgm:pt>
    <dgm:pt modelId="{D3D9E3F2-A1BD-4033-806A-01570C9A5D7C}" type="parTrans" cxnId="{E4BC20FD-376E-4BD9-8562-4246738A7155}">
      <dgm:prSet/>
      <dgm:spPr/>
      <dgm:t>
        <a:bodyPr/>
        <a:lstStyle/>
        <a:p>
          <a:endParaRPr lang="en-US"/>
        </a:p>
      </dgm:t>
    </dgm:pt>
    <dgm:pt modelId="{E1D47AFC-4D0E-4F89-BB83-DE919480C0D3}" type="sibTrans" cxnId="{E4BC20FD-376E-4BD9-8562-4246738A7155}">
      <dgm:prSet/>
      <dgm:spPr/>
      <dgm:t>
        <a:bodyPr/>
        <a:lstStyle/>
        <a:p>
          <a:endParaRPr lang="en-US"/>
        </a:p>
      </dgm:t>
    </dgm:pt>
    <dgm:pt modelId="{9A3B2540-4FE5-45B8-A212-96E9A7298A89}">
      <dgm:prSet phldrT="[Text]"/>
      <dgm:spPr>
        <a:solidFill>
          <a:srgbClr val="E5E5FF"/>
        </a:solidFill>
        <a:ln>
          <a:solidFill>
            <a:srgbClr val="0403A9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FAX Machine</a:t>
          </a:r>
          <a:endParaRPr lang="en-US" dirty="0">
            <a:solidFill>
              <a:srgbClr val="0403A9"/>
            </a:solidFill>
          </a:endParaRPr>
        </a:p>
      </dgm:t>
    </dgm:pt>
    <dgm:pt modelId="{64AF5AA6-9FE9-45D1-9884-79B9B746AB9C}" type="parTrans" cxnId="{0367BF31-C136-4BD0-B4AB-2A5CAE17D411}">
      <dgm:prSet/>
      <dgm:spPr/>
      <dgm:t>
        <a:bodyPr/>
        <a:lstStyle/>
        <a:p>
          <a:endParaRPr lang="en-US"/>
        </a:p>
      </dgm:t>
    </dgm:pt>
    <dgm:pt modelId="{0DBB5205-BD21-49B0-A89F-8D45E7A2C394}" type="sibTrans" cxnId="{0367BF31-C136-4BD0-B4AB-2A5CAE17D411}">
      <dgm:prSet/>
      <dgm:spPr/>
      <dgm:t>
        <a:bodyPr/>
        <a:lstStyle/>
        <a:p>
          <a:endParaRPr lang="en-US"/>
        </a:p>
      </dgm:t>
    </dgm:pt>
    <dgm:pt modelId="{D7C1C53A-B49C-4643-9F3D-49D149230198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400" dirty="0" smtClean="0">
              <a:solidFill>
                <a:srgbClr val="0403A9"/>
              </a:solidFill>
            </a:rPr>
            <a:t>Network Components</a:t>
          </a:r>
          <a:endParaRPr lang="en-US" sz="2400" dirty="0">
            <a:solidFill>
              <a:srgbClr val="0403A9"/>
            </a:solidFill>
          </a:endParaRPr>
        </a:p>
      </dgm:t>
    </dgm:pt>
    <dgm:pt modelId="{5319F36E-E241-4566-9844-876AE62CDBEA}" type="parTrans" cxnId="{E37A1828-14DC-4DD7-BE2E-A93A6E0BFB90}">
      <dgm:prSet/>
      <dgm:spPr/>
      <dgm:t>
        <a:bodyPr/>
        <a:lstStyle/>
        <a:p>
          <a:endParaRPr lang="en-US"/>
        </a:p>
      </dgm:t>
    </dgm:pt>
    <dgm:pt modelId="{58EB1498-AF26-4D70-B932-4295F1881820}" type="sibTrans" cxnId="{E37A1828-14DC-4DD7-BE2E-A93A6E0BFB90}">
      <dgm:prSet/>
      <dgm:spPr/>
      <dgm:t>
        <a:bodyPr/>
        <a:lstStyle/>
        <a:p>
          <a:endParaRPr lang="en-US"/>
        </a:p>
      </dgm:t>
    </dgm:pt>
    <dgm:pt modelId="{956B0503-6F82-4814-B0F6-3B42EB338C6B}">
      <dgm:prSet phldrT="[Text]"/>
      <dgm:spPr>
        <a:solidFill>
          <a:srgbClr val="FFF5D5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Routers</a:t>
          </a:r>
          <a:endParaRPr lang="en-US" dirty="0">
            <a:solidFill>
              <a:srgbClr val="0403A9"/>
            </a:solidFill>
          </a:endParaRPr>
        </a:p>
      </dgm:t>
    </dgm:pt>
    <dgm:pt modelId="{46990D07-8226-423E-90A2-6840D959507E}" type="parTrans" cxnId="{E75D8711-D70D-4F79-84E6-F57EBD630AA3}">
      <dgm:prSet/>
      <dgm:spPr/>
      <dgm:t>
        <a:bodyPr/>
        <a:lstStyle/>
        <a:p>
          <a:endParaRPr lang="en-US"/>
        </a:p>
      </dgm:t>
    </dgm:pt>
    <dgm:pt modelId="{9F0D57E7-08BE-480B-8B64-329F5E60E91A}" type="sibTrans" cxnId="{E75D8711-D70D-4F79-84E6-F57EBD630AA3}">
      <dgm:prSet/>
      <dgm:spPr/>
      <dgm:t>
        <a:bodyPr/>
        <a:lstStyle/>
        <a:p>
          <a:endParaRPr lang="en-US"/>
        </a:p>
      </dgm:t>
    </dgm:pt>
    <dgm:pt modelId="{7F2C1D42-5F24-423F-A98D-EF82ABCCC347}">
      <dgm:prSet phldrT="[Text]"/>
      <dgm:spPr>
        <a:solidFill>
          <a:srgbClr val="FFF5D5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Firewalls</a:t>
          </a:r>
          <a:endParaRPr lang="en-US" dirty="0">
            <a:solidFill>
              <a:srgbClr val="0403A9"/>
            </a:solidFill>
          </a:endParaRPr>
        </a:p>
      </dgm:t>
    </dgm:pt>
    <dgm:pt modelId="{7788E5AF-32D5-4AC9-AB92-564879A4C01B}" type="parTrans" cxnId="{C953764B-6589-4891-B819-AE760E127940}">
      <dgm:prSet/>
      <dgm:spPr/>
      <dgm:t>
        <a:bodyPr/>
        <a:lstStyle/>
        <a:p>
          <a:endParaRPr lang="en-US"/>
        </a:p>
      </dgm:t>
    </dgm:pt>
    <dgm:pt modelId="{6313419D-C16E-4C1A-A63A-BF56AE2B5DE5}" type="sibTrans" cxnId="{C953764B-6589-4891-B819-AE760E127940}">
      <dgm:prSet/>
      <dgm:spPr/>
      <dgm:t>
        <a:bodyPr/>
        <a:lstStyle/>
        <a:p>
          <a:endParaRPr lang="en-US"/>
        </a:p>
      </dgm:t>
    </dgm:pt>
    <dgm:pt modelId="{3CFCB5DF-1F99-4331-8CC8-AECDA9CC6C7D}">
      <dgm:prSet phldrT="[Text]"/>
      <dgm:spPr>
        <a:solidFill>
          <a:srgbClr val="FFE1E1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Cameras</a:t>
          </a:r>
          <a:endParaRPr lang="en-US" dirty="0">
            <a:solidFill>
              <a:srgbClr val="C00000"/>
            </a:solidFill>
          </a:endParaRPr>
        </a:p>
      </dgm:t>
    </dgm:pt>
    <dgm:pt modelId="{3FFF6F22-71C5-4B1D-BEDF-9737D1CD8A7A}" type="parTrans" cxnId="{2F2E2A4D-805B-4BFD-A00B-892D96FEB482}">
      <dgm:prSet/>
      <dgm:spPr/>
      <dgm:t>
        <a:bodyPr/>
        <a:lstStyle/>
        <a:p>
          <a:endParaRPr lang="en-US"/>
        </a:p>
      </dgm:t>
    </dgm:pt>
    <dgm:pt modelId="{59579205-B8B4-4602-981E-1DCE0466FAF2}" type="sibTrans" cxnId="{2F2E2A4D-805B-4BFD-A00B-892D96FEB482}">
      <dgm:prSet/>
      <dgm:spPr/>
      <dgm:t>
        <a:bodyPr/>
        <a:lstStyle/>
        <a:p>
          <a:endParaRPr lang="en-US"/>
        </a:p>
      </dgm:t>
    </dgm:pt>
    <dgm:pt modelId="{ED0C8484-D8DE-45AB-A022-3A8161FDCDA0}">
      <dgm:prSet phldrT="[Text]" custT="1"/>
      <dgm:spPr>
        <a:solidFill>
          <a:srgbClr val="0403A9"/>
        </a:solidFill>
      </dgm:spPr>
      <dgm:t>
        <a:bodyPr/>
        <a:lstStyle/>
        <a:p>
          <a:r>
            <a:rPr lang="en-US" sz="2400" dirty="0" smtClean="0"/>
            <a:t>Output Devices</a:t>
          </a:r>
          <a:endParaRPr lang="en-US" sz="2400" dirty="0"/>
        </a:p>
      </dgm:t>
    </dgm:pt>
    <dgm:pt modelId="{1CCE381C-111F-4361-931D-9D7DA27A5C82}" type="parTrans" cxnId="{EBA6E25E-7E90-4C4F-8386-0F251449930C}">
      <dgm:prSet/>
      <dgm:spPr/>
      <dgm:t>
        <a:bodyPr/>
        <a:lstStyle/>
        <a:p>
          <a:endParaRPr lang="en-US"/>
        </a:p>
      </dgm:t>
    </dgm:pt>
    <dgm:pt modelId="{87D5A78C-A00C-41B2-A775-14A0FBCF231B}" type="sibTrans" cxnId="{EBA6E25E-7E90-4C4F-8386-0F251449930C}">
      <dgm:prSet/>
      <dgm:spPr/>
      <dgm:t>
        <a:bodyPr/>
        <a:lstStyle/>
        <a:p>
          <a:endParaRPr lang="en-US"/>
        </a:p>
      </dgm:t>
    </dgm:pt>
    <dgm:pt modelId="{588FE863-A0E7-41EB-8DCD-E6BA77286403}">
      <dgm:prSet phldrT="[Text]"/>
      <dgm:spPr>
        <a:solidFill>
          <a:srgbClr val="E5E5FF"/>
        </a:solidFill>
        <a:ln>
          <a:solidFill>
            <a:srgbClr val="0403A9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Copiers</a:t>
          </a:r>
          <a:endParaRPr lang="en-US" dirty="0">
            <a:solidFill>
              <a:srgbClr val="0403A9"/>
            </a:solidFill>
          </a:endParaRPr>
        </a:p>
      </dgm:t>
    </dgm:pt>
    <dgm:pt modelId="{B928DD1B-2BD9-40EB-9B22-D8EC6CEFE463}" type="parTrans" cxnId="{91D5846B-7D73-44BF-8872-77A7A82815B6}">
      <dgm:prSet/>
      <dgm:spPr/>
      <dgm:t>
        <a:bodyPr/>
        <a:lstStyle/>
        <a:p>
          <a:endParaRPr lang="en-US"/>
        </a:p>
      </dgm:t>
    </dgm:pt>
    <dgm:pt modelId="{8E31799D-2543-4977-869E-C8CCAF6C08B6}" type="sibTrans" cxnId="{91D5846B-7D73-44BF-8872-77A7A82815B6}">
      <dgm:prSet/>
      <dgm:spPr/>
      <dgm:t>
        <a:bodyPr/>
        <a:lstStyle/>
        <a:p>
          <a:endParaRPr lang="en-US"/>
        </a:p>
      </dgm:t>
    </dgm:pt>
    <dgm:pt modelId="{53C5DDA5-1D20-44F4-9ACE-E1912E857C91}">
      <dgm:prSet phldrT="[Text]"/>
      <dgm:spPr>
        <a:solidFill>
          <a:srgbClr val="E5E5FF"/>
        </a:solidFill>
        <a:ln>
          <a:solidFill>
            <a:srgbClr val="0403A9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Printers</a:t>
          </a:r>
          <a:endParaRPr lang="en-US" dirty="0">
            <a:solidFill>
              <a:srgbClr val="0403A9"/>
            </a:solidFill>
          </a:endParaRPr>
        </a:p>
      </dgm:t>
    </dgm:pt>
    <dgm:pt modelId="{CD9C5F01-EE0D-4096-AB84-C7F5A8767F59}" type="parTrans" cxnId="{362F4D13-085C-44D5-8CD6-08F1628A1766}">
      <dgm:prSet/>
      <dgm:spPr/>
      <dgm:t>
        <a:bodyPr/>
        <a:lstStyle/>
        <a:p>
          <a:endParaRPr lang="en-US"/>
        </a:p>
      </dgm:t>
    </dgm:pt>
    <dgm:pt modelId="{5E73BA24-784E-46B3-B6F0-CF7D8AE441C1}" type="sibTrans" cxnId="{362F4D13-085C-44D5-8CD6-08F1628A1766}">
      <dgm:prSet/>
      <dgm:spPr/>
      <dgm:t>
        <a:bodyPr/>
        <a:lstStyle/>
        <a:p>
          <a:endParaRPr lang="en-US"/>
        </a:p>
      </dgm:t>
    </dgm:pt>
    <dgm:pt modelId="{D552F544-3766-45E8-8546-8D1A02F2589A}">
      <dgm:prSet phldrT="[Text]"/>
      <dgm:spPr>
        <a:solidFill>
          <a:srgbClr val="FFF5D5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Servers</a:t>
          </a:r>
          <a:endParaRPr lang="en-US" dirty="0">
            <a:solidFill>
              <a:srgbClr val="0403A9"/>
            </a:solidFill>
          </a:endParaRPr>
        </a:p>
      </dgm:t>
    </dgm:pt>
    <dgm:pt modelId="{C3A1A073-29EA-4220-B964-BF34949400A0}" type="parTrans" cxnId="{F05B939B-6682-4549-B3FF-8C84AAF4D233}">
      <dgm:prSet/>
      <dgm:spPr/>
      <dgm:t>
        <a:bodyPr/>
        <a:lstStyle/>
        <a:p>
          <a:endParaRPr lang="en-US"/>
        </a:p>
      </dgm:t>
    </dgm:pt>
    <dgm:pt modelId="{EF6233D8-3020-4E33-A459-E62C38B8427F}" type="sibTrans" cxnId="{F05B939B-6682-4549-B3FF-8C84AAF4D233}">
      <dgm:prSet/>
      <dgm:spPr/>
      <dgm:t>
        <a:bodyPr/>
        <a:lstStyle/>
        <a:p>
          <a:endParaRPr lang="en-US"/>
        </a:p>
      </dgm:t>
    </dgm:pt>
    <dgm:pt modelId="{BD5C2EF8-A874-4257-A981-EAA94189F904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dirty="0" smtClean="0"/>
            <a:t>Portable Devices</a:t>
          </a:r>
          <a:endParaRPr lang="en-US" sz="2400" dirty="0"/>
        </a:p>
      </dgm:t>
    </dgm:pt>
    <dgm:pt modelId="{1B521A80-7226-4B45-ADEE-A8F34C8109B2}" type="parTrans" cxnId="{42A45D40-C8B5-43E0-A373-92EEA15D8A17}">
      <dgm:prSet/>
      <dgm:spPr/>
      <dgm:t>
        <a:bodyPr/>
        <a:lstStyle/>
        <a:p>
          <a:endParaRPr lang="en-US"/>
        </a:p>
      </dgm:t>
    </dgm:pt>
    <dgm:pt modelId="{55AB101F-7144-4853-903B-853E787FC91D}" type="sibTrans" cxnId="{42A45D40-C8B5-43E0-A373-92EEA15D8A17}">
      <dgm:prSet/>
      <dgm:spPr/>
      <dgm:t>
        <a:bodyPr/>
        <a:lstStyle/>
        <a:p>
          <a:endParaRPr lang="en-US"/>
        </a:p>
      </dgm:t>
    </dgm:pt>
    <dgm:pt modelId="{6655BB20-91E8-4406-98F9-E3B2E41DBDCC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Other</a:t>
          </a:r>
          <a:endParaRPr lang="en-US" dirty="0">
            <a:solidFill>
              <a:schemeClr val="bg1"/>
            </a:solidFill>
          </a:endParaRPr>
        </a:p>
      </dgm:t>
    </dgm:pt>
    <dgm:pt modelId="{32FCA51A-1334-4F20-942D-24C9CC32EED7}" type="parTrans" cxnId="{B2A3E452-0C99-404F-829D-12660B55FC35}">
      <dgm:prSet/>
      <dgm:spPr/>
    </dgm:pt>
    <dgm:pt modelId="{4A4C8B8B-6998-4838-8EB1-04003FD58EC7}" type="sibTrans" cxnId="{B2A3E452-0C99-404F-829D-12660B55FC35}">
      <dgm:prSet/>
      <dgm:spPr/>
    </dgm:pt>
    <dgm:pt modelId="{E9C41D59-9B33-40B4-BCC5-E64852423EBA}">
      <dgm:prSet phldrT="[Text]"/>
      <dgm:spPr>
        <a:solidFill>
          <a:schemeClr val="accent6">
            <a:lumMod val="20000"/>
            <a:lumOff val="8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Gaming Consoles</a:t>
          </a:r>
          <a:endParaRPr lang="en-US" dirty="0">
            <a:solidFill>
              <a:srgbClr val="7030A0"/>
            </a:solidFill>
          </a:endParaRPr>
        </a:p>
      </dgm:t>
    </dgm:pt>
    <dgm:pt modelId="{2631FCC6-4D00-45B3-953E-9D4EE52801F5}" type="parTrans" cxnId="{B0F70048-8BDD-49BE-8B92-41F3036C9917}">
      <dgm:prSet/>
      <dgm:spPr/>
    </dgm:pt>
    <dgm:pt modelId="{F45A9252-57DF-4883-9846-1624626C5C40}" type="sibTrans" cxnId="{B0F70048-8BDD-49BE-8B92-41F3036C9917}">
      <dgm:prSet/>
      <dgm:spPr/>
    </dgm:pt>
    <dgm:pt modelId="{596C5948-6022-46A0-B238-D96EDDD08E1B}" type="pres">
      <dgm:prSet presAssocID="{EEE58A97-03DE-4953-97B9-D5EBC69AC2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9B6FC8-C6D0-41AD-9531-EF50FA342CA8}" type="pres">
      <dgm:prSet presAssocID="{BD5C2EF8-A874-4257-A981-EAA94189F904}" presName="vertOne" presStyleCnt="0"/>
      <dgm:spPr/>
    </dgm:pt>
    <dgm:pt modelId="{A02BB3F2-A61B-4AEB-91E0-F227C02E8C91}" type="pres">
      <dgm:prSet presAssocID="{BD5C2EF8-A874-4257-A981-EAA94189F904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5DDF3-EE0A-45DF-A114-40D4A61028FC}" type="pres">
      <dgm:prSet presAssocID="{BD5C2EF8-A874-4257-A981-EAA94189F904}" presName="parTransOne" presStyleCnt="0"/>
      <dgm:spPr/>
    </dgm:pt>
    <dgm:pt modelId="{22896B87-1869-439F-8E94-75492945FFCD}" type="pres">
      <dgm:prSet presAssocID="{BD5C2EF8-A874-4257-A981-EAA94189F904}" presName="horzOne" presStyleCnt="0"/>
      <dgm:spPr/>
    </dgm:pt>
    <dgm:pt modelId="{8E57124B-B242-4922-9139-C80CE3F1595A}" type="pres">
      <dgm:prSet presAssocID="{EE4992E3-2D19-4B9C-AFDD-01DFC0C3B5E3}" presName="vertTwo" presStyleCnt="0"/>
      <dgm:spPr/>
    </dgm:pt>
    <dgm:pt modelId="{F98C5EFE-4648-4CD4-8B86-632FC93FC192}" type="pres">
      <dgm:prSet presAssocID="{EE4992E3-2D19-4B9C-AFDD-01DFC0C3B5E3}" presName="txTwo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E9F87-EBE5-40D4-8662-4E2AFF0B4EAD}" type="pres">
      <dgm:prSet presAssocID="{EE4992E3-2D19-4B9C-AFDD-01DFC0C3B5E3}" presName="horzTwo" presStyleCnt="0"/>
      <dgm:spPr/>
    </dgm:pt>
    <dgm:pt modelId="{88D6A9BF-886D-4653-91FB-68B41EA28971}" type="pres">
      <dgm:prSet presAssocID="{E1D47AFC-4D0E-4F89-BB83-DE919480C0D3}" presName="sibSpaceTwo" presStyleCnt="0"/>
      <dgm:spPr/>
    </dgm:pt>
    <dgm:pt modelId="{9C665E7A-506B-4BBD-BC6C-F53F58879BC9}" type="pres">
      <dgm:prSet presAssocID="{3CFCB5DF-1F99-4331-8CC8-AECDA9CC6C7D}" presName="vertTwo" presStyleCnt="0"/>
      <dgm:spPr/>
    </dgm:pt>
    <dgm:pt modelId="{2D868DFE-5C9D-4BE4-AE05-23E827F3C7DA}" type="pres">
      <dgm:prSet presAssocID="{3CFCB5DF-1F99-4331-8CC8-AECDA9CC6C7D}" presName="txTwo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D363B9-EF35-4648-B3F6-DEF2FE84859B}" type="pres">
      <dgm:prSet presAssocID="{3CFCB5DF-1F99-4331-8CC8-AECDA9CC6C7D}" presName="horzTwo" presStyleCnt="0"/>
      <dgm:spPr/>
    </dgm:pt>
    <dgm:pt modelId="{0625FF20-9560-45CA-8720-54E39FA790C6}" type="pres">
      <dgm:prSet presAssocID="{55AB101F-7144-4853-903B-853E787FC91D}" presName="sibSpaceOne" presStyleCnt="0"/>
      <dgm:spPr/>
    </dgm:pt>
    <dgm:pt modelId="{67949674-735E-47DA-A676-6EC9DAE5ED43}" type="pres">
      <dgm:prSet presAssocID="{ED0C8484-D8DE-45AB-A022-3A8161FDCDA0}" presName="vertOne" presStyleCnt="0"/>
      <dgm:spPr/>
    </dgm:pt>
    <dgm:pt modelId="{B5961E82-3622-4E65-BAB0-5DCF484A25AB}" type="pres">
      <dgm:prSet presAssocID="{ED0C8484-D8DE-45AB-A022-3A8161FDCDA0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2786A-EBBB-4D2F-8931-3DB570AA08BE}" type="pres">
      <dgm:prSet presAssocID="{ED0C8484-D8DE-45AB-A022-3A8161FDCDA0}" presName="parTransOne" presStyleCnt="0"/>
      <dgm:spPr/>
    </dgm:pt>
    <dgm:pt modelId="{137741F1-6880-488C-8793-855D265FC339}" type="pres">
      <dgm:prSet presAssocID="{ED0C8484-D8DE-45AB-A022-3A8161FDCDA0}" presName="horzOne" presStyleCnt="0"/>
      <dgm:spPr/>
    </dgm:pt>
    <dgm:pt modelId="{D34E624F-17F1-4AEB-9188-53269B0FA333}" type="pres">
      <dgm:prSet presAssocID="{588FE863-A0E7-41EB-8DCD-E6BA77286403}" presName="vertTwo" presStyleCnt="0"/>
      <dgm:spPr/>
    </dgm:pt>
    <dgm:pt modelId="{7A92467E-1661-46BF-87DC-73792913D9A2}" type="pres">
      <dgm:prSet presAssocID="{588FE863-A0E7-41EB-8DCD-E6BA77286403}" presName="txTwo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955648-8404-4840-9522-92EFA43E0158}" type="pres">
      <dgm:prSet presAssocID="{588FE863-A0E7-41EB-8DCD-E6BA77286403}" presName="horzTwo" presStyleCnt="0"/>
      <dgm:spPr/>
    </dgm:pt>
    <dgm:pt modelId="{DF71953F-813D-4E2D-B184-E6A81E56AD6E}" type="pres">
      <dgm:prSet presAssocID="{8E31799D-2543-4977-869E-C8CCAF6C08B6}" presName="sibSpaceTwo" presStyleCnt="0"/>
      <dgm:spPr/>
    </dgm:pt>
    <dgm:pt modelId="{C4496045-BBAB-4066-A7E3-9383B54E9BBF}" type="pres">
      <dgm:prSet presAssocID="{9A3B2540-4FE5-45B8-A212-96E9A7298A89}" presName="vertTwo" presStyleCnt="0"/>
      <dgm:spPr/>
    </dgm:pt>
    <dgm:pt modelId="{AFC60E92-B34A-4C77-BD85-F49FE9E84472}" type="pres">
      <dgm:prSet presAssocID="{9A3B2540-4FE5-45B8-A212-96E9A7298A89}" presName="txTwo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D82AE-300F-4237-B86A-B80016ACDB53}" type="pres">
      <dgm:prSet presAssocID="{9A3B2540-4FE5-45B8-A212-96E9A7298A89}" presName="horzTwo" presStyleCnt="0"/>
      <dgm:spPr/>
    </dgm:pt>
    <dgm:pt modelId="{B14585CF-364D-4F57-87AF-F10F697CD664}" type="pres">
      <dgm:prSet presAssocID="{0DBB5205-BD21-49B0-A89F-8D45E7A2C394}" presName="sibSpaceTwo" presStyleCnt="0"/>
      <dgm:spPr/>
    </dgm:pt>
    <dgm:pt modelId="{8CFD7676-C865-4376-9A4E-90AB06D43D1C}" type="pres">
      <dgm:prSet presAssocID="{53C5DDA5-1D20-44F4-9ACE-E1912E857C91}" presName="vertTwo" presStyleCnt="0"/>
      <dgm:spPr/>
    </dgm:pt>
    <dgm:pt modelId="{246CA681-8B66-4BD7-B559-65023B26F6E0}" type="pres">
      <dgm:prSet presAssocID="{53C5DDA5-1D20-44F4-9ACE-E1912E857C91}" presName="txTwo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C91DE1-8C53-4BF0-BBC3-42C83537BB62}" type="pres">
      <dgm:prSet presAssocID="{53C5DDA5-1D20-44F4-9ACE-E1912E857C91}" presName="horzTwo" presStyleCnt="0"/>
      <dgm:spPr/>
    </dgm:pt>
    <dgm:pt modelId="{1AA33361-56CA-4449-AC90-AE96E69CD270}" type="pres">
      <dgm:prSet presAssocID="{87D5A78C-A00C-41B2-A775-14A0FBCF231B}" presName="sibSpaceOne" presStyleCnt="0"/>
      <dgm:spPr/>
    </dgm:pt>
    <dgm:pt modelId="{09285B5B-F6D6-4818-A8D3-1C991971F813}" type="pres">
      <dgm:prSet presAssocID="{D7C1C53A-B49C-4643-9F3D-49D149230198}" presName="vertOne" presStyleCnt="0"/>
      <dgm:spPr/>
    </dgm:pt>
    <dgm:pt modelId="{E1975233-6260-439E-8B83-A3B95BCCCC26}" type="pres">
      <dgm:prSet presAssocID="{D7C1C53A-B49C-4643-9F3D-49D149230198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44F6F-F3A5-416A-8070-EFAAEBAEB711}" type="pres">
      <dgm:prSet presAssocID="{D7C1C53A-B49C-4643-9F3D-49D149230198}" presName="parTransOne" presStyleCnt="0"/>
      <dgm:spPr/>
    </dgm:pt>
    <dgm:pt modelId="{C2E0D1D4-2F23-436E-8E77-9A0FAF027D9A}" type="pres">
      <dgm:prSet presAssocID="{D7C1C53A-B49C-4643-9F3D-49D149230198}" presName="horzOne" presStyleCnt="0"/>
      <dgm:spPr/>
    </dgm:pt>
    <dgm:pt modelId="{1F3C5F9C-6224-47C6-BF6B-1EBF02701844}" type="pres">
      <dgm:prSet presAssocID="{956B0503-6F82-4814-B0F6-3B42EB338C6B}" presName="vertTwo" presStyleCnt="0"/>
      <dgm:spPr/>
    </dgm:pt>
    <dgm:pt modelId="{90CEE187-C190-4317-A8F4-29CA8C961373}" type="pres">
      <dgm:prSet presAssocID="{956B0503-6F82-4814-B0F6-3B42EB338C6B}" presName="txTwo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9CD72-F657-459C-A2BC-968994242E35}" type="pres">
      <dgm:prSet presAssocID="{956B0503-6F82-4814-B0F6-3B42EB338C6B}" presName="horzTwo" presStyleCnt="0"/>
      <dgm:spPr/>
    </dgm:pt>
    <dgm:pt modelId="{0C03A4F1-A2EE-4603-A7A8-68E899A1D308}" type="pres">
      <dgm:prSet presAssocID="{9F0D57E7-08BE-480B-8B64-329F5E60E91A}" presName="sibSpaceTwo" presStyleCnt="0"/>
      <dgm:spPr/>
    </dgm:pt>
    <dgm:pt modelId="{7DC69D05-5798-49E6-BFA8-227FFFA637BE}" type="pres">
      <dgm:prSet presAssocID="{7F2C1D42-5F24-423F-A98D-EF82ABCCC347}" presName="vertTwo" presStyleCnt="0"/>
      <dgm:spPr/>
    </dgm:pt>
    <dgm:pt modelId="{6101819C-9E31-42E9-88FA-D8382FB4D884}" type="pres">
      <dgm:prSet presAssocID="{7F2C1D42-5F24-423F-A98D-EF82ABCCC347}" presName="txTwo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496833-A99B-462D-8FF7-C342706486E7}" type="pres">
      <dgm:prSet presAssocID="{7F2C1D42-5F24-423F-A98D-EF82ABCCC347}" presName="horzTwo" presStyleCnt="0"/>
      <dgm:spPr/>
    </dgm:pt>
    <dgm:pt modelId="{AB4D27E9-D53C-46F0-8529-84C00C22D12E}" type="pres">
      <dgm:prSet presAssocID="{6313419D-C16E-4C1A-A63A-BF56AE2B5DE5}" presName="sibSpaceTwo" presStyleCnt="0"/>
      <dgm:spPr/>
    </dgm:pt>
    <dgm:pt modelId="{2B51811D-3E72-4666-B9B6-3D3E2497883F}" type="pres">
      <dgm:prSet presAssocID="{D552F544-3766-45E8-8546-8D1A02F2589A}" presName="vertTwo" presStyleCnt="0"/>
      <dgm:spPr/>
    </dgm:pt>
    <dgm:pt modelId="{3CE4D6CB-7D1A-407D-96F6-616E59623994}" type="pres">
      <dgm:prSet presAssocID="{D552F544-3766-45E8-8546-8D1A02F2589A}" presName="txTwo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226B5-2F18-4609-97F8-6FF20DA39065}" type="pres">
      <dgm:prSet presAssocID="{D552F544-3766-45E8-8546-8D1A02F2589A}" presName="horzTwo" presStyleCnt="0"/>
      <dgm:spPr/>
    </dgm:pt>
    <dgm:pt modelId="{0FC41F2E-3736-4783-82C6-640A9A8D1694}" type="pres">
      <dgm:prSet presAssocID="{58EB1498-AF26-4D70-B932-4295F1881820}" presName="sibSpaceOne" presStyleCnt="0"/>
      <dgm:spPr/>
    </dgm:pt>
    <dgm:pt modelId="{C8A5240E-ACD7-4B72-823C-5B4EFA92F600}" type="pres">
      <dgm:prSet presAssocID="{6655BB20-91E8-4406-98F9-E3B2E41DBDCC}" presName="vertOne" presStyleCnt="0"/>
      <dgm:spPr/>
    </dgm:pt>
    <dgm:pt modelId="{130FF3AB-F85C-4291-ACF4-9E6C78A7DC8D}" type="pres">
      <dgm:prSet presAssocID="{6655BB20-91E8-4406-98F9-E3B2E41DBDCC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6CEE0-880E-4E54-8528-3FD876133F4E}" type="pres">
      <dgm:prSet presAssocID="{6655BB20-91E8-4406-98F9-E3B2E41DBDCC}" presName="parTransOne" presStyleCnt="0"/>
      <dgm:spPr/>
    </dgm:pt>
    <dgm:pt modelId="{7BCBD830-3935-4666-8AA3-9559D0A39AF6}" type="pres">
      <dgm:prSet presAssocID="{6655BB20-91E8-4406-98F9-E3B2E41DBDCC}" presName="horzOne" presStyleCnt="0"/>
      <dgm:spPr/>
    </dgm:pt>
    <dgm:pt modelId="{3A92B2F9-A914-4D15-8698-4EB639BD8EDF}" type="pres">
      <dgm:prSet presAssocID="{E9C41D59-9B33-40B4-BCC5-E64852423EBA}" presName="vertTwo" presStyleCnt="0"/>
      <dgm:spPr/>
    </dgm:pt>
    <dgm:pt modelId="{2F8938F2-432F-4ACC-AD89-8230A55F3A83}" type="pres">
      <dgm:prSet presAssocID="{E9C41D59-9B33-40B4-BCC5-E64852423EBA}" presName="txTwo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271E1-11FE-429B-963A-C736CE63A736}" type="pres">
      <dgm:prSet presAssocID="{E9C41D59-9B33-40B4-BCC5-E64852423EBA}" presName="horzTwo" presStyleCnt="0"/>
      <dgm:spPr/>
    </dgm:pt>
  </dgm:ptLst>
  <dgm:cxnLst>
    <dgm:cxn modelId="{C953764B-6589-4891-B819-AE760E127940}" srcId="{D7C1C53A-B49C-4643-9F3D-49D149230198}" destId="{7F2C1D42-5F24-423F-A98D-EF82ABCCC347}" srcOrd="1" destOrd="0" parTransId="{7788E5AF-32D5-4AC9-AB92-564879A4C01B}" sibTransId="{6313419D-C16E-4C1A-A63A-BF56AE2B5DE5}"/>
    <dgm:cxn modelId="{E4BC20FD-376E-4BD9-8562-4246738A7155}" srcId="{BD5C2EF8-A874-4257-A981-EAA94189F904}" destId="{EE4992E3-2D19-4B9C-AFDD-01DFC0C3B5E3}" srcOrd="0" destOrd="0" parTransId="{D3D9E3F2-A1BD-4033-806A-01570C9A5D7C}" sibTransId="{E1D47AFC-4D0E-4F89-BB83-DE919480C0D3}"/>
    <dgm:cxn modelId="{5598758B-0CA1-4EE4-908A-E14B1A720B9E}" type="presOf" srcId="{D7C1C53A-B49C-4643-9F3D-49D149230198}" destId="{E1975233-6260-439E-8B83-A3B95BCCCC26}" srcOrd="0" destOrd="0" presId="urn:microsoft.com/office/officeart/2005/8/layout/hierarchy4"/>
    <dgm:cxn modelId="{F05B939B-6682-4549-B3FF-8C84AAF4D233}" srcId="{D7C1C53A-B49C-4643-9F3D-49D149230198}" destId="{D552F544-3766-45E8-8546-8D1A02F2589A}" srcOrd="2" destOrd="0" parTransId="{C3A1A073-29EA-4220-B964-BF34949400A0}" sibTransId="{EF6233D8-3020-4E33-A459-E62C38B8427F}"/>
    <dgm:cxn modelId="{BE3B1ADC-A092-46D7-99A8-988C297CA698}" type="presOf" srcId="{956B0503-6F82-4814-B0F6-3B42EB338C6B}" destId="{90CEE187-C190-4317-A8F4-29CA8C961373}" srcOrd="0" destOrd="0" presId="urn:microsoft.com/office/officeart/2005/8/layout/hierarchy4"/>
    <dgm:cxn modelId="{B0F70048-8BDD-49BE-8B92-41F3036C9917}" srcId="{6655BB20-91E8-4406-98F9-E3B2E41DBDCC}" destId="{E9C41D59-9B33-40B4-BCC5-E64852423EBA}" srcOrd="0" destOrd="0" parTransId="{2631FCC6-4D00-45B3-953E-9D4EE52801F5}" sibTransId="{F45A9252-57DF-4883-9846-1624626C5C40}"/>
    <dgm:cxn modelId="{27A3ECF5-23CB-4E26-8047-A9D0567CFEC1}" type="presOf" srcId="{3CFCB5DF-1F99-4331-8CC8-AECDA9CC6C7D}" destId="{2D868DFE-5C9D-4BE4-AE05-23E827F3C7DA}" srcOrd="0" destOrd="0" presId="urn:microsoft.com/office/officeart/2005/8/layout/hierarchy4"/>
    <dgm:cxn modelId="{EC531402-823D-4A37-B810-15BB258CFF4D}" type="presOf" srcId="{BD5C2EF8-A874-4257-A981-EAA94189F904}" destId="{A02BB3F2-A61B-4AEB-91E0-F227C02E8C91}" srcOrd="0" destOrd="0" presId="urn:microsoft.com/office/officeart/2005/8/layout/hierarchy4"/>
    <dgm:cxn modelId="{E75D8711-D70D-4F79-84E6-F57EBD630AA3}" srcId="{D7C1C53A-B49C-4643-9F3D-49D149230198}" destId="{956B0503-6F82-4814-B0F6-3B42EB338C6B}" srcOrd="0" destOrd="0" parTransId="{46990D07-8226-423E-90A2-6840D959507E}" sibTransId="{9F0D57E7-08BE-480B-8B64-329F5E60E91A}"/>
    <dgm:cxn modelId="{18456161-B4BC-4475-A1A2-45F3CC6D3C75}" type="presOf" srcId="{EE4992E3-2D19-4B9C-AFDD-01DFC0C3B5E3}" destId="{F98C5EFE-4648-4CD4-8B86-632FC93FC192}" srcOrd="0" destOrd="0" presId="urn:microsoft.com/office/officeart/2005/8/layout/hierarchy4"/>
    <dgm:cxn modelId="{DCAAFAEC-46BB-4AB4-9956-A17DCE3792F8}" type="presOf" srcId="{7F2C1D42-5F24-423F-A98D-EF82ABCCC347}" destId="{6101819C-9E31-42E9-88FA-D8382FB4D884}" srcOrd="0" destOrd="0" presId="urn:microsoft.com/office/officeart/2005/8/layout/hierarchy4"/>
    <dgm:cxn modelId="{E37A1828-14DC-4DD7-BE2E-A93A6E0BFB90}" srcId="{EEE58A97-03DE-4953-97B9-D5EBC69AC2AA}" destId="{D7C1C53A-B49C-4643-9F3D-49D149230198}" srcOrd="2" destOrd="0" parTransId="{5319F36E-E241-4566-9844-876AE62CDBEA}" sibTransId="{58EB1498-AF26-4D70-B932-4295F1881820}"/>
    <dgm:cxn modelId="{362F4D13-085C-44D5-8CD6-08F1628A1766}" srcId="{ED0C8484-D8DE-45AB-A022-3A8161FDCDA0}" destId="{53C5DDA5-1D20-44F4-9ACE-E1912E857C91}" srcOrd="2" destOrd="0" parTransId="{CD9C5F01-EE0D-4096-AB84-C7F5A8767F59}" sibTransId="{5E73BA24-784E-46B3-B6F0-CF7D8AE441C1}"/>
    <dgm:cxn modelId="{323B548D-45D3-4162-B8AE-CCDAF26FC8B7}" type="presOf" srcId="{53C5DDA5-1D20-44F4-9ACE-E1912E857C91}" destId="{246CA681-8B66-4BD7-B559-65023B26F6E0}" srcOrd="0" destOrd="0" presId="urn:microsoft.com/office/officeart/2005/8/layout/hierarchy4"/>
    <dgm:cxn modelId="{B2A3E452-0C99-404F-829D-12660B55FC35}" srcId="{EEE58A97-03DE-4953-97B9-D5EBC69AC2AA}" destId="{6655BB20-91E8-4406-98F9-E3B2E41DBDCC}" srcOrd="3" destOrd="0" parTransId="{32FCA51A-1334-4F20-942D-24C9CC32EED7}" sibTransId="{4A4C8B8B-6998-4838-8EB1-04003FD58EC7}"/>
    <dgm:cxn modelId="{0367BF31-C136-4BD0-B4AB-2A5CAE17D411}" srcId="{ED0C8484-D8DE-45AB-A022-3A8161FDCDA0}" destId="{9A3B2540-4FE5-45B8-A212-96E9A7298A89}" srcOrd="1" destOrd="0" parTransId="{64AF5AA6-9FE9-45D1-9884-79B9B746AB9C}" sibTransId="{0DBB5205-BD21-49B0-A89F-8D45E7A2C394}"/>
    <dgm:cxn modelId="{9FFA2E59-0E09-4772-BDAA-B5BDCD5A6FF7}" type="presOf" srcId="{D552F544-3766-45E8-8546-8D1A02F2589A}" destId="{3CE4D6CB-7D1A-407D-96F6-616E59623994}" srcOrd="0" destOrd="0" presId="urn:microsoft.com/office/officeart/2005/8/layout/hierarchy4"/>
    <dgm:cxn modelId="{820F9B13-8F58-43CA-A429-4FB6DA600828}" type="presOf" srcId="{6655BB20-91E8-4406-98F9-E3B2E41DBDCC}" destId="{130FF3AB-F85C-4291-ACF4-9E6C78A7DC8D}" srcOrd="0" destOrd="0" presId="urn:microsoft.com/office/officeart/2005/8/layout/hierarchy4"/>
    <dgm:cxn modelId="{596C1E6D-970D-4AD1-9DCD-1551A83E3FCD}" type="presOf" srcId="{E9C41D59-9B33-40B4-BCC5-E64852423EBA}" destId="{2F8938F2-432F-4ACC-AD89-8230A55F3A83}" srcOrd="0" destOrd="0" presId="urn:microsoft.com/office/officeart/2005/8/layout/hierarchy4"/>
    <dgm:cxn modelId="{2F2E2A4D-805B-4BFD-A00B-892D96FEB482}" srcId="{BD5C2EF8-A874-4257-A981-EAA94189F904}" destId="{3CFCB5DF-1F99-4331-8CC8-AECDA9CC6C7D}" srcOrd="1" destOrd="0" parTransId="{3FFF6F22-71C5-4B1D-BEDF-9737D1CD8A7A}" sibTransId="{59579205-B8B4-4602-981E-1DCE0466FAF2}"/>
    <dgm:cxn modelId="{EBA6E25E-7E90-4C4F-8386-0F251449930C}" srcId="{EEE58A97-03DE-4953-97B9-D5EBC69AC2AA}" destId="{ED0C8484-D8DE-45AB-A022-3A8161FDCDA0}" srcOrd="1" destOrd="0" parTransId="{1CCE381C-111F-4361-931D-9D7DA27A5C82}" sibTransId="{87D5A78C-A00C-41B2-A775-14A0FBCF231B}"/>
    <dgm:cxn modelId="{90636563-9FCF-436F-8C94-59FC7155342B}" type="presOf" srcId="{ED0C8484-D8DE-45AB-A022-3A8161FDCDA0}" destId="{B5961E82-3622-4E65-BAB0-5DCF484A25AB}" srcOrd="0" destOrd="0" presId="urn:microsoft.com/office/officeart/2005/8/layout/hierarchy4"/>
    <dgm:cxn modelId="{03972E84-A78E-4089-A082-B06E8872320C}" type="presOf" srcId="{588FE863-A0E7-41EB-8DCD-E6BA77286403}" destId="{7A92467E-1661-46BF-87DC-73792913D9A2}" srcOrd="0" destOrd="0" presId="urn:microsoft.com/office/officeart/2005/8/layout/hierarchy4"/>
    <dgm:cxn modelId="{42A45D40-C8B5-43E0-A373-92EEA15D8A17}" srcId="{EEE58A97-03DE-4953-97B9-D5EBC69AC2AA}" destId="{BD5C2EF8-A874-4257-A981-EAA94189F904}" srcOrd="0" destOrd="0" parTransId="{1B521A80-7226-4B45-ADEE-A8F34C8109B2}" sibTransId="{55AB101F-7144-4853-903B-853E787FC91D}"/>
    <dgm:cxn modelId="{5A854D08-424D-40AD-9554-BDC7A61F25E9}" type="presOf" srcId="{EEE58A97-03DE-4953-97B9-D5EBC69AC2AA}" destId="{596C5948-6022-46A0-B238-D96EDDD08E1B}" srcOrd="0" destOrd="0" presId="urn:microsoft.com/office/officeart/2005/8/layout/hierarchy4"/>
    <dgm:cxn modelId="{91D5846B-7D73-44BF-8872-77A7A82815B6}" srcId="{ED0C8484-D8DE-45AB-A022-3A8161FDCDA0}" destId="{588FE863-A0E7-41EB-8DCD-E6BA77286403}" srcOrd="0" destOrd="0" parTransId="{B928DD1B-2BD9-40EB-9B22-D8EC6CEFE463}" sibTransId="{8E31799D-2543-4977-869E-C8CCAF6C08B6}"/>
    <dgm:cxn modelId="{ED1D948E-3A34-4A4C-AA19-0872EEA9785D}" type="presOf" srcId="{9A3B2540-4FE5-45B8-A212-96E9A7298A89}" destId="{AFC60E92-B34A-4C77-BD85-F49FE9E84472}" srcOrd="0" destOrd="0" presId="urn:microsoft.com/office/officeart/2005/8/layout/hierarchy4"/>
    <dgm:cxn modelId="{FC8756D1-B895-4A50-A373-C009309194C9}" type="presParOf" srcId="{596C5948-6022-46A0-B238-D96EDDD08E1B}" destId="{F19B6FC8-C6D0-41AD-9531-EF50FA342CA8}" srcOrd="0" destOrd="0" presId="urn:microsoft.com/office/officeart/2005/8/layout/hierarchy4"/>
    <dgm:cxn modelId="{52B62E41-D469-4B21-A111-833360307C11}" type="presParOf" srcId="{F19B6FC8-C6D0-41AD-9531-EF50FA342CA8}" destId="{A02BB3F2-A61B-4AEB-91E0-F227C02E8C91}" srcOrd="0" destOrd="0" presId="urn:microsoft.com/office/officeart/2005/8/layout/hierarchy4"/>
    <dgm:cxn modelId="{88FF1CB5-4365-49BF-B7EA-5DC7AAFBB4B8}" type="presParOf" srcId="{F19B6FC8-C6D0-41AD-9531-EF50FA342CA8}" destId="{ABE5DDF3-EE0A-45DF-A114-40D4A61028FC}" srcOrd="1" destOrd="0" presId="urn:microsoft.com/office/officeart/2005/8/layout/hierarchy4"/>
    <dgm:cxn modelId="{572AFAE9-FA17-4607-AAE9-EF4EA101F0C2}" type="presParOf" srcId="{F19B6FC8-C6D0-41AD-9531-EF50FA342CA8}" destId="{22896B87-1869-439F-8E94-75492945FFCD}" srcOrd="2" destOrd="0" presId="urn:microsoft.com/office/officeart/2005/8/layout/hierarchy4"/>
    <dgm:cxn modelId="{EAE7183C-D3F2-4E6B-8D81-46D8508340AD}" type="presParOf" srcId="{22896B87-1869-439F-8E94-75492945FFCD}" destId="{8E57124B-B242-4922-9139-C80CE3F1595A}" srcOrd="0" destOrd="0" presId="urn:microsoft.com/office/officeart/2005/8/layout/hierarchy4"/>
    <dgm:cxn modelId="{0419EAEC-8B2F-4224-8151-0C1E6BC4F92A}" type="presParOf" srcId="{8E57124B-B242-4922-9139-C80CE3F1595A}" destId="{F98C5EFE-4648-4CD4-8B86-632FC93FC192}" srcOrd="0" destOrd="0" presId="urn:microsoft.com/office/officeart/2005/8/layout/hierarchy4"/>
    <dgm:cxn modelId="{78CFE0E8-B618-42E7-B3C0-B7070D46B094}" type="presParOf" srcId="{8E57124B-B242-4922-9139-C80CE3F1595A}" destId="{B94E9F87-EBE5-40D4-8662-4E2AFF0B4EAD}" srcOrd="1" destOrd="0" presId="urn:microsoft.com/office/officeart/2005/8/layout/hierarchy4"/>
    <dgm:cxn modelId="{5E31004E-BE38-4193-A09F-D233CDB138C3}" type="presParOf" srcId="{22896B87-1869-439F-8E94-75492945FFCD}" destId="{88D6A9BF-886D-4653-91FB-68B41EA28971}" srcOrd="1" destOrd="0" presId="urn:microsoft.com/office/officeart/2005/8/layout/hierarchy4"/>
    <dgm:cxn modelId="{698DCC0E-9B7F-4A63-9E90-D921D261F275}" type="presParOf" srcId="{22896B87-1869-439F-8E94-75492945FFCD}" destId="{9C665E7A-506B-4BBD-BC6C-F53F58879BC9}" srcOrd="2" destOrd="0" presId="urn:microsoft.com/office/officeart/2005/8/layout/hierarchy4"/>
    <dgm:cxn modelId="{2A83F736-98EA-4D7F-B9E7-9C9C88CE9173}" type="presParOf" srcId="{9C665E7A-506B-4BBD-BC6C-F53F58879BC9}" destId="{2D868DFE-5C9D-4BE4-AE05-23E827F3C7DA}" srcOrd="0" destOrd="0" presId="urn:microsoft.com/office/officeart/2005/8/layout/hierarchy4"/>
    <dgm:cxn modelId="{E791C0C0-7CE7-47C1-BF7E-443D66C83695}" type="presParOf" srcId="{9C665E7A-506B-4BBD-BC6C-F53F58879BC9}" destId="{C9D363B9-EF35-4648-B3F6-DEF2FE84859B}" srcOrd="1" destOrd="0" presId="urn:microsoft.com/office/officeart/2005/8/layout/hierarchy4"/>
    <dgm:cxn modelId="{21A77AAA-7E9C-4233-89F9-E6360116EA4F}" type="presParOf" srcId="{596C5948-6022-46A0-B238-D96EDDD08E1B}" destId="{0625FF20-9560-45CA-8720-54E39FA790C6}" srcOrd="1" destOrd="0" presId="urn:microsoft.com/office/officeart/2005/8/layout/hierarchy4"/>
    <dgm:cxn modelId="{61F8126F-C0B4-4543-91C1-0D95B2805414}" type="presParOf" srcId="{596C5948-6022-46A0-B238-D96EDDD08E1B}" destId="{67949674-735E-47DA-A676-6EC9DAE5ED43}" srcOrd="2" destOrd="0" presId="urn:microsoft.com/office/officeart/2005/8/layout/hierarchy4"/>
    <dgm:cxn modelId="{EEF1A6B8-F396-442E-AB93-D568013F0259}" type="presParOf" srcId="{67949674-735E-47DA-A676-6EC9DAE5ED43}" destId="{B5961E82-3622-4E65-BAB0-5DCF484A25AB}" srcOrd="0" destOrd="0" presId="urn:microsoft.com/office/officeart/2005/8/layout/hierarchy4"/>
    <dgm:cxn modelId="{71DDAD6B-DBD6-4E9E-9CF1-47959D807156}" type="presParOf" srcId="{67949674-735E-47DA-A676-6EC9DAE5ED43}" destId="{A7B2786A-EBBB-4D2F-8931-3DB570AA08BE}" srcOrd="1" destOrd="0" presId="urn:microsoft.com/office/officeart/2005/8/layout/hierarchy4"/>
    <dgm:cxn modelId="{4831E3A0-1AD9-4289-B34C-E379BC2FA25E}" type="presParOf" srcId="{67949674-735E-47DA-A676-6EC9DAE5ED43}" destId="{137741F1-6880-488C-8793-855D265FC339}" srcOrd="2" destOrd="0" presId="urn:microsoft.com/office/officeart/2005/8/layout/hierarchy4"/>
    <dgm:cxn modelId="{7EEDEAF5-35C9-4014-89C8-F935985F991D}" type="presParOf" srcId="{137741F1-6880-488C-8793-855D265FC339}" destId="{D34E624F-17F1-4AEB-9188-53269B0FA333}" srcOrd="0" destOrd="0" presId="urn:microsoft.com/office/officeart/2005/8/layout/hierarchy4"/>
    <dgm:cxn modelId="{706C2C38-8712-4AA6-9AC1-4FF5E6D12A10}" type="presParOf" srcId="{D34E624F-17F1-4AEB-9188-53269B0FA333}" destId="{7A92467E-1661-46BF-87DC-73792913D9A2}" srcOrd="0" destOrd="0" presId="urn:microsoft.com/office/officeart/2005/8/layout/hierarchy4"/>
    <dgm:cxn modelId="{7B5EB010-933A-4746-AAC0-7091AB8C29C8}" type="presParOf" srcId="{D34E624F-17F1-4AEB-9188-53269B0FA333}" destId="{AE955648-8404-4840-9522-92EFA43E0158}" srcOrd="1" destOrd="0" presId="urn:microsoft.com/office/officeart/2005/8/layout/hierarchy4"/>
    <dgm:cxn modelId="{3CE084D0-6FEB-4CD1-95EC-8F906B665F0C}" type="presParOf" srcId="{137741F1-6880-488C-8793-855D265FC339}" destId="{DF71953F-813D-4E2D-B184-E6A81E56AD6E}" srcOrd="1" destOrd="0" presId="urn:microsoft.com/office/officeart/2005/8/layout/hierarchy4"/>
    <dgm:cxn modelId="{6241BE3C-84E0-4B3E-A16A-6E42969676A1}" type="presParOf" srcId="{137741F1-6880-488C-8793-855D265FC339}" destId="{C4496045-BBAB-4066-A7E3-9383B54E9BBF}" srcOrd="2" destOrd="0" presId="urn:microsoft.com/office/officeart/2005/8/layout/hierarchy4"/>
    <dgm:cxn modelId="{F736FE16-317C-4D13-9CBD-03E8B1DEF638}" type="presParOf" srcId="{C4496045-BBAB-4066-A7E3-9383B54E9BBF}" destId="{AFC60E92-B34A-4C77-BD85-F49FE9E84472}" srcOrd="0" destOrd="0" presId="urn:microsoft.com/office/officeart/2005/8/layout/hierarchy4"/>
    <dgm:cxn modelId="{971BC043-601C-45C7-93BE-B2349C772865}" type="presParOf" srcId="{C4496045-BBAB-4066-A7E3-9383B54E9BBF}" destId="{DB5D82AE-300F-4237-B86A-B80016ACDB53}" srcOrd="1" destOrd="0" presId="urn:microsoft.com/office/officeart/2005/8/layout/hierarchy4"/>
    <dgm:cxn modelId="{C61C39B2-13FC-43BB-B4E5-4ECA628C86FB}" type="presParOf" srcId="{137741F1-6880-488C-8793-855D265FC339}" destId="{B14585CF-364D-4F57-87AF-F10F697CD664}" srcOrd="3" destOrd="0" presId="urn:microsoft.com/office/officeart/2005/8/layout/hierarchy4"/>
    <dgm:cxn modelId="{B0F9FC69-09AC-428C-A60B-6B1D3276DACB}" type="presParOf" srcId="{137741F1-6880-488C-8793-855D265FC339}" destId="{8CFD7676-C865-4376-9A4E-90AB06D43D1C}" srcOrd="4" destOrd="0" presId="urn:microsoft.com/office/officeart/2005/8/layout/hierarchy4"/>
    <dgm:cxn modelId="{3BA85915-C99E-43BB-B50C-93E6AF42832F}" type="presParOf" srcId="{8CFD7676-C865-4376-9A4E-90AB06D43D1C}" destId="{246CA681-8B66-4BD7-B559-65023B26F6E0}" srcOrd="0" destOrd="0" presId="urn:microsoft.com/office/officeart/2005/8/layout/hierarchy4"/>
    <dgm:cxn modelId="{5862B8F3-0D5B-4499-BB18-BB97E9646AE0}" type="presParOf" srcId="{8CFD7676-C865-4376-9A4E-90AB06D43D1C}" destId="{00C91DE1-8C53-4BF0-BBC3-42C83537BB62}" srcOrd="1" destOrd="0" presId="urn:microsoft.com/office/officeart/2005/8/layout/hierarchy4"/>
    <dgm:cxn modelId="{AA7EF232-A87D-4168-A976-E30072619647}" type="presParOf" srcId="{596C5948-6022-46A0-B238-D96EDDD08E1B}" destId="{1AA33361-56CA-4449-AC90-AE96E69CD270}" srcOrd="3" destOrd="0" presId="urn:microsoft.com/office/officeart/2005/8/layout/hierarchy4"/>
    <dgm:cxn modelId="{7878028F-0A6A-475D-9BD8-4C5F90C51E11}" type="presParOf" srcId="{596C5948-6022-46A0-B238-D96EDDD08E1B}" destId="{09285B5B-F6D6-4818-A8D3-1C991971F813}" srcOrd="4" destOrd="0" presId="urn:microsoft.com/office/officeart/2005/8/layout/hierarchy4"/>
    <dgm:cxn modelId="{77185253-45E0-43A5-8578-7317D0E85D01}" type="presParOf" srcId="{09285B5B-F6D6-4818-A8D3-1C991971F813}" destId="{E1975233-6260-439E-8B83-A3B95BCCCC26}" srcOrd="0" destOrd="0" presId="urn:microsoft.com/office/officeart/2005/8/layout/hierarchy4"/>
    <dgm:cxn modelId="{917623FD-2B56-4DB3-956C-60F422C90DAE}" type="presParOf" srcId="{09285B5B-F6D6-4818-A8D3-1C991971F813}" destId="{D9044F6F-F3A5-416A-8070-EFAAEBAEB711}" srcOrd="1" destOrd="0" presId="urn:microsoft.com/office/officeart/2005/8/layout/hierarchy4"/>
    <dgm:cxn modelId="{5EBC3FCB-CF7B-4D1E-8126-94D14CB2B093}" type="presParOf" srcId="{09285B5B-F6D6-4818-A8D3-1C991971F813}" destId="{C2E0D1D4-2F23-436E-8E77-9A0FAF027D9A}" srcOrd="2" destOrd="0" presId="urn:microsoft.com/office/officeart/2005/8/layout/hierarchy4"/>
    <dgm:cxn modelId="{2F6B92B9-4914-4A44-B2E2-1C90A43E9E22}" type="presParOf" srcId="{C2E0D1D4-2F23-436E-8E77-9A0FAF027D9A}" destId="{1F3C5F9C-6224-47C6-BF6B-1EBF02701844}" srcOrd="0" destOrd="0" presId="urn:microsoft.com/office/officeart/2005/8/layout/hierarchy4"/>
    <dgm:cxn modelId="{C9623958-4CEB-4B1E-B982-5FDFE4F7BF95}" type="presParOf" srcId="{1F3C5F9C-6224-47C6-BF6B-1EBF02701844}" destId="{90CEE187-C190-4317-A8F4-29CA8C961373}" srcOrd="0" destOrd="0" presId="urn:microsoft.com/office/officeart/2005/8/layout/hierarchy4"/>
    <dgm:cxn modelId="{D4DF442F-0806-4D08-967D-0D8CAF5F03A3}" type="presParOf" srcId="{1F3C5F9C-6224-47C6-BF6B-1EBF02701844}" destId="{8B79CD72-F657-459C-A2BC-968994242E35}" srcOrd="1" destOrd="0" presId="urn:microsoft.com/office/officeart/2005/8/layout/hierarchy4"/>
    <dgm:cxn modelId="{D37478CD-340A-459F-8DEE-6A6047428250}" type="presParOf" srcId="{C2E0D1D4-2F23-436E-8E77-9A0FAF027D9A}" destId="{0C03A4F1-A2EE-4603-A7A8-68E899A1D308}" srcOrd="1" destOrd="0" presId="urn:microsoft.com/office/officeart/2005/8/layout/hierarchy4"/>
    <dgm:cxn modelId="{06DFEDB3-8B3E-4608-B379-096F212D9391}" type="presParOf" srcId="{C2E0D1D4-2F23-436E-8E77-9A0FAF027D9A}" destId="{7DC69D05-5798-49E6-BFA8-227FFFA637BE}" srcOrd="2" destOrd="0" presId="urn:microsoft.com/office/officeart/2005/8/layout/hierarchy4"/>
    <dgm:cxn modelId="{10DBF202-B443-4FF1-B2AF-D2CD35A91301}" type="presParOf" srcId="{7DC69D05-5798-49E6-BFA8-227FFFA637BE}" destId="{6101819C-9E31-42E9-88FA-D8382FB4D884}" srcOrd="0" destOrd="0" presId="urn:microsoft.com/office/officeart/2005/8/layout/hierarchy4"/>
    <dgm:cxn modelId="{C46DC5EE-9BBD-4FBD-B21C-DF980E84E061}" type="presParOf" srcId="{7DC69D05-5798-49E6-BFA8-227FFFA637BE}" destId="{A9496833-A99B-462D-8FF7-C342706486E7}" srcOrd="1" destOrd="0" presId="urn:microsoft.com/office/officeart/2005/8/layout/hierarchy4"/>
    <dgm:cxn modelId="{A4B69E22-31AA-4BE2-8957-AF67A4603572}" type="presParOf" srcId="{C2E0D1D4-2F23-436E-8E77-9A0FAF027D9A}" destId="{AB4D27E9-D53C-46F0-8529-84C00C22D12E}" srcOrd="3" destOrd="0" presId="urn:microsoft.com/office/officeart/2005/8/layout/hierarchy4"/>
    <dgm:cxn modelId="{EEF3771A-3E6E-4787-B2DB-A2CAB267F618}" type="presParOf" srcId="{C2E0D1D4-2F23-436E-8E77-9A0FAF027D9A}" destId="{2B51811D-3E72-4666-B9B6-3D3E2497883F}" srcOrd="4" destOrd="0" presId="urn:microsoft.com/office/officeart/2005/8/layout/hierarchy4"/>
    <dgm:cxn modelId="{E0B5ECAB-82BF-4B9C-9925-F81BAB7D35D5}" type="presParOf" srcId="{2B51811D-3E72-4666-B9B6-3D3E2497883F}" destId="{3CE4D6CB-7D1A-407D-96F6-616E59623994}" srcOrd="0" destOrd="0" presId="urn:microsoft.com/office/officeart/2005/8/layout/hierarchy4"/>
    <dgm:cxn modelId="{1E297C9B-9BFE-4DB4-B7E0-2AEBB8EC56EB}" type="presParOf" srcId="{2B51811D-3E72-4666-B9B6-3D3E2497883F}" destId="{EDC226B5-2F18-4609-97F8-6FF20DA39065}" srcOrd="1" destOrd="0" presId="urn:microsoft.com/office/officeart/2005/8/layout/hierarchy4"/>
    <dgm:cxn modelId="{143484BC-E5B5-4E69-A8AF-0ED1BE3194E6}" type="presParOf" srcId="{596C5948-6022-46A0-B238-D96EDDD08E1B}" destId="{0FC41F2E-3736-4783-82C6-640A9A8D1694}" srcOrd="5" destOrd="0" presId="urn:microsoft.com/office/officeart/2005/8/layout/hierarchy4"/>
    <dgm:cxn modelId="{E895AA08-94FA-4907-A98D-7924CEE3DBEA}" type="presParOf" srcId="{596C5948-6022-46A0-B238-D96EDDD08E1B}" destId="{C8A5240E-ACD7-4B72-823C-5B4EFA92F600}" srcOrd="6" destOrd="0" presId="urn:microsoft.com/office/officeart/2005/8/layout/hierarchy4"/>
    <dgm:cxn modelId="{1561F100-0536-4416-95A8-2F6C328E6AA9}" type="presParOf" srcId="{C8A5240E-ACD7-4B72-823C-5B4EFA92F600}" destId="{130FF3AB-F85C-4291-ACF4-9E6C78A7DC8D}" srcOrd="0" destOrd="0" presId="urn:microsoft.com/office/officeart/2005/8/layout/hierarchy4"/>
    <dgm:cxn modelId="{DE2E5EC1-F582-4900-9ABB-370E5D2F9B75}" type="presParOf" srcId="{C8A5240E-ACD7-4B72-823C-5B4EFA92F600}" destId="{41D6CEE0-880E-4E54-8528-3FD876133F4E}" srcOrd="1" destOrd="0" presId="urn:microsoft.com/office/officeart/2005/8/layout/hierarchy4"/>
    <dgm:cxn modelId="{DAE018C5-5855-409D-907B-627E87D00FDE}" type="presParOf" srcId="{C8A5240E-ACD7-4B72-823C-5B4EFA92F600}" destId="{7BCBD830-3935-4666-8AA3-9559D0A39AF6}" srcOrd="2" destOrd="0" presId="urn:microsoft.com/office/officeart/2005/8/layout/hierarchy4"/>
    <dgm:cxn modelId="{F3ACB167-6579-4B08-8F63-B66CBFE61623}" type="presParOf" srcId="{7BCBD830-3935-4666-8AA3-9559D0A39AF6}" destId="{3A92B2F9-A914-4D15-8698-4EB639BD8EDF}" srcOrd="0" destOrd="0" presId="urn:microsoft.com/office/officeart/2005/8/layout/hierarchy4"/>
    <dgm:cxn modelId="{E7DF74F5-EB3C-48BE-B5B5-A0487115AA22}" type="presParOf" srcId="{3A92B2F9-A914-4D15-8698-4EB639BD8EDF}" destId="{2F8938F2-432F-4ACC-AD89-8230A55F3A83}" srcOrd="0" destOrd="0" presId="urn:microsoft.com/office/officeart/2005/8/layout/hierarchy4"/>
    <dgm:cxn modelId="{4D395FFA-440E-460C-8641-7035FC5D2E3B}" type="presParOf" srcId="{3A92B2F9-A914-4D15-8698-4EB639BD8EDF}" destId="{DCF271E1-11FE-429B-963A-C736CE63A7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34662F-896A-4080-807A-1E20E9DA200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1AE8E-10BC-4FF0-A56F-96E065C13C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Make a copy of the original drive</a:t>
          </a:r>
          <a:endParaRPr lang="en-US" dirty="0"/>
        </a:p>
      </dgm:t>
    </dgm:pt>
    <dgm:pt modelId="{80B01828-9456-403F-89BB-DBB7F4676B4D}" type="parTrans" cxnId="{6DBBE342-5351-459E-B388-2C41381E8D21}">
      <dgm:prSet/>
      <dgm:spPr/>
      <dgm:t>
        <a:bodyPr/>
        <a:lstStyle/>
        <a:p>
          <a:endParaRPr lang="en-US"/>
        </a:p>
      </dgm:t>
    </dgm:pt>
    <dgm:pt modelId="{7D61B8B5-0C1C-49F8-AE69-57D879218B65}" type="sibTrans" cxnId="{6DBBE342-5351-459E-B388-2C41381E8D21}">
      <dgm:prSet/>
      <dgm:spPr/>
      <dgm:t>
        <a:bodyPr/>
        <a:lstStyle/>
        <a:p>
          <a:endParaRPr lang="en-US"/>
        </a:p>
      </dgm:t>
    </dgm:pt>
    <dgm:pt modelId="{1B55C646-ECAD-4387-BF5F-245EE3A5106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Physical data copy</a:t>
          </a:r>
          <a:endParaRPr lang="en-US" dirty="0"/>
        </a:p>
      </dgm:t>
    </dgm:pt>
    <dgm:pt modelId="{8D456E8D-4429-47E8-94A7-C5EA27DA5093}" type="parTrans" cxnId="{387804F3-31E8-40F1-A66D-350FD90B213A}">
      <dgm:prSet/>
      <dgm:spPr>
        <a:solidFill>
          <a:schemeClr val="tx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7A20C1D-3018-41C3-A284-D7779B3E6252}" type="sibTrans" cxnId="{387804F3-31E8-40F1-A66D-350FD90B213A}">
      <dgm:prSet/>
      <dgm:spPr/>
      <dgm:t>
        <a:bodyPr/>
        <a:lstStyle/>
        <a:p>
          <a:endParaRPr lang="en-US"/>
        </a:p>
      </dgm:t>
    </dgm:pt>
    <dgm:pt modelId="{7C17B9ED-898A-4262-92D7-945785C10F1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Logical data copy</a:t>
          </a:r>
          <a:endParaRPr lang="en-US" dirty="0">
            <a:solidFill>
              <a:srgbClr val="0403A9"/>
            </a:solidFill>
          </a:endParaRPr>
        </a:p>
      </dgm:t>
    </dgm:pt>
    <dgm:pt modelId="{2F9E6D61-9BD6-42D7-ACBA-2F8821B93C44}" type="parTrans" cxnId="{EDCD7526-259E-44D6-B80C-5AB6F6E0EB7F}">
      <dgm:prSet/>
      <dgm:spPr>
        <a:solidFill>
          <a:schemeClr val="tx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D9EA1C64-009E-4EF9-9482-E87AF50D5032}" type="sibTrans" cxnId="{EDCD7526-259E-44D6-B80C-5AB6F6E0EB7F}">
      <dgm:prSet/>
      <dgm:spPr/>
      <dgm:t>
        <a:bodyPr/>
        <a:lstStyle/>
        <a:p>
          <a:endParaRPr lang="en-US"/>
        </a:p>
      </dgm:t>
    </dgm:pt>
    <dgm:pt modelId="{A17C99F7-735A-4C1A-B33D-E401C12ED0A1}">
      <dgm:prSet phldrT="[Text]"/>
      <dgm:spPr>
        <a:solidFill>
          <a:srgbClr val="0403A9"/>
        </a:solidFill>
      </dgm:spPr>
      <dgm:t>
        <a:bodyPr/>
        <a:lstStyle/>
        <a:p>
          <a:r>
            <a:rPr lang="en-US" dirty="0" smtClean="0"/>
            <a:t>Format</a:t>
          </a:r>
          <a:endParaRPr lang="en-US" dirty="0"/>
        </a:p>
      </dgm:t>
    </dgm:pt>
    <dgm:pt modelId="{B896EA2E-702C-41BD-97ED-6CC2878AD5B5}" type="parTrans" cxnId="{CB2DAA09-EAD8-4088-BC2B-EBE72539BA3B}">
      <dgm:prSet/>
      <dgm:spPr>
        <a:solidFill>
          <a:schemeClr val="tx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943DAD7-D47D-47B4-AD46-B42DDE974207}" type="sibTrans" cxnId="{CB2DAA09-EAD8-4088-BC2B-EBE72539BA3B}">
      <dgm:prSet/>
      <dgm:spPr/>
      <dgm:t>
        <a:bodyPr/>
        <a:lstStyle/>
        <a:p>
          <a:endParaRPr lang="en-US"/>
        </a:p>
      </dgm:t>
    </dgm:pt>
    <dgm:pt modelId="{32CFE0C2-A842-457F-B1FD-4EC0438DF43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Command-line acquisition</a:t>
          </a:r>
          <a:endParaRPr lang="en-US" dirty="0"/>
        </a:p>
      </dgm:t>
    </dgm:pt>
    <dgm:pt modelId="{4EECF520-8A99-44B7-B9C8-30170DDF24AB}" type="parTrans" cxnId="{780EACE9-D205-4B63-9FD6-7A8A8B72E7C4}">
      <dgm:prSet/>
      <dgm:spPr>
        <a:solidFill>
          <a:schemeClr val="tx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4F18045-2C0E-4E16-A0EF-CD5A6B8D0739}" type="sibTrans" cxnId="{780EACE9-D205-4B63-9FD6-7A8A8B72E7C4}">
      <dgm:prSet/>
      <dgm:spPr/>
      <dgm:t>
        <a:bodyPr/>
        <a:lstStyle/>
        <a:p>
          <a:endParaRPr lang="en-US"/>
        </a:p>
      </dgm:t>
    </dgm:pt>
    <dgm:pt modelId="{951171C9-AEFF-463C-BEE9-B1FAE4E988C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GUI acquisition</a:t>
          </a:r>
          <a:endParaRPr lang="en-US" dirty="0">
            <a:solidFill>
              <a:srgbClr val="0403A9"/>
            </a:solidFill>
          </a:endParaRPr>
        </a:p>
      </dgm:t>
    </dgm:pt>
    <dgm:pt modelId="{CA79FB85-3B9E-45CF-9948-9EBD8D9915FD}" type="parTrans" cxnId="{9437EBCE-BECF-45D3-B9DD-FE46FB07CE76}">
      <dgm:prSet/>
      <dgm:spPr>
        <a:solidFill>
          <a:schemeClr val="tx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7FCA103D-9A83-41FF-8D08-996F776D241C}" type="sibTrans" cxnId="{9437EBCE-BECF-45D3-B9DD-FE46FB07CE76}">
      <dgm:prSet/>
      <dgm:spPr/>
      <dgm:t>
        <a:bodyPr/>
        <a:lstStyle/>
        <a:p>
          <a:endParaRPr lang="en-US"/>
        </a:p>
      </dgm:t>
    </dgm:pt>
    <dgm:pt modelId="{F93DCC7C-5BC8-4F59-9FC0-6E9341B63E12}">
      <dgm:prSet phldrT="[Text]"/>
      <dgm:spPr>
        <a:solidFill>
          <a:srgbClr val="0403A9"/>
        </a:solidFill>
      </dgm:spPr>
      <dgm:t>
        <a:bodyPr/>
        <a:lstStyle/>
        <a:p>
          <a:r>
            <a:rPr lang="en-US" dirty="0" smtClean="0"/>
            <a:t>Remote acquisition</a:t>
          </a:r>
          <a:endParaRPr lang="en-US" dirty="0"/>
        </a:p>
      </dgm:t>
    </dgm:pt>
    <dgm:pt modelId="{3A18E010-5C94-491D-91EE-1B558FC567BA}" type="parTrans" cxnId="{5FA09BD3-4790-48C6-A7A4-03DBA338AA77}">
      <dgm:prSet/>
      <dgm:spPr>
        <a:solidFill>
          <a:schemeClr val="tx2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EE2A105-5A1D-4CC4-8CBF-D9F8C2613F3F}" type="sibTrans" cxnId="{5FA09BD3-4790-48C6-A7A4-03DBA338AA77}">
      <dgm:prSet/>
      <dgm:spPr/>
      <dgm:t>
        <a:bodyPr/>
        <a:lstStyle/>
        <a:p>
          <a:endParaRPr lang="en-US"/>
        </a:p>
      </dgm:t>
    </dgm:pt>
    <dgm:pt modelId="{81DB8500-3328-4908-8628-966E97CE7FD8}" type="pres">
      <dgm:prSet presAssocID="{BF34662F-896A-4080-807A-1E20E9DA200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11F490-47A0-4199-9DDD-B5D618D14CF0}" type="pres">
      <dgm:prSet presAssocID="{4C01AE8E-10BC-4FF0-A56F-96E065C13C8E}" presName="centerShape" presStyleLbl="node0" presStyleIdx="0" presStyleCnt="1"/>
      <dgm:spPr/>
      <dgm:t>
        <a:bodyPr/>
        <a:lstStyle/>
        <a:p>
          <a:endParaRPr lang="en-US"/>
        </a:p>
      </dgm:t>
    </dgm:pt>
    <dgm:pt modelId="{29905CF9-DC17-4223-97E0-42F02EC748A1}" type="pres">
      <dgm:prSet presAssocID="{8D456E8D-4429-47E8-94A7-C5EA27DA5093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E92A0E3C-79A4-44D2-93E2-3969D19CA812}" type="pres">
      <dgm:prSet presAssocID="{1B55C646-ECAD-4387-BF5F-245EE3A5106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0E08F-9EAB-4403-B3BB-E4FB5D27985F}" type="pres">
      <dgm:prSet presAssocID="{2F9E6D61-9BD6-42D7-ACBA-2F8821B93C44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B81BD6D6-E100-4921-94D4-A2E093AD3454}" type="pres">
      <dgm:prSet presAssocID="{7C17B9ED-898A-4262-92D7-945785C10F1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E36B-440A-436D-BC75-11F2043E6B95}" type="pres">
      <dgm:prSet presAssocID="{B896EA2E-702C-41BD-97ED-6CC2878AD5B5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2A68E76B-6687-4F91-B549-668420EA472B}" type="pres">
      <dgm:prSet presAssocID="{A17C99F7-735A-4C1A-B33D-E401C12ED0A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93B38-ACF4-4EC3-B3DB-6F420A1A1644}" type="pres">
      <dgm:prSet presAssocID="{4EECF520-8A99-44B7-B9C8-30170DDF24AB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F30B349D-85BC-4183-9340-80A444448519}" type="pres">
      <dgm:prSet presAssocID="{32CFE0C2-A842-457F-B1FD-4EC0438DF43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DAFDA-F38B-41F0-B6CD-7C5449AC21E3}" type="pres">
      <dgm:prSet presAssocID="{CA79FB85-3B9E-45CF-9948-9EBD8D9915FD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28F05139-B185-482F-A8A6-9689DFF1EE74}" type="pres">
      <dgm:prSet presAssocID="{951171C9-AEFF-463C-BEE9-B1FAE4E988C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13F5D-BE61-49D9-8057-36726931705E}" type="pres">
      <dgm:prSet presAssocID="{3A18E010-5C94-491D-91EE-1B558FC567BA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8570B7F3-B584-4656-AFC2-5AD5C74FC58B}" type="pres">
      <dgm:prSet presAssocID="{F93DCC7C-5BC8-4F59-9FC0-6E9341B63E1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40F4CF-D2C2-4A0E-9AD5-B27E1239B096}" type="presOf" srcId="{951171C9-AEFF-463C-BEE9-B1FAE4E988C2}" destId="{28F05139-B185-482F-A8A6-9689DFF1EE74}" srcOrd="0" destOrd="0" presId="urn:microsoft.com/office/officeart/2005/8/layout/radial4"/>
    <dgm:cxn modelId="{4E13EF7F-FE81-42CD-BAE0-391FCAE97042}" type="presOf" srcId="{3A18E010-5C94-491D-91EE-1B558FC567BA}" destId="{43113F5D-BE61-49D9-8057-36726931705E}" srcOrd="0" destOrd="0" presId="urn:microsoft.com/office/officeart/2005/8/layout/radial4"/>
    <dgm:cxn modelId="{6DBBE342-5351-459E-B388-2C41381E8D21}" srcId="{BF34662F-896A-4080-807A-1E20E9DA2001}" destId="{4C01AE8E-10BC-4FF0-A56F-96E065C13C8E}" srcOrd="0" destOrd="0" parTransId="{80B01828-9456-403F-89BB-DBB7F4676B4D}" sibTransId="{7D61B8B5-0C1C-49F8-AE69-57D879218B65}"/>
    <dgm:cxn modelId="{6ED49BDD-4351-41C7-BFD2-F4AD7B3C9C9F}" type="presOf" srcId="{2F9E6D61-9BD6-42D7-ACBA-2F8821B93C44}" destId="{1160E08F-9EAB-4403-B3BB-E4FB5D27985F}" srcOrd="0" destOrd="0" presId="urn:microsoft.com/office/officeart/2005/8/layout/radial4"/>
    <dgm:cxn modelId="{387804F3-31E8-40F1-A66D-350FD90B213A}" srcId="{4C01AE8E-10BC-4FF0-A56F-96E065C13C8E}" destId="{1B55C646-ECAD-4387-BF5F-245EE3A5106A}" srcOrd="0" destOrd="0" parTransId="{8D456E8D-4429-47E8-94A7-C5EA27DA5093}" sibTransId="{C7A20C1D-3018-41C3-A284-D7779B3E6252}"/>
    <dgm:cxn modelId="{2694EAC0-C33A-4073-ABE9-0587B287912E}" type="presOf" srcId="{B896EA2E-702C-41BD-97ED-6CC2878AD5B5}" destId="{48D3E36B-440A-436D-BC75-11F2043E6B95}" srcOrd="0" destOrd="0" presId="urn:microsoft.com/office/officeart/2005/8/layout/radial4"/>
    <dgm:cxn modelId="{27B40C3D-2484-45E2-A83C-A1A74D67F4E7}" type="presOf" srcId="{32CFE0C2-A842-457F-B1FD-4EC0438DF43A}" destId="{F30B349D-85BC-4183-9340-80A444448519}" srcOrd="0" destOrd="0" presId="urn:microsoft.com/office/officeart/2005/8/layout/radial4"/>
    <dgm:cxn modelId="{2C7D5148-9BD8-46EE-893A-9ED6E47DF768}" type="presOf" srcId="{A17C99F7-735A-4C1A-B33D-E401C12ED0A1}" destId="{2A68E76B-6687-4F91-B549-668420EA472B}" srcOrd="0" destOrd="0" presId="urn:microsoft.com/office/officeart/2005/8/layout/radial4"/>
    <dgm:cxn modelId="{EC6E89BD-8088-4B9D-9C50-FAC29DA140BE}" type="presOf" srcId="{CA79FB85-3B9E-45CF-9948-9EBD8D9915FD}" destId="{6A6DAFDA-F38B-41F0-B6CD-7C5449AC21E3}" srcOrd="0" destOrd="0" presId="urn:microsoft.com/office/officeart/2005/8/layout/radial4"/>
    <dgm:cxn modelId="{5AD9CC94-C674-4C68-B71C-78960C42FCC3}" type="presOf" srcId="{F93DCC7C-5BC8-4F59-9FC0-6E9341B63E12}" destId="{8570B7F3-B584-4656-AFC2-5AD5C74FC58B}" srcOrd="0" destOrd="0" presId="urn:microsoft.com/office/officeart/2005/8/layout/radial4"/>
    <dgm:cxn modelId="{780EACE9-D205-4B63-9FD6-7A8A8B72E7C4}" srcId="{4C01AE8E-10BC-4FF0-A56F-96E065C13C8E}" destId="{32CFE0C2-A842-457F-B1FD-4EC0438DF43A}" srcOrd="3" destOrd="0" parTransId="{4EECF520-8A99-44B7-B9C8-30170DDF24AB}" sibTransId="{A4F18045-2C0E-4E16-A0EF-CD5A6B8D0739}"/>
    <dgm:cxn modelId="{EDCD7526-259E-44D6-B80C-5AB6F6E0EB7F}" srcId="{4C01AE8E-10BC-4FF0-A56F-96E065C13C8E}" destId="{7C17B9ED-898A-4262-92D7-945785C10F18}" srcOrd="1" destOrd="0" parTransId="{2F9E6D61-9BD6-42D7-ACBA-2F8821B93C44}" sibTransId="{D9EA1C64-009E-4EF9-9482-E87AF50D5032}"/>
    <dgm:cxn modelId="{3184E1CB-A4C9-43E9-B5A2-8B8362520073}" type="presOf" srcId="{7C17B9ED-898A-4262-92D7-945785C10F18}" destId="{B81BD6D6-E100-4921-94D4-A2E093AD3454}" srcOrd="0" destOrd="0" presId="urn:microsoft.com/office/officeart/2005/8/layout/radial4"/>
    <dgm:cxn modelId="{9437EBCE-BECF-45D3-B9DD-FE46FB07CE76}" srcId="{4C01AE8E-10BC-4FF0-A56F-96E065C13C8E}" destId="{951171C9-AEFF-463C-BEE9-B1FAE4E988C2}" srcOrd="4" destOrd="0" parTransId="{CA79FB85-3B9E-45CF-9948-9EBD8D9915FD}" sibTransId="{7FCA103D-9A83-41FF-8D08-996F776D241C}"/>
    <dgm:cxn modelId="{98D74885-ECF6-4E7F-B93D-70133F8DAAE8}" type="presOf" srcId="{1B55C646-ECAD-4387-BF5F-245EE3A5106A}" destId="{E92A0E3C-79A4-44D2-93E2-3969D19CA812}" srcOrd="0" destOrd="0" presId="urn:microsoft.com/office/officeart/2005/8/layout/radial4"/>
    <dgm:cxn modelId="{643EBA55-BD7D-469C-B4B9-C7C92BAA38F4}" type="presOf" srcId="{4EECF520-8A99-44B7-B9C8-30170DDF24AB}" destId="{34C93B38-ACF4-4EC3-B3DB-6F420A1A1644}" srcOrd="0" destOrd="0" presId="urn:microsoft.com/office/officeart/2005/8/layout/radial4"/>
    <dgm:cxn modelId="{B5587BF7-355E-44D8-B35A-AB95770E1231}" type="presOf" srcId="{BF34662F-896A-4080-807A-1E20E9DA2001}" destId="{81DB8500-3328-4908-8628-966E97CE7FD8}" srcOrd="0" destOrd="0" presId="urn:microsoft.com/office/officeart/2005/8/layout/radial4"/>
    <dgm:cxn modelId="{954307BD-6279-4E70-8797-9CC7855E8337}" type="presOf" srcId="{4C01AE8E-10BC-4FF0-A56F-96E065C13C8E}" destId="{D111F490-47A0-4199-9DDD-B5D618D14CF0}" srcOrd="0" destOrd="0" presId="urn:microsoft.com/office/officeart/2005/8/layout/radial4"/>
    <dgm:cxn modelId="{CB2DAA09-EAD8-4088-BC2B-EBE72539BA3B}" srcId="{4C01AE8E-10BC-4FF0-A56F-96E065C13C8E}" destId="{A17C99F7-735A-4C1A-B33D-E401C12ED0A1}" srcOrd="2" destOrd="0" parTransId="{B896EA2E-702C-41BD-97ED-6CC2878AD5B5}" sibTransId="{E943DAD7-D47D-47B4-AD46-B42DDE974207}"/>
    <dgm:cxn modelId="{B165D8BA-893E-461D-BF49-B9F7C87FCA16}" type="presOf" srcId="{8D456E8D-4429-47E8-94A7-C5EA27DA5093}" destId="{29905CF9-DC17-4223-97E0-42F02EC748A1}" srcOrd="0" destOrd="0" presId="urn:microsoft.com/office/officeart/2005/8/layout/radial4"/>
    <dgm:cxn modelId="{5FA09BD3-4790-48C6-A7A4-03DBA338AA77}" srcId="{4C01AE8E-10BC-4FF0-A56F-96E065C13C8E}" destId="{F93DCC7C-5BC8-4F59-9FC0-6E9341B63E12}" srcOrd="5" destOrd="0" parTransId="{3A18E010-5C94-491D-91EE-1B558FC567BA}" sibTransId="{3EE2A105-5A1D-4CC4-8CBF-D9F8C2613F3F}"/>
    <dgm:cxn modelId="{2C4530C6-1402-4277-B1E8-C0AB4CD5775D}" type="presParOf" srcId="{81DB8500-3328-4908-8628-966E97CE7FD8}" destId="{D111F490-47A0-4199-9DDD-B5D618D14CF0}" srcOrd="0" destOrd="0" presId="urn:microsoft.com/office/officeart/2005/8/layout/radial4"/>
    <dgm:cxn modelId="{73C4E87B-C460-4F61-8F98-0BF780607B22}" type="presParOf" srcId="{81DB8500-3328-4908-8628-966E97CE7FD8}" destId="{29905CF9-DC17-4223-97E0-42F02EC748A1}" srcOrd="1" destOrd="0" presId="urn:microsoft.com/office/officeart/2005/8/layout/radial4"/>
    <dgm:cxn modelId="{BC31CCC2-2419-42C2-92BE-2689137622FE}" type="presParOf" srcId="{81DB8500-3328-4908-8628-966E97CE7FD8}" destId="{E92A0E3C-79A4-44D2-93E2-3969D19CA812}" srcOrd="2" destOrd="0" presId="urn:microsoft.com/office/officeart/2005/8/layout/radial4"/>
    <dgm:cxn modelId="{F8304846-C14A-4EB0-84E9-6097E8F99DAB}" type="presParOf" srcId="{81DB8500-3328-4908-8628-966E97CE7FD8}" destId="{1160E08F-9EAB-4403-B3BB-E4FB5D27985F}" srcOrd="3" destOrd="0" presId="urn:microsoft.com/office/officeart/2005/8/layout/radial4"/>
    <dgm:cxn modelId="{A35ECC19-8298-4EEA-889A-19797C443753}" type="presParOf" srcId="{81DB8500-3328-4908-8628-966E97CE7FD8}" destId="{B81BD6D6-E100-4921-94D4-A2E093AD3454}" srcOrd="4" destOrd="0" presId="urn:microsoft.com/office/officeart/2005/8/layout/radial4"/>
    <dgm:cxn modelId="{CE591FE4-C43D-4754-9E30-E046DBE8BF59}" type="presParOf" srcId="{81DB8500-3328-4908-8628-966E97CE7FD8}" destId="{48D3E36B-440A-436D-BC75-11F2043E6B95}" srcOrd="5" destOrd="0" presId="urn:microsoft.com/office/officeart/2005/8/layout/radial4"/>
    <dgm:cxn modelId="{51A1B3C4-4F9B-48B7-B944-B8B4C460E88B}" type="presParOf" srcId="{81DB8500-3328-4908-8628-966E97CE7FD8}" destId="{2A68E76B-6687-4F91-B549-668420EA472B}" srcOrd="6" destOrd="0" presId="urn:microsoft.com/office/officeart/2005/8/layout/radial4"/>
    <dgm:cxn modelId="{6CBC117F-DE9A-4431-8D1C-FE7F0150D46A}" type="presParOf" srcId="{81DB8500-3328-4908-8628-966E97CE7FD8}" destId="{34C93B38-ACF4-4EC3-B3DB-6F420A1A1644}" srcOrd="7" destOrd="0" presId="urn:microsoft.com/office/officeart/2005/8/layout/radial4"/>
    <dgm:cxn modelId="{846E0A47-E875-4EA9-B243-777EE73930E4}" type="presParOf" srcId="{81DB8500-3328-4908-8628-966E97CE7FD8}" destId="{F30B349D-85BC-4183-9340-80A444448519}" srcOrd="8" destOrd="0" presId="urn:microsoft.com/office/officeart/2005/8/layout/radial4"/>
    <dgm:cxn modelId="{035B521D-C13E-4DCB-9F65-0B004FA51879}" type="presParOf" srcId="{81DB8500-3328-4908-8628-966E97CE7FD8}" destId="{6A6DAFDA-F38B-41F0-B6CD-7C5449AC21E3}" srcOrd="9" destOrd="0" presId="urn:microsoft.com/office/officeart/2005/8/layout/radial4"/>
    <dgm:cxn modelId="{57F772EF-D696-4923-9A55-DBEA09017CB7}" type="presParOf" srcId="{81DB8500-3328-4908-8628-966E97CE7FD8}" destId="{28F05139-B185-482F-A8A6-9689DFF1EE74}" srcOrd="10" destOrd="0" presId="urn:microsoft.com/office/officeart/2005/8/layout/radial4"/>
    <dgm:cxn modelId="{509DC5BC-A0E1-459B-BF19-41639F440A01}" type="presParOf" srcId="{81DB8500-3328-4908-8628-966E97CE7FD8}" destId="{43113F5D-BE61-49D9-8057-36726931705E}" srcOrd="11" destOrd="0" presId="urn:microsoft.com/office/officeart/2005/8/layout/radial4"/>
    <dgm:cxn modelId="{A95C6072-606D-42A1-97CC-E4EFAA699D0C}" type="presParOf" srcId="{81DB8500-3328-4908-8628-966E97CE7FD8}" destId="{8570B7F3-B584-4656-AFC2-5AD5C74FC58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66336-31A9-4386-97FC-43CE403880E8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86D334-535D-44FE-A99C-E1865A79B3F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Disk-to-image File</a:t>
          </a:r>
          <a:endParaRPr lang="en-US" dirty="0"/>
        </a:p>
      </dgm:t>
    </dgm:pt>
    <dgm:pt modelId="{D51132CA-2072-449B-A93B-C1B148D3A66F}" type="parTrans" cxnId="{9C75CF75-8657-4FB8-BF13-CB1687534C16}">
      <dgm:prSet/>
      <dgm:spPr/>
      <dgm:t>
        <a:bodyPr/>
        <a:lstStyle/>
        <a:p>
          <a:endParaRPr lang="en-US"/>
        </a:p>
      </dgm:t>
    </dgm:pt>
    <dgm:pt modelId="{6585416E-2B44-4CF9-975F-67DFD3B27448}" type="sibTrans" cxnId="{9C75CF75-8657-4FB8-BF13-CB1687534C16}">
      <dgm:prSet/>
      <dgm:spPr/>
      <dgm:t>
        <a:bodyPr/>
        <a:lstStyle/>
        <a:p>
          <a:endParaRPr lang="en-US"/>
        </a:p>
      </dgm:t>
    </dgm:pt>
    <dgm:pt modelId="{7E8E8B1A-050F-4F6E-AAE6-643FBF613A06}">
      <dgm:prSet phldrT="[Text]"/>
      <dgm:spPr>
        <a:solidFill>
          <a:srgbClr val="0403A9"/>
        </a:solidFill>
      </dgm:spPr>
      <dgm:t>
        <a:bodyPr/>
        <a:lstStyle/>
        <a:p>
          <a:r>
            <a:rPr lang="en-US" dirty="0" smtClean="0"/>
            <a:t>Disk-to-Disk Copy</a:t>
          </a:r>
          <a:endParaRPr lang="en-US" dirty="0"/>
        </a:p>
      </dgm:t>
    </dgm:pt>
    <dgm:pt modelId="{F12AFC6D-5893-49B7-9A83-1CC19A0D5809}" type="parTrans" cxnId="{6BCC831F-5AA2-41BD-9360-E813D7FE3802}">
      <dgm:prSet/>
      <dgm:spPr/>
      <dgm:t>
        <a:bodyPr/>
        <a:lstStyle/>
        <a:p>
          <a:endParaRPr lang="en-US"/>
        </a:p>
      </dgm:t>
    </dgm:pt>
    <dgm:pt modelId="{44E18D29-2C75-4606-BEC6-5391F8D7A61D}" type="sibTrans" cxnId="{6BCC831F-5AA2-41BD-9360-E813D7FE3802}">
      <dgm:prSet/>
      <dgm:spPr/>
      <dgm:t>
        <a:bodyPr/>
        <a:lstStyle/>
        <a:p>
          <a:endParaRPr lang="en-US"/>
        </a:p>
      </dgm:t>
    </dgm:pt>
    <dgm:pt modelId="{53A46703-6883-4478-B38E-80452AE5DA0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rgbClr val="0403A9"/>
              </a:solidFill>
            </a:rPr>
            <a:t>Logical Disk-to-Disk or Disk-to-Data File</a:t>
          </a:r>
          <a:endParaRPr lang="en-US" dirty="0">
            <a:solidFill>
              <a:srgbClr val="0403A9"/>
            </a:solidFill>
          </a:endParaRPr>
        </a:p>
      </dgm:t>
    </dgm:pt>
    <dgm:pt modelId="{C841E45D-9983-4E19-9BB1-B1AB56AAEAB5}" type="parTrans" cxnId="{03B39C04-ACEC-4D0B-8CBB-8D14E940E94B}">
      <dgm:prSet/>
      <dgm:spPr/>
      <dgm:t>
        <a:bodyPr/>
        <a:lstStyle/>
        <a:p>
          <a:endParaRPr lang="en-US"/>
        </a:p>
      </dgm:t>
    </dgm:pt>
    <dgm:pt modelId="{70D9FB75-A61B-4DD4-A1BA-7A5CC9469FAE}" type="sibTrans" cxnId="{03B39C04-ACEC-4D0B-8CBB-8D14E940E94B}">
      <dgm:prSet/>
      <dgm:spPr/>
      <dgm:t>
        <a:bodyPr/>
        <a:lstStyle/>
        <a:p>
          <a:endParaRPr lang="en-US"/>
        </a:p>
      </dgm:t>
    </dgm:pt>
    <dgm:pt modelId="{8461BB60-0C64-43E3-A4FE-0E0E764F7AF6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Bit-for-bit replications</a:t>
          </a:r>
          <a:endParaRPr lang="en-US" dirty="0"/>
        </a:p>
      </dgm:t>
    </dgm:pt>
    <dgm:pt modelId="{8C595E19-5C1D-41C7-8AC6-6970CDE7D7B1}" type="parTrans" cxnId="{6DA4FB30-6F1D-488B-99DC-1F13BE1703B9}">
      <dgm:prSet/>
      <dgm:spPr/>
      <dgm:t>
        <a:bodyPr/>
        <a:lstStyle/>
        <a:p>
          <a:endParaRPr lang="en-US"/>
        </a:p>
      </dgm:t>
    </dgm:pt>
    <dgm:pt modelId="{360ED79D-B5F7-4FE3-941A-DE634393D35A}" type="sibTrans" cxnId="{6DA4FB30-6F1D-488B-99DC-1F13BE1703B9}">
      <dgm:prSet/>
      <dgm:spPr/>
      <dgm:t>
        <a:bodyPr/>
        <a:lstStyle/>
        <a:p>
          <a:endParaRPr lang="en-US"/>
        </a:p>
      </dgm:t>
    </dgm:pt>
    <dgm:pt modelId="{988AB971-7B5D-4A4F-AE1B-749F902E5B2E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Compatible with multiple tools</a:t>
          </a:r>
          <a:endParaRPr lang="en-US" dirty="0"/>
        </a:p>
      </dgm:t>
    </dgm:pt>
    <dgm:pt modelId="{9475D2E7-A57B-4C27-A6FA-A80ED85B5C7C}" type="parTrans" cxnId="{FA34DC68-FF16-499C-BF61-CFCAB7EAF2E6}">
      <dgm:prSet/>
      <dgm:spPr/>
      <dgm:t>
        <a:bodyPr/>
        <a:lstStyle/>
        <a:p>
          <a:endParaRPr lang="en-US"/>
        </a:p>
      </dgm:t>
    </dgm:pt>
    <dgm:pt modelId="{D246F827-E482-4206-B456-BE40B497F5B7}" type="sibTrans" cxnId="{FA34DC68-FF16-499C-BF61-CFCAB7EAF2E6}">
      <dgm:prSet/>
      <dgm:spPr/>
      <dgm:t>
        <a:bodyPr/>
        <a:lstStyle/>
        <a:p>
          <a:endParaRPr lang="en-US"/>
        </a:p>
      </dgm:t>
    </dgm:pt>
    <dgm:pt modelId="{312532A7-815D-494F-9939-268696E0D775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Used with older drives</a:t>
          </a:r>
          <a:endParaRPr lang="en-US" dirty="0"/>
        </a:p>
      </dgm:t>
    </dgm:pt>
    <dgm:pt modelId="{02C5796C-81C8-496C-8A94-7844DFD70145}" type="parTrans" cxnId="{AFBDA1EB-DFCF-4359-A58F-B2404A6C77CA}">
      <dgm:prSet/>
      <dgm:spPr/>
      <dgm:t>
        <a:bodyPr/>
        <a:lstStyle/>
        <a:p>
          <a:endParaRPr lang="en-US"/>
        </a:p>
      </dgm:t>
    </dgm:pt>
    <dgm:pt modelId="{F46F5BC1-0A56-4A2D-9D61-2612A3D7C3F5}" type="sibTrans" cxnId="{AFBDA1EB-DFCF-4359-A58F-B2404A6C77CA}">
      <dgm:prSet/>
      <dgm:spPr/>
      <dgm:t>
        <a:bodyPr/>
        <a:lstStyle/>
        <a:p>
          <a:endParaRPr lang="en-US"/>
        </a:p>
      </dgm:t>
    </dgm:pt>
    <dgm:pt modelId="{8D9FD819-39CA-4EF7-AB3E-46C160D089D7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Hardware or software errors with disk-to-image option</a:t>
          </a:r>
          <a:endParaRPr lang="en-US" dirty="0"/>
        </a:p>
      </dgm:t>
    </dgm:pt>
    <dgm:pt modelId="{81982AAC-5161-4736-8852-1EBC78AC3A1A}" type="parTrans" cxnId="{F4C7C79B-7494-4655-A595-DE1E56664988}">
      <dgm:prSet/>
      <dgm:spPr/>
      <dgm:t>
        <a:bodyPr/>
        <a:lstStyle/>
        <a:p>
          <a:endParaRPr lang="en-US"/>
        </a:p>
      </dgm:t>
    </dgm:pt>
    <dgm:pt modelId="{1699A792-06B1-4C4D-9D51-23DDEA5B0B61}" type="sibTrans" cxnId="{F4C7C79B-7494-4655-A595-DE1E56664988}">
      <dgm:prSet/>
      <dgm:spPr/>
      <dgm:t>
        <a:bodyPr/>
        <a:lstStyle/>
        <a:p>
          <a:endParaRPr lang="en-US"/>
        </a:p>
      </dgm:t>
    </dgm:pt>
    <dgm:pt modelId="{997D59D1-ECE1-41F2-BB5D-6AFBE4CD3A41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Captures specific files of interest or specific types of files</a:t>
          </a:r>
          <a:endParaRPr lang="en-US" dirty="0">
            <a:solidFill>
              <a:schemeClr val="tx1"/>
            </a:solidFill>
          </a:endParaRPr>
        </a:p>
      </dgm:t>
    </dgm:pt>
    <dgm:pt modelId="{DBE7C2DE-9833-48A4-AAA3-9C794D3EA117}" type="parTrans" cxnId="{69446EDF-3C33-444C-927F-1AC3BF6242BB}">
      <dgm:prSet/>
      <dgm:spPr/>
      <dgm:t>
        <a:bodyPr/>
        <a:lstStyle/>
        <a:p>
          <a:endParaRPr lang="en-US"/>
        </a:p>
      </dgm:t>
    </dgm:pt>
    <dgm:pt modelId="{AC6E43CC-2BDB-4293-948E-95FC9750318E}" type="sibTrans" cxnId="{69446EDF-3C33-444C-927F-1AC3BF6242BB}">
      <dgm:prSet/>
      <dgm:spPr/>
      <dgm:t>
        <a:bodyPr/>
        <a:lstStyle/>
        <a:p>
          <a:endParaRPr lang="en-US"/>
        </a:p>
      </dgm:t>
    </dgm:pt>
    <dgm:pt modelId="{7DD7F249-DFD2-46A6-8570-8D81BD800A6B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Used when examining the entire drive is unnecessary</a:t>
          </a:r>
          <a:endParaRPr lang="en-US" dirty="0">
            <a:solidFill>
              <a:schemeClr val="tx1"/>
            </a:solidFill>
          </a:endParaRPr>
        </a:p>
      </dgm:t>
    </dgm:pt>
    <dgm:pt modelId="{F9860054-2375-4FE5-92E5-D3FF2D3B7036}" type="parTrans" cxnId="{F371DFF9-8C36-45B5-8940-496EFC62E274}">
      <dgm:prSet/>
      <dgm:spPr/>
      <dgm:t>
        <a:bodyPr/>
        <a:lstStyle/>
        <a:p>
          <a:endParaRPr lang="en-US"/>
        </a:p>
      </dgm:t>
    </dgm:pt>
    <dgm:pt modelId="{519CA205-2963-42CD-A03F-CF37C35B0BA7}" type="sibTrans" cxnId="{F371DFF9-8C36-45B5-8940-496EFC62E274}">
      <dgm:prSet/>
      <dgm:spPr/>
      <dgm:t>
        <a:bodyPr/>
        <a:lstStyle/>
        <a:p>
          <a:endParaRPr lang="en-US"/>
        </a:p>
      </dgm:t>
    </dgm:pt>
    <dgm:pt modelId="{EAE60E2C-FEAD-43DE-9BBC-6E2459E7599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Sparse copy</a:t>
          </a:r>
          <a:endParaRPr lang="en-US" dirty="0">
            <a:solidFill>
              <a:schemeClr val="bg1"/>
            </a:solidFill>
          </a:endParaRPr>
        </a:p>
      </dgm:t>
    </dgm:pt>
    <dgm:pt modelId="{EFC222B7-0187-4573-8CAA-61F0F1915B1B}" type="parTrans" cxnId="{01B37923-000D-4EA6-B492-AB3289FDD166}">
      <dgm:prSet/>
      <dgm:spPr/>
      <dgm:t>
        <a:bodyPr/>
        <a:lstStyle/>
        <a:p>
          <a:endParaRPr lang="en-US"/>
        </a:p>
      </dgm:t>
    </dgm:pt>
    <dgm:pt modelId="{3857F33A-CEFC-432A-8BC3-5D0298CD135A}" type="sibTrans" cxnId="{01B37923-000D-4EA6-B492-AB3289FDD166}">
      <dgm:prSet/>
      <dgm:spPr/>
      <dgm:t>
        <a:bodyPr/>
        <a:lstStyle/>
        <a:p>
          <a:endParaRPr lang="en-US"/>
        </a:p>
      </dgm:t>
    </dgm:pt>
    <dgm:pt modelId="{03474D80-1C52-4650-98F1-1197B6572B3C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Captures specific files of interest or specific types of files</a:t>
          </a:r>
          <a:endParaRPr lang="en-US" dirty="0">
            <a:solidFill>
              <a:schemeClr val="tx1"/>
            </a:solidFill>
          </a:endParaRPr>
        </a:p>
      </dgm:t>
    </dgm:pt>
    <dgm:pt modelId="{079F658B-FE6D-456C-87E2-7D9069828F27}" type="parTrans" cxnId="{B37C7897-CDB0-4CB1-9072-D1D0A9813DB9}">
      <dgm:prSet/>
      <dgm:spPr/>
      <dgm:t>
        <a:bodyPr/>
        <a:lstStyle/>
        <a:p>
          <a:endParaRPr lang="en-US"/>
        </a:p>
      </dgm:t>
    </dgm:pt>
    <dgm:pt modelId="{D59402BE-E361-4666-BA61-F9494A0D5CAE}" type="sibTrans" cxnId="{B37C7897-CDB0-4CB1-9072-D1D0A9813DB9}">
      <dgm:prSet/>
      <dgm:spPr/>
      <dgm:t>
        <a:bodyPr/>
        <a:lstStyle/>
        <a:p>
          <a:endParaRPr lang="en-US"/>
        </a:p>
      </dgm:t>
    </dgm:pt>
    <dgm:pt modelId="{428FFB20-618B-4044-A998-7FB7535C8314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Collects fragments of unallocated (deleted) data</a:t>
          </a:r>
          <a:endParaRPr lang="en-US" dirty="0">
            <a:solidFill>
              <a:schemeClr val="tx1"/>
            </a:solidFill>
          </a:endParaRPr>
        </a:p>
      </dgm:t>
    </dgm:pt>
    <dgm:pt modelId="{F9DBDE53-CFE4-4C3B-BA9F-53660A03D740}" type="parTrans" cxnId="{79E9DF5E-9ACE-4E0E-A063-A4F0FD6BDE5B}">
      <dgm:prSet/>
      <dgm:spPr/>
    </dgm:pt>
    <dgm:pt modelId="{FB7685B4-DE6D-4A6D-95E1-153746815F30}" type="sibTrans" cxnId="{79E9DF5E-9ACE-4E0E-A063-A4F0FD6BDE5B}">
      <dgm:prSet/>
      <dgm:spPr/>
    </dgm:pt>
    <dgm:pt modelId="{98DC59E8-7E57-40D5-95CC-9906A51A3E73}" type="pres">
      <dgm:prSet presAssocID="{8A266336-31A9-4386-97FC-43CE40388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B739C-B8E5-4520-8C47-BADC67E4FC59}" type="pres">
      <dgm:prSet presAssocID="{1F86D334-535D-44FE-A99C-E1865A79B3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FAB58-3256-484C-9A1B-B8C1B045A58E}" type="pres">
      <dgm:prSet presAssocID="{1F86D334-535D-44FE-A99C-E1865A79B3F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F6D2A-B83A-44A8-A7EA-9AD0D7BFC755}" type="pres">
      <dgm:prSet presAssocID="{7E8E8B1A-050F-4F6E-AAE6-643FBF613A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FCBA4-DA7C-435F-AD7E-4EC8262BFBEB}" type="pres">
      <dgm:prSet presAssocID="{7E8E8B1A-050F-4F6E-AAE6-643FBF613A0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F7EA4-E96C-4BA9-B406-A968D5B4E697}" type="pres">
      <dgm:prSet presAssocID="{53A46703-6883-4478-B38E-80452AE5DA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AB7A6-0F23-4ECF-AB64-6E79A90E3285}" type="pres">
      <dgm:prSet presAssocID="{53A46703-6883-4478-B38E-80452AE5DA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8A559-E0F5-4321-BC2C-76EADA7E193C}" type="pres">
      <dgm:prSet presAssocID="{EAE60E2C-FEAD-43DE-9BBC-6E2459E759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8A590-E0B7-46C4-9D11-A9BD8131A69F}" type="pres">
      <dgm:prSet presAssocID="{EAE60E2C-FEAD-43DE-9BBC-6E2459E7599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DA1EB-DFCF-4359-A58F-B2404A6C77CA}" srcId="{7E8E8B1A-050F-4F6E-AAE6-643FBF613A06}" destId="{312532A7-815D-494F-9939-268696E0D775}" srcOrd="0" destOrd="0" parTransId="{02C5796C-81C8-496C-8A94-7844DFD70145}" sibTransId="{F46F5BC1-0A56-4A2D-9D61-2612A3D7C3F5}"/>
    <dgm:cxn modelId="{34A4B1A0-4B81-4EB8-A902-1D009D077F43}" type="presOf" srcId="{7DD7F249-DFD2-46A6-8570-8D81BD800A6B}" destId="{FE1AB7A6-0F23-4ECF-AB64-6E79A90E3285}" srcOrd="0" destOrd="1" presId="urn:microsoft.com/office/officeart/2005/8/layout/vList2"/>
    <dgm:cxn modelId="{5D047D7A-7F25-45D9-9180-DD5EC6292AED}" type="presOf" srcId="{03474D80-1C52-4650-98F1-1197B6572B3C}" destId="{3D48A590-E0B7-46C4-9D11-A9BD8131A69F}" srcOrd="0" destOrd="0" presId="urn:microsoft.com/office/officeart/2005/8/layout/vList2"/>
    <dgm:cxn modelId="{B37C7897-CDB0-4CB1-9072-D1D0A9813DB9}" srcId="{EAE60E2C-FEAD-43DE-9BBC-6E2459E75996}" destId="{03474D80-1C52-4650-98F1-1197B6572B3C}" srcOrd="0" destOrd="0" parTransId="{079F658B-FE6D-456C-87E2-7D9069828F27}" sibTransId="{D59402BE-E361-4666-BA61-F9494A0D5CAE}"/>
    <dgm:cxn modelId="{F9193C82-5255-4E82-9AFA-CFD62757524E}" type="presOf" srcId="{53A46703-6883-4478-B38E-80452AE5DA01}" destId="{109F7EA4-E96C-4BA9-B406-A968D5B4E697}" srcOrd="0" destOrd="0" presId="urn:microsoft.com/office/officeart/2005/8/layout/vList2"/>
    <dgm:cxn modelId="{58BBF54A-3ACF-4C53-853E-A87ABDAC79D9}" type="presOf" srcId="{8461BB60-0C64-43E3-A4FE-0E0E764F7AF6}" destId="{5B6FAB58-3256-484C-9A1B-B8C1B045A58E}" srcOrd="0" destOrd="0" presId="urn:microsoft.com/office/officeart/2005/8/layout/vList2"/>
    <dgm:cxn modelId="{FD517999-6D11-467A-8FF1-8C57AD5BC9B8}" type="presOf" srcId="{428FFB20-618B-4044-A998-7FB7535C8314}" destId="{3D48A590-E0B7-46C4-9D11-A9BD8131A69F}" srcOrd="0" destOrd="1" presId="urn:microsoft.com/office/officeart/2005/8/layout/vList2"/>
    <dgm:cxn modelId="{AE85E85E-E2B4-42D1-9831-9D6BB3305589}" type="presOf" srcId="{EAE60E2C-FEAD-43DE-9BBC-6E2459E75996}" destId="{7B78A559-E0F5-4321-BC2C-76EADA7E193C}" srcOrd="0" destOrd="0" presId="urn:microsoft.com/office/officeart/2005/8/layout/vList2"/>
    <dgm:cxn modelId="{6DA4FB30-6F1D-488B-99DC-1F13BE1703B9}" srcId="{1F86D334-535D-44FE-A99C-E1865A79B3F8}" destId="{8461BB60-0C64-43E3-A4FE-0E0E764F7AF6}" srcOrd="0" destOrd="0" parTransId="{8C595E19-5C1D-41C7-8AC6-6970CDE7D7B1}" sibTransId="{360ED79D-B5F7-4FE3-941A-DE634393D35A}"/>
    <dgm:cxn modelId="{02C687C9-3191-4D7E-8266-BA5437726231}" type="presOf" srcId="{8D9FD819-39CA-4EF7-AB3E-46C160D089D7}" destId="{D14FCBA4-DA7C-435F-AD7E-4EC8262BFBEB}" srcOrd="0" destOrd="1" presId="urn:microsoft.com/office/officeart/2005/8/layout/vList2"/>
    <dgm:cxn modelId="{F4C7C79B-7494-4655-A595-DE1E56664988}" srcId="{7E8E8B1A-050F-4F6E-AAE6-643FBF613A06}" destId="{8D9FD819-39CA-4EF7-AB3E-46C160D089D7}" srcOrd="1" destOrd="0" parTransId="{81982AAC-5161-4736-8852-1EBC78AC3A1A}" sibTransId="{1699A792-06B1-4C4D-9D51-23DDEA5B0B61}"/>
    <dgm:cxn modelId="{FA34DC68-FF16-499C-BF61-CFCAB7EAF2E6}" srcId="{1F86D334-535D-44FE-A99C-E1865A79B3F8}" destId="{988AB971-7B5D-4A4F-AE1B-749F902E5B2E}" srcOrd="1" destOrd="0" parTransId="{9475D2E7-A57B-4C27-A6FA-A80ED85B5C7C}" sibTransId="{D246F827-E482-4206-B456-BE40B497F5B7}"/>
    <dgm:cxn modelId="{FBEEBDAA-0C03-4F33-9534-F72A37DECF59}" type="presOf" srcId="{312532A7-815D-494F-9939-268696E0D775}" destId="{D14FCBA4-DA7C-435F-AD7E-4EC8262BFBEB}" srcOrd="0" destOrd="0" presId="urn:microsoft.com/office/officeart/2005/8/layout/vList2"/>
    <dgm:cxn modelId="{B9F2737C-026A-42B1-A0CC-C63A61D31709}" type="presOf" srcId="{997D59D1-ECE1-41F2-BB5D-6AFBE4CD3A41}" destId="{FE1AB7A6-0F23-4ECF-AB64-6E79A90E3285}" srcOrd="0" destOrd="0" presId="urn:microsoft.com/office/officeart/2005/8/layout/vList2"/>
    <dgm:cxn modelId="{01B37923-000D-4EA6-B492-AB3289FDD166}" srcId="{8A266336-31A9-4386-97FC-43CE403880E8}" destId="{EAE60E2C-FEAD-43DE-9BBC-6E2459E75996}" srcOrd="3" destOrd="0" parTransId="{EFC222B7-0187-4573-8CAA-61F0F1915B1B}" sibTransId="{3857F33A-CEFC-432A-8BC3-5D0298CD135A}"/>
    <dgm:cxn modelId="{6BCC831F-5AA2-41BD-9360-E813D7FE3802}" srcId="{8A266336-31A9-4386-97FC-43CE403880E8}" destId="{7E8E8B1A-050F-4F6E-AAE6-643FBF613A06}" srcOrd="1" destOrd="0" parTransId="{F12AFC6D-5893-49B7-9A83-1CC19A0D5809}" sibTransId="{44E18D29-2C75-4606-BEC6-5391F8D7A61D}"/>
    <dgm:cxn modelId="{F371DFF9-8C36-45B5-8940-496EFC62E274}" srcId="{53A46703-6883-4478-B38E-80452AE5DA01}" destId="{7DD7F249-DFD2-46A6-8570-8D81BD800A6B}" srcOrd="1" destOrd="0" parTransId="{F9860054-2375-4FE5-92E5-D3FF2D3B7036}" sibTransId="{519CA205-2963-42CD-A03F-CF37C35B0BA7}"/>
    <dgm:cxn modelId="{BFEF6DDC-C76B-49F8-A2B2-3DC94A8B2F54}" type="presOf" srcId="{988AB971-7B5D-4A4F-AE1B-749F902E5B2E}" destId="{5B6FAB58-3256-484C-9A1B-B8C1B045A58E}" srcOrd="0" destOrd="1" presId="urn:microsoft.com/office/officeart/2005/8/layout/vList2"/>
    <dgm:cxn modelId="{AE1D9A45-20B4-4CDD-9246-9848E7911496}" type="presOf" srcId="{8A266336-31A9-4386-97FC-43CE403880E8}" destId="{98DC59E8-7E57-40D5-95CC-9906A51A3E73}" srcOrd="0" destOrd="0" presId="urn:microsoft.com/office/officeart/2005/8/layout/vList2"/>
    <dgm:cxn modelId="{69446EDF-3C33-444C-927F-1AC3BF6242BB}" srcId="{53A46703-6883-4478-B38E-80452AE5DA01}" destId="{997D59D1-ECE1-41F2-BB5D-6AFBE4CD3A41}" srcOrd="0" destOrd="0" parTransId="{DBE7C2DE-9833-48A4-AAA3-9C794D3EA117}" sibTransId="{AC6E43CC-2BDB-4293-948E-95FC9750318E}"/>
    <dgm:cxn modelId="{7356364C-EC8C-4B22-9876-C3E4540889BA}" type="presOf" srcId="{7E8E8B1A-050F-4F6E-AAE6-643FBF613A06}" destId="{7AEF6D2A-B83A-44A8-A7EA-9AD0D7BFC755}" srcOrd="0" destOrd="0" presId="urn:microsoft.com/office/officeart/2005/8/layout/vList2"/>
    <dgm:cxn modelId="{03B39C04-ACEC-4D0B-8CBB-8D14E940E94B}" srcId="{8A266336-31A9-4386-97FC-43CE403880E8}" destId="{53A46703-6883-4478-B38E-80452AE5DA01}" srcOrd="2" destOrd="0" parTransId="{C841E45D-9983-4E19-9BB1-B1AB56AAEAB5}" sibTransId="{70D9FB75-A61B-4DD4-A1BA-7A5CC9469FAE}"/>
    <dgm:cxn modelId="{9C75CF75-8657-4FB8-BF13-CB1687534C16}" srcId="{8A266336-31A9-4386-97FC-43CE403880E8}" destId="{1F86D334-535D-44FE-A99C-E1865A79B3F8}" srcOrd="0" destOrd="0" parTransId="{D51132CA-2072-449B-A93B-C1B148D3A66F}" sibTransId="{6585416E-2B44-4CF9-975F-67DFD3B27448}"/>
    <dgm:cxn modelId="{5868AFCE-612B-43F2-89E9-2331FC444625}" type="presOf" srcId="{1F86D334-535D-44FE-A99C-E1865A79B3F8}" destId="{C2CB739C-B8E5-4520-8C47-BADC67E4FC59}" srcOrd="0" destOrd="0" presId="urn:microsoft.com/office/officeart/2005/8/layout/vList2"/>
    <dgm:cxn modelId="{79E9DF5E-9ACE-4E0E-A063-A4F0FD6BDE5B}" srcId="{EAE60E2C-FEAD-43DE-9BBC-6E2459E75996}" destId="{428FFB20-618B-4044-A998-7FB7535C8314}" srcOrd="1" destOrd="0" parTransId="{F9DBDE53-CFE4-4C3B-BA9F-53660A03D740}" sibTransId="{FB7685B4-DE6D-4A6D-95E1-153746815F30}"/>
    <dgm:cxn modelId="{4BF69FE6-DDE4-47AC-BD88-C61B3FDC0F6F}" type="presParOf" srcId="{98DC59E8-7E57-40D5-95CC-9906A51A3E73}" destId="{C2CB739C-B8E5-4520-8C47-BADC67E4FC59}" srcOrd="0" destOrd="0" presId="urn:microsoft.com/office/officeart/2005/8/layout/vList2"/>
    <dgm:cxn modelId="{50915526-E4A0-4A8F-A99F-3ED80E63004E}" type="presParOf" srcId="{98DC59E8-7E57-40D5-95CC-9906A51A3E73}" destId="{5B6FAB58-3256-484C-9A1B-B8C1B045A58E}" srcOrd="1" destOrd="0" presId="urn:microsoft.com/office/officeart/2005/8/layout/vList2"/>
    <dgm:cxn modelId="{EEAA5912-5FCD-4C0C-8828-531041A97EE1}" type="presParOf" srcId="{98DC59E8-7E57-40D5-95CC-9906A51A3E73}" destId="{7AEF6D2A-B83A-44A8-A7EA-9AD0D7BFC755}" srcOrd="2" destOrd="0" presId="urn:microsoft.com/office/officeart/2005/8/layout/vList2"/>
    <dgm:cxn modelId="{BD6B80DA-3925-437B-9A2A-21049532F362}" type="presParOf" srcId="{98DC59E8-7E57-40D5-95CC-9906A51A3E73}" destId="{D14FCBA4-DA7C-435F-AD7E-4EC8262BFBEB}" srcOrd="3" destOrd="0" presId="urn:microsoft.com/office/officeart/2005/8/layout/vList2"/>
    <dgm:cxn modelId="{AA198FC2-C501-4A77-8685-9078EEF43632}" type="presParOf" srcId="{98DC59E8-7E57-40D5-95CC-9906A51A3E73}" destId="{109F7EA4-E96C-4BA9-B406-A968D5B4E697}" srcOrd="4" destOrd="0" presId="urn:microsoft.com/office/officeart/2005/8/layout/vList2"/>
    <dgm:cxn modelId="{1D99BC63-6408-415E-A159-3882B36B4936}" type="presParOf" srcId="{98DC59E8-7E57-40D5-95CC-9906A51A3E73}" destId="{FE1AB7A6-0F23-4ECF-AB64-6E79A90E3285}" srcOrd="5" destOrd="0" presId="urn:microsoft.com/office/officeart/2005/8/layout/vList2"/>
    <dgm:cxn modelId="{A4449857-EFB1-4F59-93A2-56850B5E08C5}" type="presParOf" srcId="{98DC59E8-7E57-40D5-95CC-9906A51A3E73}" destId="{7B78A559-E0F5-4321-BC2C-76EADA7E193C}" srcOrd="6" destOrd="0" presId="urn:microsoft.com/office/officeart/2005/8/layout/vList2"/>
    <dgm:cxn modelId="{B89845CD-6370-4512-9358-D0ECDCFA9B15}" type="presParOf" srcId="{98DC59E8-7E57-40D5-95CC-9906A51A3E73}" destId="{3D48A590-E0B7-46C4-9D11-A9BD8131A6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D5259-A6C7-401C-892F-DDFE62A90A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0D643C-A3C8-4BDA-AE6F-4F0FD9E54602}">
      <dgm:prSet phldrT="[Text]" custT="1"/>
      <dgm:spPr>
        <a:solidFill>
          <a:srgbClr val="0403A9"/>
        </a:solidFill>
      </dgm:spPr>
      <dgm:t>
        <a:bodyPr/>
        <a:lstStyle/>
        <a:p>
          <a:r>
            <a:rPr lang="en-US" sz="2000" dirty="0" smtClean="0"/>
            <a:t>Collecting evidence according to the proper steps of evidence control helps ensure that the computer evidence is authentic</a:t>
          </a:r>
          <a:endParaRPr lang="en-US" sz="2000" dirty="0"/>
        </a:p>
      </dgm:t>
    </dgm:pt>
    <dgm:pt modelId="{B3F6DFAF-C5C7-43D4-BB15-8D3F9242D84D}" type="parTrans" cxnId="{050E1246-AB79-463A-AC77-1D09D7737227}">
      <dgm:prSet/>
      <dgm:spPr/>
      <dgm:t>
        <a:bodyPr/>
        <a:lstStyle/>
        <a:p>
          <a:endParaRPr lang="en-US"/>
        </a:p>
      </dgm:t>
    </dgm:pt>
    <dgm:pt modelId="{8CEE69D7-864C-4F7C-B566-D2262A4E6200}" type="sibTrans" cxnId="{050E1246-AB79-463A-AC77-1D09D7737227}">
      <dgm:prSet/>
      <dgm:spPr/>
      <dgm:t>
        <a:bodyPr/>
        <a:lstStyle/>
        <a:p>
          <a:endParaRPr lang="en-US"/>
        </a:p>
      </dgm:t>
    </dgm:pt>
    <dgm:pt modelId="{F953F77D-3056-482C-83B8-BDCD5FC7D44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dirty="0" smtClean="0">
              <a:solidFill>
                <a:srgbClr val="0403A9"/>
              </a:solidFill>
            </a:rPr>
            <a:t>Most federal courts that evaluate digital evidence from computer-generated records assume that the records contain hearsay</a:t>
          </a:r>
          <a:endParaRPr lang="en-US" sz="2000" dirty="0">
            <a:solidFill>
              <a:srgbClr val="0403A9"/>
            </a:solidFill>
          </a:endParaRPr>
        </a:p>
      </dgm:t>
    </dgm:pt>
    <dgm:pt modelId="{C2205399-082A-4096-A582-4B293322CCBB}" type="parTrans" cxnId="{8D299877-6F7A-4EE7-9E61-E4A54F02A3DA}">
      <dgm:prSet/>
      <dgm:spPr/>
      <dgm:t>
        <a:bodyPr/>
        <a:lstStyle/>
        <a:p>
          <a:endParaRPr lang="en-US"/>
        </a:p>
      </dgm:t>
    </dgm:pt>
    <dgm:pt modelId="{61056D48-C378-458F-A5A7-F086F52D9CF2}" type="sibTrans" cxnId="{8D299877-6F7A-4EE7-9E61-E4A54F02A3DA}">
      <dgm:prSet/>
      <dgm:spPr/>
      <dgm:t>
        <a:bodyPr/>
        <a:lstStyle/>
        <a:p>
          <a:endParaRPr lang="en-US"/>
        </a:p>
      </dgm:t>
    </dgm:pt>
    <dgm:pt modelId="{E7C6435F-6209-4DA4-ABE3-EEBAC0F5258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 smtClean="0"/>
            <a:t>One test to prove that computer-stored records are authentic is to demonstrate that a specific person created the records</a:t>
          </a:r>
          <a:endParaRPr lang="en-US" sz="2000" dirty="0"/>
        </a:p>
      </dgm:t>
    </dgm:pt>
    <dgm:pt modelId="{1C4ED16B-8889-456F-9C8D-25F9A84D4C3B}" type="parTrans" cxnId="{4169FB38-A9E5-4CAE-B250-373EFF3EA2EC}">
      <dgm:prSet/>
      <dgm:spPr/>
      <dgm:t>
        <a:bodyPr/>
        <a:lstStyle/>
        <a:p>
          <a:endParaRPr lang="en-US"/>
        </a:p>
      </dgm:t>
    </dgm:pt>
    <dgm:pt modelId="{E05938C4-1F49-40E9-867A-A41C3603675F}" type="sibTrans" cxnId="{4169FB38-A9E5-4CAE-B250-373EFF3EA2EC}">
      <dgm:prSet/>
      <dgm:spPr/>
      <dgm:t>
        <a:bodyPr/>
        <a:lstStyle/>
        <a:p>
          <a:endParaRPr lang="en-US"/>
        </a:p>
      </dgm:t>
    </dgm:pt>
    <dgm:pt modelId="{80DAAD70-9578-4A15-9707-7252B40DAD1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 smtClean="0"/>
            <a:t>Data discovered in a forensic examination falls under the state’s rules of evidence or the Federal Rules of Evidence</a:t>
          </a:r>
          <a:endParaRPr lang="en-US" sz="2000" dirty="0"/>
        </a:p>
      </dgm:t>
    </dgm:pt>
    <dgm:pt modelId="{1911EE60-D615-480F-8D1C-279B5458B641}" type="parTrans" cxnId="{F6227B32-D907-4D50-AEAF-F17BECC9B527}">
      <dgm:prSet/>
      <dgm:spPr/>
      <dgm:t>
        <a:bodyPr/>
        <a:lstStyle/>
        <a:p>
          <a:endParaRPr lang="en-US"/>
        </a:p>
      </dgm:t>
    </dgm:pt>
    <dgm:pt modelId="{F15C610B-4FD1-43F7-8CB8-4CABCD108EBC}" type="sibTrans" cxnId="{F6227B32-D907-4D50-AEAF-F17BECC9B527}">
      <dgm:prSet/>
      <dgm:spPr/>
      <dgm:t>
        <a:bodyPr/>
        <a:lstStyle/>
        <a:p>
          <a:endParaRPr lang="en-US"/>
        </a:p>
      </dgm:t>
    </dgm:pt>
    <dgm:pt modelId="{EE184681-73F8-4AFB-85A4-188921DADF17}">
      <dgm:prSet custT="1"/>
      <dgm:spPr>
        <a:solidFill>
          <a:srgbClr val="FFC000"/>
        </a:solidFill>
      </dgm:spPr>
      <dgm:t>
        <a:bodyPr/>
        <a:lstStyle/>
        <a:p>
          <a:r>
            <a:rPr lang="en-US" sz="2000" dirty="0" smtClean="0">
              <a:solidFill>
                <a:srgbClr val="0403A9"/>
              </a:solidFill>
            </a:rPr>
            <a:t>Contact the attorney who hired you if there are questions</a:t>
          </a:r>
          <a:endParaRPr lang="en-US" sz="2000" dirty="0">
            <a:solidFill>
              <a:srgbClr val="0403A9"/>
            </a:solidFill>
          </a:endParaRPr>
        </a:p>
      </dgm:t>
    </dgm:pt>
    <dgm:pt modelId="{1E267326-7A1C-4BBC-8275-8609D27F5552}" type="parTrans" cxnId="{95007ED4-9593-478C-BCDD-FD07319AC177}">
      <dgm:prSet/>
      <dgm:spPr/>
      <dgm:t>
        <a:bodyPr/>
        <a:lstStyle/>
        <a:p>
          <a:endParaRPr lang="en-US"/>
        </a:p>
      </dgm:t>
    </dgm:pt>
    <dgm:pt modelId="{14BB8122-3424-4B8D-99A4-F407284E6670}" type="sibTrans" cxnId="{95007ED4-9593-478C-BCDD-FD07319AC177}">
      <dgm:prSet/>
      <dgm:spPr/>
      <dgm:t>
        <a:bodyPr/>
        <a:lstStyle/>
        <a:p>
          <a:endParaRPr lang="en-US"/>
        </a:p>
      </dgm:t>
    </dgm:pt>
    <dgm:pt modelId="{F3B59EF5-8361-4688-938E-C0066D777F17}" type="pres">
      <dgm:prSet presAssocID="{62BD5259-A6C7-401C-892F-DDFE62A90A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CF5DE4-2019-4D1D-AD26-469BDA14485A}" type="pres">
      <dgm:prSet presAssocID="{80DAAD70-9578-4A15-9707-7252B40DAD1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DFA10-A683-44B2-A4D3-6DC131F11082}" type="pres">
      <dgm:prSet presAssocID="{F15C610B-4FD1-43F7-8CB8-4CABCD108EBC}" presName="spacer" presStyleCnt="0"/>
      <dgm:spPr/>
    </dgm:pt>
    <dgm:pt modelId="{ADE6B5EE-E1D5-4D69-A25B-97C60C7F5ECB}" type="pres">
      <dgm:prSet presAssocID="{EE184681-73F8-4AFB-85A4-188921DADF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63DB6-DD5E-433E-994C-1E5C9F6F611C}" type="pres">
      <dgm:prSet presAssocID="{14BB8122-3424-4B8D-99A4-F407284E6670}" presName="spacer" presStyleCnt="0"/>
      <dgm:spPr/>
    </dgm:pt>
    <dgm:pt modelId="{7622E164-3108-4AB9-867C-376A88D3A482}" type="pres">
      <dgm:prSet presAssocID="{1C0D643C-A3C8-4BDA-AE6F-4F0FD9E5460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493A6-9C3F-4D9E-8E47-47125BFF8322}" type="pres">
      <dgm:prSet presAssocID="{8CEE69D7-864C-4F7C-B566-D2262A4E6200}" presName="spacer" presStyleCnt="0"/>
      <dgm:spPr/>
    </dgm:pt>
    <dgm:pt modelId="{62493A2F-A192-4A49-A0B8-DA325801E61B}" type="pres">
      <dgm:prSet presAssocID="{F953F77D-3056-482C-83B8-BDCD5FC7D44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74094-7957-437B-8C93-6218B495E9F7}" type="pres">
      <dgm:prSet presAssocID="{61056D48-C378-458F-A5A7-F086F52D9CF2}" presName="spacer" presStyleCnt="0"/>
      <dgm:spPr/>
    </dgm:pt>
    <dgm:pt modelId="{4445E2F3-38F4-493A-8C71-40C4BD43145B}" type="pres">
      <dgm:prSet presAssocID="{E7C6435F-6209-4DA4-ABE3-EEBAC0F5258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EA199-C05F-4858-B0AE-2DAD2417B8A7}" type="presOf" srcId="{F953F77D-3056-482C-83B8-BDCD5FC7D440}" destId="{62493A2F-A192-4A49-A0B8-DA325801E61B}" srcOrd="0" destOrd="0" presId="urn:microsoft.com/office/officeart/2005/8/layout/vList2"/>
    <dgm:cxn modelId="{050E1246-AB79-463A-AC77-1D09D7737227}" srcId="{62BD5259-A6C7-401C-892F-DDFE62A90A51}" destId="{1C0D643C-A3C8-4BDA-AE6F-4F0FD9E54602}" srcOrd="2" destOrd="0" parTransId="{B3F6DFAF-C5C7-43D4-BB15-8D3F9242D84D}" sibTransId="{8CEE69D7-864C-4F7C-B566-D2262A4E6200}"/>
    <dgm:cxn modelId="{8D299877-6F7A-4EE7-9E61-E4A54F02A3DA}" srcId="{62BD5259-A6C7-401C-892F-DDFE62A90A51}" destId="{F953F77D-3056-482C-83B8-BDCD5FC7D440}" srcOrd="3" destOrd="0" parTransId="{C2205399-082A-4096-A582-4B293322CCBB}" sibTransId="{61056D48-C378-458F-A5A7-F086F52D9CF2}"/>
    <dgm:cxn modelId="{4169FB38-A9E5-4CAE-B250-373EFF3EA2EC}" srcId="{62BD5259-A6C7-401C-892F-DDFE62A90A51}" destId="{E7C6435F-6209-4DA4-ABE3-EEBAC0F52587}" srcOrd="4" destOrd="0" parTransId="{1C4ED16B-8889-456F-9C8D-25F9A84D4C3B}" sibTransId="{E05938C4-1F49-40E9-867A-A41C3603675F}"/>
    <dgm:cxn modelId="{95007ED4-9593-478C-BCDD-FD07319AC177}" srcId="{62BD5259-A6C7-401C-892F-DDFE62A90A51}" destId="{EE184681-73F8-4AFB-85A4-188921DADF17}" srcOrd="1" destOrd="0" parTransId="{1E267326-7A1C-4BBC-8275-8609D27F5552}" sibTransId="{14BB8122-3424-4B8D-99A4-F407284E6670}"/>
    <dgm:cxn modelId="{2A842F0E-C4F8-475B-9405-E4FFAD812E84}" type="presOf" srcId="{E7C6435F-6209-4DA4-ABE3-EEBAC0F52587}" destId="{4445E2F3-38F4-493A-8C71-40C4BD43145B}" srcOrd="0" destOrd="0" presId="urn:microsoft.com/office/officeart/2005/8/layout/vList2"/>
    <dgm:cxn modelId="{122FD0E2-6E08-402C-9160-E12CDDB0660B}" type="presOf" srcId="{EE184681-73F8-4AFB-85A4-188921DADF17}" destId="{ADE6B5EE-E1D5-4D69-A25B-97C60C7F5ECB}" srcOrd="0" destOrd="0" presId="urn:microsoft.com/office/officeart/2005/8/layout/vList2"/>
    <dgm:cxn modelId="{9EB53EDF-5601-4BAB-82D7-E0E5BC0DF0FB}" type="presOf" srcId="{62BD5259-A6C7-401C-892F-DDFE62A90A51}" destId="{F3B59EF5-8361-4688-938E-C0066D777F17}" srcOrd="0" destOrd="0" presId="urn:microsoft.com/office/officeart/2005/8/layout/vList2"/>
    <dgm:cxn modelId="{F6227B32-D907-4D50-AEAF-F17BECC9B527}" srcId="{62BD5259-A6C7-401C-892F-DDFE62A90A51}" destId="{80DAAD70-9578-4A15-9707-7252B40DAD15}" srcOrd="0" destOrd="0" parTransId="{1911EE60-D615-480F-8D1C-279B5458B641}" sibTransId="{F15C610B-4FD1-43F7-8CB8-4CABCD108EBC}"/>
    <dgm:cxn modelId="{9D67BB5F-9016-48DA-A21C-E3A45CB775BD}" type="presOf" srcId="{1C0D643C-A3C8-4BDA-AE6F-4F0FD9E54602}" destId="{7622E164-3108-4AB9-867C-376A88D3A482}" srcOrd="0" destOrd="0" presId="urn:microsoft.com/office/officeart/2005/8/layout/vList2"/>
    <dgm:cxn modelId="{DBDBAD38-D8F3-42C4-975D-4E66088C73A0}" type="presOf" srcId="{80DAAD70-9578-4A15-9707-7252B40DAD15}" destId="{84CF5DE4-2019-4D1D-AD26-469BDA14485A}" srcOrd="0" destOrd="0" presId="urn:microsoft.com/office/officeart/2005/8/layout/vList2"/>
    <dgm:cxn modelId="{857C335A-2007-4366-8A38-05CB37FEF6FD}" type="presParOf" srcId="{F3B59EF5-8361-4688-938E-C0066D777F17}" destId="{84CF5DE4-2019-4D1D-AD26-469BDA14485A}" srcOrd="0" destOrd="0" presId="urn:microsoft.com/office/officeart/2005/8/layout/vList2"/>
    <dgm:cxn modelId="{398CA028-87D1-44E6-8442-31722B1F5264}" type="presParOf" srcId="{F3B59EF5-8361-4688-938E-C0066D777F17}" destId="{B57DFA10-A683-44B2-A4D3-6DC131F11082}" srcOrd="1" destOrd="0" presId="urn:microsoft.com/office/officeart/2005/8/layout/vList2"/>
    <dgm:cxn modelId="{A0A4065C-1362-466A-BAAA-EC1809171534}" type="presParOf" srcId="{F3B59EF5-8361-4688-938E-C0066D777F17}" destId="{ADE6B5EE-E1D5-4D69-A25B-97C60C7F5ECB}" srcOrd="2" destOrd="0" presId="urn:microsoft.com/office/officeart/2005/8/layout/vList2"/>
    <dgm:cxn modelId="{93F1D348-2448-47C0-B13C-F134B33576E6}" type="presParOf" srcId="{F3B59EF5-8361-4688-938E-C0066D777F17}" destId="{5B063DB6-DD5E-433E-994C-1E5C9F6F611C}" srcOrd="3" destOrd="0" presId="urn:microsoft.com/office/officeart/2005/8/layout/vList2"/>
    <dgm:cxn modelId="{30EC7063-DA12-4459-9201-176196494854}" type="presParOf" srcId="{F3B59EF5-8361-4688-938E-C0066D777F17}" destId="{7622E164-3108-4AB9-867C-376A88D3A482}" srcOrd="4" destOrd="0" presId="urn:microsoft.com/office/officeart/2005/8/layout/vList2"/>
    <dgm:cxn modelId="{63294F96-06B2-4DC3-9396-D80441892DCF}" type="presParOf" srcId="{F3B59EF5-8361-4688-938E-C0066D777F17}" destId="{FEC493A6-9C3F-4D9E-8E47-47125BFF8322}" srcOrd="5" destOrd="0" presId="urn:microsoft.com/office/officeart/2005/8/layout/vList2"/>
    <dgm:cxn modelId="{B2FDF96B-784E-46AE-B534-68E847486D21}" type="presParOf" srcId="{F3B59EF5-8361-4688-938E-C0066D777F17}" destId="{62493A2F-A192-4A49-A0B8-DA325801E61B}" srcOrd="6" destOrd="0" presId="urn:microsoft.com/office/officeart/2005/8/layout/vList2"/>
    <dgm:cxn modelId="{F4373EB7-EA25-49B7-B5CC-1E53830FA759}" type="presParOf" srcId="{F3B59EF5-8361-4688-938E-C0066D777F17}" destId="{CFA74094-7957-437B-8C93-6218B495E9F7}" srcOrd="7" destOrd="0" presId="urn:microsoft.com/office/officeart/2005/8/layout/vList2"/>
    <dgm:cxn modelId="{4210131C-0066-4EA3-B68E-EE79CC5F14B7}" type="presParOf" srcId="{F3B59EF5-8361-4688-938E-C0066D777F17}" destId="{4445E2F3-38F4-493A-8C71-40C4BD4314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2DDE8F-3D03-4830-8F35-54AC1C80AA85}" type="doc">
      <dgm:prSet loTypeId="urn:microsoft.com/office/officeart/2005/8/layout/vList6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0E6B1E-A4BC-4EAE-8339-9C88F73EBE2D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600" dirty="0" smtClean="0"/>
            <a:t>Public</a:t>
          </a:r>
          <a:endParaRPr lang="en-US" sz="3600" dirty="0"/>
        </a:p>
      </dgm:t>
    </dgm:pt>
    <dgm:pt modelId="{B130E389-FF38-4241-A554-4950231A51B3}" type="parTrans" cxnId="{1B64DDCC-5453-4020-B93F-1CF4EAAA4414}">
      <dgm:prSet/>
      <dgm:spPr/>
      <dgm:t>
        <a:bodyPr/>
        <a:lstStyle/>
        <a:p>
          <a:endParaRPr lang="en-US"/>
        </a:p>
      </dgm:t>
    </dgm:pt>
    <dgm:pt modelId="{ED6D28F8-2C6C-40AC-9C92-9BACFC65515F}" type="sibTrans" cxnId="{1B64DDCC-5453-4020-B93F-1CF4EAAA4414}">
      <dgm:prSet/>
      <dgm:spPr/>
      <dgm:t>
        <a:bodyPr/>
        <a:lstStyle/>
        <a:p>
          <a:endParaRPr lang="en-US"/>
        </a:p>
      </dgm:t>
    </dgm:pt>
    <dgm:pt modelId="{21F41716-3245-4DAF-8317-64DEA6EDE6B3}">
      <dgm:prSet phldrT="[Text]"/>
      <dgm:spPr>
        <a:solidFill>
          <a:srgbClr val="FFE1E1">
            <a:alpha val="89804"/>
          </a:srgbClr>
        </a:solidFill>
      </dgm:spPr>
      <dgm:t>
        <a:bodyPr/>
        <a:lstStyle/>
        <a:p>
          <a:r>
            <a:rPr lang="en-US" dirty="0" smtClean="0"/>
            <a:t>Government agency</a:t>
          </a:r>
          <a:endParaRPr lang="en-US" dirty="0"/>
        </a:p>
      </dgm:t>
    </dgm:pt>
    <dgm:pt modelId="{A33C3BF9-66E0-458F-9F10-932FD3DA1D3A}" type="parTrans" cxnId="{5DA95693-B202-4E25-97C1-CE90F952AF2F}">
      <dgm:prSet/>
      <dgm:spPr/>
      <dgm:t>
        <a:bodyPr/>
        <a:lstStyle/>
        <a:p>
          <a:endParaRPr lang="en-US"/>
        </a:p>
      </dgm:t>
    </dgm:pt>
    <dgm:pt modelId="{C43E69DB-3AD1-4D2B-AD65-46C9B0B70F39}" type="sibTrans" cxnId="{5DA95693-B202-4E25-97C1-CE90F952AF2F}">
      <dgm:prSet/>
      <dgm:spPr/>
      <dgm:t>
        <a:bodyPr/>
        <a:lstStyle/>
        <a:p>
          <a:endParaRPr lang="en-US"/>
        </a:p>
      </dgm:t>
    </dgm:pt>
    <dgm:pt modelId="{73365C9B-DDF2-4BCD-B738-F63EF5B60E88}">
      <dgm:prSet phldrT="[Text]"/>
      <dgm:spPr>
        <a:solidFill>
          <a:srgbClr val="FFE1E1">
            <a:alpha val="89804"/>
          </a:srgbClr>
        </a:solidFill>
      </dgm:spPr>
      <dgm:t>
        <a:bodyPr/>
        <a:lstStyle/>
        <a:p>
          <a:r>
            <a:rPr lang="en-US" dirty="0" smtClean="0"/>
            <a:t>Require search warrant/4</a:t>
          </a:r>
          <a:r>
            <a:rPr lang="en-US" baseline="30000" dirty="0" smtClean="0"/>
            <a:t>th</a:t>
          </a:r>
          <a:r>
            <a:rPr lang="en-US" dirty="0" smtClean="0"/>
            <a:t> amendment</a:t>
          </a:r>
          <a:endParaRPr lang="en-US" dirty="0"/>
        </a:p>
      </dgm:t>
    </dgm:pt>
    <dgm:pt modelId="{D4A9BAC9-1158-4450-ADBD-8D0F58F42364}" type="parTrans" cxnId="{9F1D7B8D-2F07-4850-A9A4-E608F7737ED3}">
      <dgm:prSet/>
      <dgm:spPr/>
      <dgm:t>
        <a:bodyPr/>
        <a:lstStyle/>
        <a:p>
          <a:endParaRPr lang="en-US"/>
        </a:p>
      </dgm:t>
    </dgm:pt>
    <dgm:pt modelId="{43EB3423-FF10-4C72-A417-1A0F338FEBB3}" type="sibTrans" cxnId="{9F1D7B8D-2F07-4850-A9A4-E608F7737ED3}">
      <dgm:prSet/>
      <dgm:spPr/>
      <dgm:t>
        <a:bodyPr/>
        <a:lstStyle/>
        <a:p>
          <a:endParaRPr lang="en-US"/>
        </a:p>
      </dgm:t>
    </dgm:pt>
    <dgm:pt modelId="{93EF8910-C2C6-45A5-8098-8745AB3DDC1A}">
      <dgm:prSet phldrT="[Text]" custT="1"/>
      <dgm:spPr>
        <a:solidFill>
          <a:srgbClr val="0403A9"/>
        </a:solidFill>
      </dgm:spPr>
      <dgm:t>
        <a:bodyPr/>
        <a:lstStyle/>
        <a:p>
          <a:r>
            <a:rPr lang="en-US" sz="3600" dirty="0" smtClean="0"/>
            <a:t>Private</a:t>
          </a:r>
          <a:endParaRPr lang="en-US" sz="3600" dirty="0"/>
        </a:p>
      </dgm:t>
    </dgm:pt>
    <dgm:pt modelId="{C3B9DD63-E9C6-4AC7-ABCB-BE8AF977239F}" type="parTrans" cxnId="{8ED11552-D44F-42BD-A283-6D01DADAE6FB}">
      <dgm:prSet/>
      <dgm:spPr/>
      <dgm:t>
        <a:bodyPr/>
        <a:lstStyle/>
        <a:p>
          <a:endParaRPr lang="en-US"/>
        </a:p>
      </dgm:t>
    </dgm:pt>
    <dgm:pt modelId="{957D02FB-2E43-4054-911F-76452237B066}" type="sibTrans" cxnId="{8ED11552-D44F-42BD-A283-6D01DADAE6FB}">
      <dgm:prSet/>
      <dgm:spPr/>
      <dgm:t>
        <a:bodyPr/>
        <a:lstStyle/>
        <a:p>
          <a:endParaRPr lang="en-US"/>
        </a:p>
      </dgm:t>
    </dgm:pt>
    <dgm:pt modelId="{C04FBE59-BF95-4077-ACF8-3D855AFD6EF0}">
      <dgm:prSet phldrT="[Text]"/>
      <dgm:spPr>
        <a:solidFill>
          <a:srgbClr val="E5E5FF"/>
        </a:solidFill>
      </dgm:spPr>
      <dgm:t>
        <a:bodyPr/>
        <a:lstStyle/>
        <a:p>
          <a:r>
            <a:rPr lang="en-US" dirty="0" smtClean="0"/>
            <a:t>Internal company policy violations</a:t>
          </a:r>
          <a:endParaRPr lang="en-US" dirty="0"/>
        </a:p>
      </dgm:t>
    </dgm:pt>
    <dgm:pt modelId="{A3C9CB0D-4BC3-41D5-97DB-EB02CB17DDE5}" type="parTrans" cxnId="{D8177BED-5C55-47CA-B104-F7183EABC8F7}">
      <dgm:prSet/>
      <dgm:spPr/>
      <dgm:t>
        <a:bodyPr/>
        <a:lstStyle/>
        <a:p>
          <a:endParaRPr lang="en-US"/>
        </a:p>
      </dgm:t>
    </dgm:pt>
    <dgm:pt modelId="{B79D56B6-E5B8-4542-AAD4-D8295E3D4042}" type="sibTrans" cxnId="{D8177BED-5C55-47CA-B104-F7183EABC8F7}">
      <dgm:prSet/>
      <dgm:spPr/>
      <dgm:t>
        <a:bodyPr/>
        <a:lstStyle/>
        <a:p>
          <a:endParaRPr lang="en-US"/>
        </a:p>
      </dgm:t>
    </dgm:pt>
    <dgm:pt modelId="{A06B0D94-43D6-455F-B900-6F748A4C73F0}">
      <dgm:prSet phldrT="[Text]"/>
      <dgm:spPr>
        <a:solidFill>
          <a:srgbClr val="E5E5FF"/>
        </a:solidFill>
      </dgm:spPr>
      <dgm:t>
        <a:bodyPr/>
        <a:lstStyle/>
        <a:p>
          <a:r>
            <a:rPr lang="en-US" dirty="0" smtClean="0"/>
            <a:t>Search for evidence to support allegations of abuse of assets/criminal complaints</a:t>
          </a:r>
          <a:endParaRPr lang="en-US" dirty="0"/>
        </a:p>
      </dgm:t>
    </dgm:pt>
    <dgm:pt modelId="{E86BC3A6-8059-4ED5-8B9E-905C647D388C}" type="parTrans" cxnId="{3C9E7433-7C73-4D05-9C25-A1315D22B573}">
      <dgm:prSet/>
      <dgm:spPr/>
      <dgm:t>
        <a:bodyPr/>
        <a:lstStyle/>
        <a:p>
          <a:endParaRPr lang="en-US"/>
        </a:p>
      </dgm:t>
    </dgm:pt>
    <dgm:pt modelId="{15EC11AA-84B7-4EF3-86D3-F36D793A56A0}" type="sibTrans" cxnId="{3C9E7433-7C73-4D05-9C25-A1315D22B573}">
      <dgm:prSet/>
      <dgm:spPr/>
      <dgm:t>
        <a:bodyPr/>
        <a:lstStyle/>
        <a:p>
          <a:endParaRPr lang="en-US"/>
        </a:p>
      </dgm:t>
    </dgm:pt>
    <dgm:pt modelId="{58F9C7B4-C5B9-4F20-B58D-841AC08BBF7F}">
      <dgm:prSet phldrT="[Text]"/>
      <dgm:spPr>
        <a:solidFill>
          <a:srgbClr val="FFE1E1">
            <a:alpha val="89804"/>
          </a:srgbClr>
        </a:solidFill>
      </dgm:spPr>
      <dgm:t>
        <a:bodyPr/>
        <a:lstStyle/>
        <a:p>
          <a:r>
            <a:rPr lang="en-US" dirty="0" smtClean="0"/>
            <a:t>Search for evidence to support criminal allegations</a:t>
          </a:r>
          <a:endParaRPr lang="en-US" dirty="0"/>
        </a:p>
      </dgm:t>
    </dgm:pt>
    <dgm:pt modelId="{341ACE95-DA40-4A38-9DB8-4B75AB054E04}" type="parTrans" cxnId="{6E84544B-3D43-4A5A-8A5D-31D7995AE308}">
      <dgm:prSet/>
      <dgm:spPr/>
      <dgm:t>
        <a:bodyPr/>
        <a:lstStyle/>
        <a:p>
          <a:endParaRPr lang="en-US"/>
        </a:p>
      </dgm:t>
    </dgm:pt>
    <dgm:pt modelId="{C92C0085-A94A-4CC5-9D63-E247888E2755}" type="sibTrans" cxnId="{6E84544B-3D43-4A5A-8A5D-31D7995AE308}">
      <dgm:prSet/>
      <dgm:spPr/>
      <dgm:t>
        <a:bodyPr/>
        <a:lstStyle/>
        <a:p>
          <a:endParaRPr lang="en-US"/>
        </a:p>
      </dgm:t>
    </dgm:pt>
    <dgm:pt modelId="{F9F8A599-A41C-406B-BBA7-848879AED827}" type="pres">
      <dgm:prSet presAssocID="{882DDE8F-3D03-4830-8F35-54AC1C80AA8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54CA84-3BC7-4FFA-9477-C405D2C4CDCB}" type="pres">
      <dgm:prSet presAssocID="{C20E6B1E-A4BC-4EAE-8339-9C88F73EBE2D}" presName="linNode" presStyleCnt="0"/>
      <dgm:spPr/>
    </dgm:pt>
    <dgm:pt modelId="{426EC61A-2100-47C7-90DE-CC2CFEEFD9B4}" type="pres">
      <dgm:prSet presAssocID="{C20E6B1E-A4BC-4EAE-8339-9C88F73EBE2D}" presName="parentShp" presStyleLbl="node1" presStyleIdx="0" presStyleCnt="2" custScaleX="70213" custLinFactNeighborX="-6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FB543-0A6C-4812-8BC6-5399E25FD803}" type="pres">
      <dgm:prSet presAssocID="{C20E6B1E-A4BC-4EAE-8339-9C88F73EBE2D}" presName="childShp" presStyleLbl="bgAccFollowNode1" presStyleIdx="0" presStyleCnt="2" custScaleX="121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84C6E-A8C7-405C-A19D-3E5A2950DFD7}" type="pres">
      <dgm:prSet presAssocID="{ED6D28F8-2C6C-40AC-9C92-9BACFC65515F}" presName="spacing" presStyleCnt="0"/>
      <dgm:spPr/>
    </dgm:pt>
    <dgm:pt modelId="{8D518101-CB69-4BD8-8431-2C3B8B49FE0B}" type="pres">
      <dgm:prSet presAssocID="{93EF8910-C2C6-45A5-8098-8745AB3DDC1A}" presName="linNode" presStyleCnt="0"/>
      <dgm:spPr/>
    </dgm:pt>
    <dgm:pt modelId="{DCB900B5-B35D-473F-81BD-1F62428584D1}" type="pres">
      <dgm:prSet presAssocID="{93EF8910-C2C6-45A5-8098-8745AB3DDC1A}" presName="parentShp" presStyleLbl="node1" presStyleIdx="1" presStyleCnt="2" custScaleX="70213" custLinFactNeighborX="-6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CB4DA-B5C8-4BBD-89A2-3078BFA86305}" type="pres">
      <dgm:prSet presAssocID="{93EF8910-C2C6-45A5-8098-8745AB3DDC1A}" presName="childShp" presStyleLbl="bgAccFollowNode1" presStyleIdx="1" presStyleCnt="2" custScaleX="121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D3A69-4A62-4D8F-9249-76C02C8644D1}" type="presOf" srcId="{C04FBE59-BF95-4077-ACF8-3D855AFD6EF0}" destId="{7EACB4DA-B5C8-4BBD-89A2-3078BFA86305}" srcOrd="0" destOrd="0" presId="urn:microsoft.com/office/officeart/2005/8/layout/vList6"/>
    <dgm:cxn modelId="{67E0FBB3-72F3-4BA4-BD41-673FBE6B0B6F}" type="presOf" srcId="{882DDE8F-3D03-4830-8F35-54AC1C80AA85}" destId="{F9F8A599-A41C-406B-BBA7-848879AED827}" srcOrd="0" destOrd="0" presId="urn:microsoft.com/office/officeart/2005/8/layout/vList6"/>
    <dgm:cxn modelId="{91CEA068-7A7A-413A-8BC5-1905E2D19FE7}" type="presOf" srcId="{93EF8910-C2C6-45A5-8098-8745AB3DDC1A}" destId="{DCB900B5-B35D-473F-81BD-1F62428584D1}" srcOrd="0" destOrd="0" presId="urn:microsoft.com/office/officeart/2005/8/layout/vList6"/>
    <dgm:cxn modelId="{22F515A0-B9DF-495C-A76E-F8841A28FC43}" type="presOf" srcId="{A06B0D94-43D6-455F-B900-6F748A4C73F0}" destId="{7EACB4DA-B5C8-4BBD-89A2-3078BFA86305}" srcOrd="0" destOrd="1" presId="urn:microsoft.com/office/officeart/2005/8/layout/vList6"/>
    <dgm:cxn modelId="{3C9E7433-7C73-4D05-9C25-A1315D22B573}" srcId="{93EF8910-C2C6-45A5-8098-8745AB3DDC1A}" destId="{A06B0D94-43D6-455F-B900-6F748A4C73F0}" srcOrd="1" destOrd="0" parTransId="{E86BC3A6-8059-4ED5-8B9E-905C647D388C}" sibTransId="{15EC11AA-84B7-4EF3-86D3-F36D793A56A0}"/>
    <dgm:cxn modelId="{07E7DAF0-0CDA-4798-9DD2-DFAFE1842AA9}" type="presOf" srcId="{21F41716-3245-4DAF-8317-64DEA6EDE6B3}" destId="{E69FB543-0A6C-4812-8BC6-5399E25FD803}" srcOrd="0" destOrd="0" presId="urn:microsoft.com/office/officeart/2005/8/layout/vList6"/>
    <dgm:cxn modelId="{6E84544B-3D43-4A5A-8A5D-31D7995AE308}" srcId="{C20E6B1E-A4BC-4EAE-8339-9C88F73EBE2D}" destId="{58F9C7B4-C5B9-4F20-B58D-841AC08BBF7F}" srcOrd="2" destOrd="0" parTransId="{341ACE95-DA40-4A38-9DB8-4B75AB054E04}" sibTransId="{C92C0085-A94A-4CC5-9D63-E247888E2755}"/>
    <dgm:cxn modelId="{BD0F6C3E-FD31-45C5-848D-5C1B9FE8153D}" type="presOf" srcId="{73365C9B-DDF2-4BCD-B738-F63EF5B60E88}" destId="{E69FB543-0A6C-4812-8BC6-5399E25FD803}" srcOrd="0" destOrd="1" presId="urn:microsoft.com/office/officeart/2005/8/layout/vList6"/>
    <dgm:cxn modelId="{9F1D7B8D-2F07-4850-A9A4-E608F7737ED3}" srcId="{C20E6B1E-A4BC-4EAE-8339-9C88F73EBE2D}" destId="{73365C9B-DDF2-4BCD-B738-F63EF5B60E88}" srcOrd="1" destOrd="0" parTransId="{D4A9BAC9-1158-4450-ADBD-8D0F58F42364}" sibTransId="{43EB3423-FF10-4C72-A417-1A0F338FEBB3}"/>
    <dgm:cxn modelId="{A2A995AD-BA4D-4F9A-9B2E-A209C259AD8D}" type="presOf" srcId="{58F9C7B4-C5B9-4F20-B58D-841AC08BBF7F}" destId="{E69FB543-0A6C-4812-8BC6-5399E25FD803}" srcOrd="0" destOrd="2" presId="urn:microsoft.com/office/officeart/2005/8/layout/vList6"/>
    <dgm:cxn modelId="{E8937950-39E3-431A-B7A5-F9DB1A461E39}" type="presOf" srcId="{C20E6B1E-A4BC-4EAE-8339-9C88F73EBE2D}" destId="{426EC61A-2100-47C7-90DE-CC2CFEEFD9B4}" srcOrd="0" destOrd="0" presId="urn:microsoft.com/office/officeart/2005/8/layout/vList6"/>
    <dgm:cxn modelId="{1B64DDCC-5453-4020-B93F-1CF4EAAA4414}" srcId="{882DDE8F-3D03-4830-8F35-54AC1C80AA85}" destId="{C20E6B1E-A4BC-4EAE-8339-9C88F73EBE2D}" srcOrd="0" destOrd="0" parTransId="{B130E389-FF38-4241-A554-4950231A51B3}" sibTransId="{ED6D28F8-2C6C-40AC-9C92-9BACFC65515F}"/>
    <dgm:cxn modelId="{D8177BED-5C55-47CA-B104-F7183EABC8F7}" srcId="{93EF8910-C2C6-45A5-8098-8745AB3DDC1A}" destId="{C04FBE59-BF95-4077-ACF8-3D855AFD6EF0}" srcOrd="0" destOrd="0" parTransId="{A3C9CB0D-4BC3-41D5-97DB-EB02CB17DDE5}" sibTransId="{B79D56B6-E5B8-4542-AAD4-D8295E3D4042}"/>
    <dgm:cxn modelId="{5DA95693-B202-4E25-97C1-CE90F952AF2F}" srcId="{C20E6B1E-A4BC-4EAE-8339-9C88F73EBE2D}" destId="{21F41716-3245-4DAF-8317-64DEA6EDE6B3}" srcOrd="0" destOrd="0" parTransId="{A33C3BF9-66E0-458F-9F10-932FD3DA1D3A}" sibTransId="{C43E69DB-3AD1-4D2B-AD65-46C9B0B70F39}"/>
    <dgm:cxn modelId="{8ED11552-D44F-42BD-A283-6D01DADAE6FB}" srcId="{882DDE8F-3D03-4830-8F35-54AC1C80AA85}" destId="{93EF8910-C2C6-45A5-8098-8745AB3DDC1A}" srcOrd="1" destOrd="0" parTransId="{C3B9DD63-E9C6-4AC7-ABCB-BE8AF977239F}" sibTransId="{957D02FB-2E43-4054-911F-76452237B066}"/>
    <dgm:cxn modelId="{4FAAC4E6-DFD3-42BA-BEF9-5FFA387B2838}" type="presParOf" srcId="{F9F8A599-A41C-406B-BBA7-848879AED827}" destId="{C554CA84-3BC7-4FFA-9477-C405D2C4CDCB}" srcOrd="0" destOrd="0" presId="urn:microsoft.com/office/officeart/2005/8/layout/vList6"/>
    <dgm:cxn modelId="{9C86BB0C-B00F-45B1-8531-94747B0168FD}" type="presParOf" srcId="{C554CA84-3BC7-4FFA-9477-C405D2C4CDCB}" destId="{426EC61A-2100-47C7-90DE-CC2CFEEFD9B4}" srcOrd="0" destOrd="0" presId="urn:microsoft.com/office/officeart/2005/8/layout/vList6"/>
    <dgm:cxn modelId="{E7F0DCA6-4AB0-4D32-8457-FCCC58C84983}" type="presParOf" srcId="{C554CA84-3BC7-4FFA-9477-C405D2C4CDCB}" destId="{E69FB543-0A6C-4812-8BC6-5399E25FD803}" srcOrd="1" destOrd="0" presId="urn:microsoft.com/office/officeart/2005/8/layout/vList6"/>
    <dgm:cxn modelId="{DBCAC7F4-8EFE-4753-91FF-57DB29AC419D}" type="presParOf" srcId="{F9F8A599-A41C-406B-BBA7-848879AED827}" destId="{C8B84C6E-A8C7-405C-A19D-3E5A2950DFD7}" srcOrd="1" destOrd="0" presId="urn:microsoft.com/office/officeart/2005/8/layout/vList6"/>
    <dgm:cxn modelId="{3A916955-3FA7-456E-BD23-99F3BDB8B225}" type="presParOf" srcId="{F9F8A599-A41C-406B-BBA7-848879AED827}" destId="{8D518101-CB69-4BD8-8431-2C3B8B49FE0B}" srcOrd="2" destOrd="0" presId="urn:microsoft.com/office/officeart/2005/8/layout/vList6"/>
    <dgm:cxn modelId="{32AE499C-4DC7-40FB-8404-A1E89FC491BF}" type="presParOf" srcId="{8D518101-CB69-4BD8-8431-2C3B8B49FE0B}" destId="{DCB900B5-B35D-473F-81BD-1F62428584D1}" srcOrd="0" destOrd="0" presId="urn:microsoft.com/office/officeart/2005/8/layout/vList6"/>
    <dgm:cxn modelId="{F3C7DF6C-FC2A-4D4D-8488-C2851AF5422B}" type="presParOf" srcId="{8D518101-CB69-4BD8-8431-2C3B8B49FE0B}" destId="{7EACB4DA-B5C8-4BBD-89A2-3078BFA863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B48489-C150-465A-8F98-EBE49FA7C58B}" type="doc">
      <dgm:prSet loTypeId="urn:diagrams.loki3.com/VaryingWidthList+Icon" loCatId="list" qsTypeId="urn:microsoft.com/office/officeart/2005/8/quickstyle/3d1" qsCatId="3D" csTypeId="urn:microsoft.com/office/officeart/2005/8/colors/colorful1" csCatId="colorful" phldr="1"/>
      <dgm:spPr/>
    </dgm:pt>
    <dgm:pt modelId="{AA3A61B7-6CFF-480E-ADAA-3FC0969B9D69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 smtClean="0"/>
            <a:t>Rules for Search and Seizure</a:t>
          </a:r>
          <a:endParaRPr lang="en-US" sz="2800" dirty="0"/>
        </a:p>
      </dgm:t>
    </dgm:pt>
    <dgm:pt modelId="{FB52B1A7-A723-4E1A-A03F-CB1C9F4DD25B}" type="parTrans" cxnId="{3F25EB26-7080-4BCA-9FF7-74D292810FD5}">
      <dgm:prSet/>
      <dgm:spPr/>
      <dgm:t>
        <a:bodyPr/>
        <a:lstStyle/>
        <a:p>
          <a:endParaRPr lang="en-US"/>
        </a:p>
      </dgm:t>
    </dgm:pt>
    <dgm:pt modelId="{6E8CDB48-F105-4CAB-A5C0-EBFD4B36579C}" type="sibTrans" cxnId="{3F25EB26-7080-4BCA-9FF7-74D292810FD5}">
      <dgm:prSet/>
      <dgm:spPr/>
      <dgm:t>
        <a:bodyPr/>
        <a:lstStyle/>
        <a:p>
          <a:endParaRPr lang="en-US"/>
        </a:p>
      </dgm:t>
    </dgm:pt>
    <dgm:pt modelId="{30804739-6BE4-421D-95DD-123DE59C265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dirty="0" smtClean="0">
              <a:solidFill>
                <a:srgbClr val="0403A9"/>
              </a:solidFill>
            </a:rPr>
            <a:t>Fourth Amendment</a:t>
          </a:r>
          <a:endParaRPr lang="en-US" sz="2000" dirty="0">
            <a:solidFill>
              <a:srgbClr val="0403A9"/>
            </a:solidFill>
          </a:endParaRPr>
        </a:p>
      </dgm:t>
    </dgm:pt>
    <dgm:pt modelId="{6A171491-C6E7-43FD-AE95-56BB4E5B9E6F}" type="parTrans" cxnId="{66E58F2E-CA03-41F6-8FFD-AB3BA7DB030C}">
      <dgm:prSet/>
      <dgm:spPr/>
      <dgm:t>
        <a:bodyPr/>
        <a:lstStyle/>
        <a:p>
          <a:endParaRPr lang="en-US"/>
        </a:p>
      </dgm:t>
    </dgm:pt>
    <dgm:pt modelId="{E1AEA045-4D47-4A93-9BBE-CB9F7528A802}" type="sibTrans" cxnId="{66E58F2E-CA03-41F6-8FFD-AB3BA7DB030C}">
      <dgm:prSet/>
      <dgm:spPr/>
      <dgm:t>
        <a:bodyPr/>
        <a:lstStyle/>
        <a:p>
          <a:endParaRPr lang="en-US"/>
        </a:p>
      </dgm:t>
    </dgm:pt>
    <dgm:pt modelId="{D2D6631E-30FE-43CF-AB9B-DC451716493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Probable Cause</a:t>
          </a:r>
          <a:endParaRPr lang="en-US" sz="2000" dirty="0"/>
        </a:p>
      </dgm:t>
    </dgm:pt>
    <dgm:pt modelId="{00445971-B3BD-4C36-9371-7050AD70382D}" type="parTrans" cxnId="{91A325AC-70D4-4EA5-8D82-E42C746E34E2}">
      <dgm:prSet/>
      <dgm:spPr/>
      <dgm:t>
        <a:bodyPr/>
        <a:lstStyle/>
        <a:p>
          <a:endParaRPr lang="en-US"/>
        </a:p>
      </dgm:t>
    </dgm:pt>
    <dgm:pt modelId="{B7B0FD08-9EB4-4DA5-BDFF-F8F0C7B1D78C}" type="sibTrans" cxnId="{91A325AC-70D4-4EA5-8D82-E42C746E34E2}">
      <dgm:prSet/>
      <dgm:spPr/>
      <dgm:t>
        <a:bodyPr/>
        <a:lstStyle/>
        <a:p>
          <a:endParaRPr lang="en-US"/>
        </a:p>
      </dgm:t>
    </dgm:pt>
    <dgm:pt modelId="{C1A56B56-A9B8-42B4-B316-DE8ADAAC1C13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Warrants</a:t>
          </a:r>
          <a:endParaRPr lang="en-US" sz="1800" dirty="0">
            <a:solidFill>
              <a:schemeClr val="bg1"/>
            </a:solidFill>
          </a:endParaRPr>
        </a:p>
      </dgm:t>
    </dgm:pt>
    <dgm:pt modelId="{D5FB771A-25C2-4DB0-A246-DBC000BA3922}" type="parTrans" cxnId="{CDC9AB37-0FED-41CA-BEBE-6D9A0C93A459}">
      <dgm:prSet/>
      <dgm:spPr/>
      <dgm:t>
        <a:bodyPr/>
        <a:lstStyle/>
        <a:p>
          <a:endParaRPr lang="en-US"/>
        </a:p>
      </dgm:t>
    </dgm:pt>
    <dgm:pt modelId="{5FCFB5C6-86D4-4DC1-BBEF-05A3A8A08390}" type="sibTrans" cxnId="{CDC9AB37-0FED-41CA-BEBE-6D9A0C93A459}">
      <dgm:prSet/>
      <dgm:spPr/>
      <dgm:t>
        <a:bodyPr/>
        <a:lstStyle/>
        <a:p>
          <a:endParaRPr lang="en-US"/>
        </a:p>
      </dgm:t>
    </dgm:pt>
    <dgm:pt modelId="{C6A37B45-E71E-45BD-BC79-03B05100818B}" type="pres">
      <dgm:prSet presAssocID="{52B48489-C150-465A-8F98-EBE49FA7C58B}" presName="Name0" presStyleCnt="0">
        <dgm:presLayoutVars>
          <dgm:resizeHandles/>
        </dgm:presLayoutVars>
      </dgm:prSet>
      <dgm:spPr/>
    </dgm:pt>
    <dgm:pt modelId="{B09B7D94-57E8-424F-B5BB-7040E514086D}" type="pres">
      <dgm:prSet presAssocID="{AA3A61B7-6CFF-480E-ADAA-3FC0969B9D69}" presName="text" presStyleLbl="node1" presStyleIdx="0" presStyleCnt="4" custLinFactY="1955" custLinFactNeighborX="73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A6C5B-F78C-4533-8A44-BF5D6CAAA912}" type="pres">
      <dgm:prSet presAssocID="{6E8CDB48-F105-4CAB-A5C0-EBFD4B36579C}" presName="space" presStyleCnt="0"/>
      <dgm:spPr/>
    </dgm:pt>
    <dgm:pt modelId="{4FEAC1F4-CD18-4878-B911-8B9EF384AE68}" type="pres">
      <dgm:prSet presAssocID="{30804739-6BE4-421D-95DD-123DE59C2652}" presName="text" presStyleLbl="node1" presStyleIdx="1" presStyleCnt="4" custScaleX="174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BA4D0-B452-4202-8781-B37FF8632396}" type="pres">
      <dgm:prSet presAssocID="{E1AEA045-4D47-4A93-9BBE-CB9F7528A802}" presName="space" presStyleCnt="0"/>
      <dgm:spPr/>
    </dgm:pt>
    <dgm:pt modelId="{DA41AD8B-D6C7-44D6-A86F-0F043E35AE90}" type="pres">
      <dgm:prSet presAssocID="{D2D6631E-30FE-43CF-AB9B-DC451716493A}" presName="text" presStyleLbl="node1" presStyleIdx="2" presStyleCnt="4" custScaleX="235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C52DD-DE00-498A-B91A-872B07064DA9}" type="pres">
      <dgm:prSet presAssocID="{B7B0FD08-9EB4-4DA5-BDFF-F8F0C7B1D78C}" presName="space" presStyleCnt="0"/>
      <dgm:spPr/>
    </dgm:pt>
    <dgm:pt modelId="{BD278CBC-0A87-427C-8D4F-88B7F3B9443F}" type="pres">
      <dgm:prSet presAssocID="{C1A56B56-A9B8-42B4-B316-DE8ADAAC1C13}" presName="text" presStyleLbl="node1" presStyleIdx="3" presStyleCnt="4" custScaleX="258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8326F9-84ED-44F4-9026-1DB6EBA64D38}" type="presOf" srcId="{C1A56B56-A9B8-42B4-B316-DE8ADAAC1C13}" destId="{BD278CBC-0A87-427C-8D4F-88B7F3B9443F}" srcOrd="0" destOrd="0" presId="urn:diagrams.loki3.com/VaryingWidthList+Icon"/>
    <dgm:cxn modelId="{D86552D7-9CFF-4585-B4BA-202F1CFFBC17}" type="presOf" srcId="{30804739-6BE4-421D-95DD-123DE59C2652}" destId="{4FEAC1F4-CD18-4878-B911-8B9EF384AE68}" srcOrd="0" destOrd="0" presId="urn:diagrams.loki3.com/VaryingWidthList+Icon"/>
    <dgm:cxn modelId="{91A325AC-70D4-4EA5-8D82-E42C746E34E2}" srcId="{52B48489-C150-465A-8F98-EBE49FA7C58B}" destId="{D2D6631E-30FE-43CF-AB9B-DC451716493A}" srcOrd="2" destOrd="0" parTransId="{00445971-B3BD-4C36-9371-7050AD70382D}" sibTransId="{B7B0FD08-9EB4-4DA5-BDFF-F8F0C7B1D78C}"/>
    <dgm:cxn modelId="{F1BD82FE-9C2A-489F-826A-0C9F0E63B79A}" type="presOf" srcId="{AA3A61B7-6CFF-480E-ADAA-3FC0969B9D69}" destId="{B09B7D94-57E8-424F-B5BB-7040E514086D}" srcOrd="0" destOrd="0" presId="urn:diagrams.loki3.com/VaryingWidthList+Icon"/>
    <dgm:cxn modelId="{12B059A1-D2D3-46D1-BB27-05605A66778F}" type="presOf" srcId="{D2D6631E-30FE-43CF-AB9B-DC451716493A}" destId="{DA41AD8B-D6C7-44D6-A86F-0F043E35AE90}" srcOrd="0" destOrd="0" presId="urn:diagrams.loki3.com/VaryingWidthList+Icon"/>
    <dgm:cxn modelId="{3F25EB26-7080-4BCA-9FF7-74D292810FD5}" srcId="{52B48489-C150-465A-8F98-EBE49FA7C58B}" destId="{AA3A61B7-6CFF-480E-ADAA-3FC0969B9D69}" srcOrd="0" destOrd="0" parTransId="{FB52B1A7-A723-4E1A-A03F-CB1C9F4DD25B}" sibTransId="{6E8CDB48-F105-4CAB-A5C0-EBFD4B36579C}"/>
    <dgm:cxn modelId="{66E58F2E-CA03-41F6-8FFD-AB3BA7DB030C}" srcId="{52B48489-C150-465A-8F98-EBE49FA7C58B}" destId="{30804739-6BE4-421D-95DD-123DE59C2652}" srcOrd="1" destOrd="0" parTransId="{6A171491-C6E7-43FD-AE95-56BB4E5B9E6F}" sibTransId="{E1AEA045-4D47-4A93-9BBE-CB9F7528A802}"/>
    <dgm:cxn modelId="{CDC9AB37-0FED-41CA-BEBE-6D9A0C93A459}" srcId="{52B48489-C150-465A-8F98-EBE49FA7C58B}" destId="{C1A56B56-A9B8-42B4-B316-DE8ADAAC1C13}" srcOrd="3" destOrd="0" parTransId="{D5FB771A-25C2-4DB0-A246-DBC000BA3922}" sibTransId="{5FCFB5C6-86D4-4DC1-BBEF-05A3A8A08390}"/>
    <dgm:cxn modelId="{B6320EF8-0FEF-46BC-9B16-0E732F00E3A8}" type="presOf" srcId="{52B48489-C150-465A-8F98-EBE49FA7C58B}" destId="{C6A37B45-E71E-45BD-BC79-03B05100818B}" srcOrd="0" destOrd="0" presId="urn:diagrams.loki3.com/VaryingWidthList+Icon"/>
    <dgm:cxn modelId="{AD6E6EF1-C8F7-41B7-8FB8-DD9635064C96}" type="presParOf" srcId="{C6A37B45-E71E-45BD-BC79-03B05100818B}" destId="{B09B7D94-57E8-424F-B5BB-7040E514086D}" srcOrd="0" destOrd="0" presId="urn:diagrams.loki3.com/VaryingWidthList+Icon"/>
    <dgm:cxn modelId="{59A2843C-9B89-4C31-B193-8FE72C75005B}" type="presParOf" srcId="{C6A37B45-E71E-45BD-BC79-03B05100818B}" destId="{F44A6C5B-F78C-4533-8A44-BF5D6CAAA912}" srcOrd="1" destOrd="0" presId="urn:diagrams.loki3.com/VaryingWidthList+Icon"/>
    <dgm:cxn modelId="{D0FCA0B4-45C8-4541-9718-EDDDC457927A}" type="presParOf" srcId="{C6A37B45-E71E-45BD-BC79-03B05100818B}" destId="{4FEAC1F4-CD18-4878-B911-8B9EF384AE68}" srcOrd="2" destOrd="0" presId="urn:diagrams.loki3.com/VaryingWidthList+Icon"/>
    <dgm:cxn modelId="{BCECC771-83E1-4400-B9B2-6F358B479BAA}" type="presParOf" srcId="{C6A37B45-E71E-45BD-BC79-03B05100818B}" destId="{207BA4D0-B452-4202-8781-B37FF8632396}" srcOrd="3" destOrd="0" presId="urn:diagrams.loki3.com/VaryingWidthList+Icon"/>
    <dgm:cxn modelId="{9391F21D-8351-4E26-80CF-3BB8E560A14C}" type="presParOf" srcId="{C6A37B45-E71E-45BD-BC79-03B05100818B}" destId="{DA41AD8B-D6C7-44D6-A86F-0F043E35AE90}" srcOrd="4" destOrd="0" presId="urn:diagrams.loki3.com/VaryingWidthList+Icon"/>
    <dgm:cxn modelId="{4283F6A1-2B0E-42A6-912B-30F7F3A7069B}" type="presParOf" srcId="{C6A37B45-E71E-45BD-BC79-03B05100818B}" destId="{8C7C52DD-DE00-498A-B91A-872B07064DA9}" srcOrd="5" destOrd="0" presId="urn:diagrams.loki3.com/VaryingWidthList+Icon"/>
    <dgm:cxn modelId="{6FDCDE3B-9318-42BC-8BB6-EEB998741149}" type="presParOf" srcId="{C6A37B45-E71E-45BD-BC79-03B05100818B}" destId="{BD278CBC-0A87-427C-8D4F-88B7F3B9443F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5E47C9-AB1D-4027-A4C8-56A35BF95C5D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3E348358-39BB-41FF-BF9E-7D887331755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Probable cause required to search and seize criminal evidence</a:t>
          </a:r>
          <a:endParaRPr lang="en-US" dirty="0"/>
        </a:p>
      </dgm:t>
    </dgm:pt>
    <dgm:pt modelId="{AB0A16E9-45CB-4672-8AE0-4FEA869F8E3F}" type="parTrans" cxnId="{2D36B8A1-0C5D-4A96-B753-6BE1A9D1CA52}">
      <dgm:prSet/>
      <dgm:spPr/>
      <dgm:t>
        <a:bodyPr/>
        <a:lstStyle/>
        <a:p>
          <a:endParaRPr lang="en-US"/>
        </a:p>
      </dgm:t>
    </dgm:pt>
    <dgm:pt modelId="{85B71CE0-06AF-48BB-9A58-9BC48AA653DD}" type="sibTrans" cxnId="{2D36B8A1-0C5D-4A96-B753-6BE1A9D1CA52}">
      <dgm:prSet/>
      <dgm:spPr/>
      <dgm:t>
        <a:bodyPr/>
        <a:lstStyle/>
        <a:p>
          <a:endParaRPr lang="en-US"/>
        </a:p>
      </dgm:t>
    </dgm:pt>
    <dgm:pt modelId="{C7D2DCAE-E912-4DB4-93B9-B4A203203A22}">
      <dgm:prSet phldrT="[Text]"/>
      <dgm:spPr>
        <a:solidFill>
          <a:srgbClr val="FFC000"/>
        </a:solidFill>
      </dgm:spPr>
      <dgm:t>
        <a:bodyPr/>
        <a:lstStyle/>
        <a:p>
          <a:r>
            <a:rPr lang="en-US" baseline="0" dirty="0" smtClean="0">
              <a:solidFill>
                <a:srgbClr val="0403A9"/>
              </a:solidFill>
            </a:rPr>
            <a:t>Probable cause is FACTS or Circumstances that lead a reasonable person to believe a crime has been committed or is about to be committed</a:t>
          </a:r>
          <a:endParaRPr lang="en-US" dirty="0">
            <a:solidFill>
              <a:srgbClr val="0403A9"/>
            </a:solidFill>
          </a:endParaRPr>
        </a:p>
      </dgm:t>
    </dgm:pt>
    <dgm:pt modelId="{5AE04744-63B5-4A7C-B2C7-1DA14D138034}" type="parTrans" cxnId="{D18708DE-8B91-48FB-9916-29F4077DBF96}">
      <dgm:prSet/>
      <dgm:spPr/>
      <dgm:t>
        <a:bodyPr/>
        <a:lstStyle/>
        <a:p>
          <a:endParaRPr lang="en-US"/>
        </a:p>
      </dgm:t>
    </dgm:pt>
    <dgm:pt modelId="{B59F5E41-14E3-4B26-8EBD-28D3330BCEE9}" type="sibTrans" cxnId="{D18708DE-8B91-48FB-9916-29F4077DBF96}">
      <dgm:prSet/>
      <dgm:spPr/>
      <dgm:t>
        <a:bodyPr/>
        <a:lstStyle/>
        <a:p>
          <a:endParaRPr lang="en-US"/>
        </a:p>
      </dgm:t>
    </dgm:pt>
    <dgm:pt modelId="{52E89DBC-3FE7-40B9-B8B3-F121C1A21872}">
      <dgm:prSet phldrT="[Text]"/>
      <dgm:spPr>
        <a:solidFill>
          <a:srgbClr val="0403A9"/>
        </a:solidFill>
      </dgm:spPr>
      <dgm:t>
        <a:bodyPr/>
        <a:lstStyle/>
        <a:p>
          <a:pPr algn="l"/>
          <a:r>
            <a:rPr lang="en-US" baseline="0" dirty="0" smtClean="0"/>
            <a:t>Must meet the following criteria:  </a:t>
          </a:r>
        </a:p>
        <a:p>
          <a:pPr algn="l"/>
          <a:r>
            <a:rPr lang="en-US" baseline="0" dirty="0" smtClean="0"/>
            <a:t>* A specific crime was committed or is about to be committed. </a:t>
          </a:r>
        </a:p>
        <a:p>
          <a:pPr algn="l"/>
          <a:r>
            <a:rPr lang="en-US" baseline="0" dirty="0" smtClean="0"/>
            <a:t>* Evidence of the specific crime exists</a:t>
          </a:r>
        </a:p>
        <a:p>
          <a:pPr algn="l"/>
          <a:r>
            <a:rPr lang="en-US" baseline="0" dirty="0" smtClean="0"/>
            <a:t>* The place to be searched includes evidence of the specific crime</a:t>
          </a:r>
          <a:endParaRPr lang="en-US" dirty="0"/>
        </a:p>
      </dgm:t>
    </dgm:pt>
    <dgm:pt modelId="{2EE64D6A-C58C-4048-A3DE-F2E8D89D00FB}" type="parTrans" cxnId="{8561EC97-E8C3-4D53-8010-03FA57EAF9A9}">
      <dgm:prSet/>
      <dgm:spPr/>
      <dgm:t>
        <a:bodyPr/>
        <a:lstStyle/>
        <a:p>
          <a:endParaRPr lang="en-US"/>
        </a:p>
      </dgm:t>
    </dgm:pt>
    <dgm:pt modelId="{7556F81E-6042-4169-BF41-47D091A6B1E3}" type="sibTrans" cxnId="{8561EC97-E8C3-4D53-8010-03FA57EAF9A9}">
      <dgm:prSet/>
      <dgm:spPr/>
      <dgm:t>
        <a:bodyPr/>
        <a:lstStyle/>
        <a:p>
          <a:endParaRPr lang="en-US"/>
        </a:p>
      </dgm:t>
    </dgm:pt>
    <dgm:pt modelId="{3ADB2B03-65B1-43B3-937D-03088D4F12AB}" type="pres">
      <dgm:prSet presAssocID="{F75E47C9-AB1D-4027-A4C8-56A35BF95C5D}" presName="Name0" presStyleCnt="0">
        <dgm:presLayoutVars>
          <dgm:resizeHandles/>
        </dgm:presLayoutVars>
      </dgm:prSet>
      <dgm:spPr/>
    </dgm:pt>
    <dgm:pt modelId="{6D3B38EE-9B96-4FC8-93E6-213AB80F3285}" type="pres">
      <dgm:prSet presAssocID="{3E348358-39BB-41FF-BF9E-7D8873317550}" presName="text" presStyleLbl="node1" presStyleIdx="0" presStyleCnt="3" custScaleX="153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BF96A-1D7F-4EA9-BF02-6995F04F37C5}" type="pres">
      <dgm:prSet presAssocID="{85B71CE0-06AF-48BB-9A58-9BC48AA653DD}" presName="space" presStyleCnt="0"/>
      <dgm:spPr/>
    </dgm:pt>
    <dgm:pt modelId="{38C23879-3ECF-4F08-9675-1335A6579800}" type="pres">
      <dgm:prSet presAssocID="{C7D2DCAE-E912-4DB4-93B9-B4A203203A22}" presName="text" presStyleLbl="node1" presStyleIdx="1" presStyleCnt="3" custScaleX="147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211EE-1C55-46F8-B500-2FB6A3B0F3AE}" type="pres">
      <dgm:prSet presAssocID="{B59F5E41-14E3-4B26-8EBD-28D3330BCEE9}" presName="space" presStyleCnt="0"/>
      <dgm:spPr/>
    </dgm:pt>
    <dgm:pt modelId="{1470D3BA-8AD1-4CB3-B7EB-21CA2654EFDA}" type="pres">
      <dgm:prSet presAssocID="{52E89DBC-3FE7-40B9-B8B3-F121C1A2187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BE6D0-3875-455A-B32A-CCA16BE7DA84}" type="presOf" srcId="{52E89DBC-3FE7-40B9-B8B3-F121C1A21872}" destId="{1470D3BA-8AD1-4CB3-B7EB-21CA2654EFDA}" srcOrd="0" destOrd="0" presId="urn:diagrams.loki3.com/VaryingWidthList+Icon"/>
    <dgm:cxn modelId="{99ADEB8E-C2D2-44F5-A945-9B6AB54925B7}" type="presOf" srcId="{C7D2DCAE-E912-4DB4-93B9-B4A203203A22}" destId="{38C23879-3ECF-4F08-9675-1335A6579800}" srcOrd="0" destOrd="0" presId="urn:diagrams.loki3.com/VaryingWidthList+Icon"/>
    <dgm:cxn modelId="{1CCAEC66-0F1F-4CAF-9667-C50B5F56C3F9}" type="presOf" srcId="{F75E47C9-AB1D-4027-A4C8-56A35BF95C5D}" destId="{3ADB2B03-65B1-43B3-937D-03088D4F12AB}" srcOrd="0" destOrd="0" presId="urn:diagrams.loki3.com/VaryingWidthList+Icon"/>
    <dgm:cxn modelId="{2D36B8A1-0C5D-4A96-B753-6BE1A9D1CA52}" srcId="{F75E47C9-AB1D-4027-A4C8-56A35BF95C5D}" destId="{3E348358-39BB-41FF-BF9E-7D8873317550}" srcOrd="0" destOrd="0" parTransId="{AB0A16E9-45CB-4672-8AE0-4FEA869F8E3F}" sibTransId="{85B71CE0-06AF-48BB-9A58-9BC48AA653DD}"/>
    <dgm:cxn modelId="{D18708DE-8B91-48FB-9916-29F4077DBF96}" srcId="{F75E47C9-AB1D-4027-A4C8-56A35BF95C5D}" destId="{C7D2DCAE-E912-4DB4-93B9-B4A203203A22}" srcOrd="1" destOrd="0" parTransId="{5AE04744-63B5-4A7C-B2C7-1DA14D138034}" sibTransId="{B59F5E41-14E3-4B26-8EBD-28D3330BCEE9}"/>
    <dgm:cxn modelId="{8561EC97-E8C3-4D53-8010-03FA57EAF9A9}" srcId="{F75E47C9-AB1D-4027-A4C8-56A35BF95C5D}" destId="{52E89DBC-3FE7-40B9-B8B3-F121C1A21872}" srcOrd="2" destOrd="0" parTransId="{2EE64D6A-C58C-4048-A3DE-F2E8D89D00FB}" sibTransId="{7556F81E-6042-4169-BF41-47D091A6B1E3}"/>
    <dgm:cxn modelId="{2308A4D0-E6CB-4642-8493-82CF7B3361B3}" type="presOf" srcId="{3E348358-39BB-41FF-BF9E-7D8873317550}" destId="{6D3B38EE-9B96-4FC8-93E6-213AB80F3285}" srcOrd="0" destOrd="0" presId="urn:diagrams.loki3.com/VaryingWidthList+Icon"/>
    <dgm:cxn modelId="{56539C80-5673-4B01-ACB0-F2485B0104D6}" type="presParOf" srcId="{3ADB2B03-65B1-43B3-937D-03088D4F12AB}" destId="{6D3B38EE-9B96-4FC8-93E6-213AB80F3285}" srcOrd="0" destOrd="0" presId="urn:diagrams.loki3.com/VaryingWidthList+Icon"/>
    <dgm:cxn modelId="{7E3F6818-AB19-4B86-B2BF-F6D94F9BB3E0}" type="presParOf" srcId="{3ADB2B03-65B1-43B3-937D-03088D4F12AB}" destId="{795BF96A-1D7F-4EA9-BF02-6995F04F37C5}" srcOrd="1" destOrd="0" presId="urn:diagrams.loki3.com/VaryingWidthList+Icon"/>
    <dgm:cxn modelId="{9EF2B773-9052-444E-8934-D30719BDFC35}" type="presParOf" srcId="{3ADB2B03-65B1-43B3-937D-03088D4F12AB}" destId="{38C23879-3ECF-4F08-9675-1335A6579800}" srcOrd="2" destOrd="0" presId="urn:diagrams.loki3.com/VaryingWidthList+Icon"/>
    <dgm:cxn modelId="{22AC9C58-6F53-4934-80F8-B9278773211A}" type="presParOf" srcId="{3ADB2B03-65B1-43B3-937D-03088D4F12AB}" destId="{50A211EE-1C55-46F8-B500-2FB6A3B0F3AE}" srcOrd="3" destOrd="0" presId="urn:diagrams.loki3.com/VaryingWidthList+Icon"/>
    <dgm:cxn modelId="{6D94074E-67A1-45E1-9BE1-331BDE54EBF1}" type="presParOf" srcId="{3ADB2B03-65B1-43B3-937D-03088D4F12AB}" destId="{1470D3BA-8AD1-4CB3-B7EB-21CA2654EFDA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2F39-E17E-42F8-B7E0-9F0BF709DA0A}">
      <dsp:nvSpPr>
        <dsp:cNvPr id="0" name=""/>
        <dsp:cNvSpPr/>
      </dsp:nvSpPr>
      <dsp:spPr>
        <a:xfrm>
          <a:off x="1766804" y="-26309"/>
          <a:ext cx="4391190" cy="4391190"/>
        </a:xfrm>
        <a:prstGeom prst="circularArrow">
          <a:avLst>
            <a:gd name="adj1" fmla="val 5544"/>
            <a:gd name="adj2" fmla="val 330680"/>
            <a:gd name="adj3" fmla="val 13773266"/>
            <a:gd name="adj4" fmla="val 17387583"/>
            <a:gd name="adj5" fmla="val 5757"/>
          </a:avLst>
        </a:prstGeom>
        <a:solidFill>
          <a:srgbClr val="0403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9E1A4-E6EC-4A5A-842A-8AA08A6971D7}">
      <dsp:nvSpPr>
        <dsp:cNvPr id="0" name=""/>
        <dsp:cNvSpPr/>
      </dsp:nvSpPr>
      <dsp:spPr>
        <a:xfrm>
          <a:off x="2933104" y="1391"/>
          <a:ext cx="2058590" cy="102929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Acquisition</a:t>
          </a:r>
          <a:endParaRPr lang="en-US" sz="2200" kern="1200" dirty="0"/>
        </a:p>
      </dsp:txBody>
      <dsp:txXfrm>
        <a:off x="2983350" y="51637"/>
        <a:ext cx="1958098" cy="928803"/>
      </dsp:txXfrm>
    </dsp:sp>
    <dsp:sp modelId="{09CDFB07-0330-41C6-99E9-60F8FE5EC898}">
      <dsp:nvSpPr>
        <dsp:cNvPr id="0" name=""/>
        <dsp:cNvSpPr/>
      </dsp:nvSpPr>
      <dsp:spPr>
        <a:xfrm>
          <a:off x="4714030" y="1295309"/>
          <a:ext cx="2058590" cy="102929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rgbClr val="0403A9"/>
              </a:solidFill>
            </a:rPr>
            <a:t>Validation and Discrimination</a:t>
          </a:r>
          <a:endParaRPr lang="en-US" sz="2200" kern="1200" dirty="0" smtClean="0">
            <a:solidFill>
              <a:srgbClr val="0403A9"/>
            </a:solidFill>
          </a:endParaRPr>
        </a:p>
      </dsp:txBody>
      <dsp:txXfrm>
        <a:off x="4764276" y="1345555"/>
        <a:ext cx="1958098" cy="928803"/>
      </dsp:txXfrm>
    </dsp:sp>
    <dsp:sp modelId="{AA84C8D9-7C13-4F1C-B6FA-6CAD31F58F14}">
      <dsp:nvSpPr>
        <dsp:cNvPr id="0" name=""/>
        <dsp:cNvSpPr/>
      </dsp:nvSpPr>
      <dsp:spPr>
        <a:xfrm>
          <a:off x="4033777" y="3388913"/>
          <a:ext cx="2058590" cy="102929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Extraction</a:t>
          </a:r>
          <a:endParaRPr lang="en-US" sz="2200" kern="1200" dirty="0" smtClean="0"/>
        </a:p>
      </dsp:txBody>
      <dsp:txXfrm>
        <a:off x="4084023" y="3439159"/>
        <a:ext cx="1958098" cy="928803"/>
      </dsp:txXfrm>
    </dsp:sp>
    <dsp:sp modelId="{97591FAC-7F68-439B-8ABC-F689E1F7E696}">
      <dsp:nvSpPr>
        <dsp:cNvPr id="0" name=""/>
        <dsp:cNvSpPr/>
      </dsp:nvSpPr>
      <dsp:spPr>
        <a:xfrm>
          <a:off x="1832432" y="3388913"/>
          <a:ext cx="2058590" cy="1029295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Reconstruction</a:t>
          </a:r>
          <a:endParaRPr lang="en-US" sz="2200" kern="1200" dirty="0" smtClean="0"/>
        </a:p>
      </dsp:txBody>
      <dsp:txXfrm>
        <a:off x="1882678" y="3439159"/>
        <a:ext cx="1958098" cy="928803"/>
      </dsp:txXfrm>
    </dsp:sp>
    <dsp:sp modelId="{6C409806-0204-4A18-8094-E9124D34E4E5}">
      <dsp:nvSpPr>
        <dsp:cNvPr id="0" name=""/>
        <dsp:cNvSpPr/>
      </dsp:nvSpPr>
      <dsp:spPr>
        <a:xfrm>
          <a:off x="1152179" y="1295309"/>
          <a:ext cx="2058590" cy="1029295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Reporting</a:t>
          </a:r>
          <a:endParaRPr lang="en-US" sz="2200" kern="1200" dirty="0"/>
        </a:p>
      </dsp:txBody>
      <dsp:txXfrm>
        <a:off x="1202425" y="1345555"/>
        <a:ext cx="1958098" cy="928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412F7-1C9F-47F7-A1B0-CA8AD13D49D2}">
      <dsp:nvSpPr>
        <dsp:cNvPr id="0" name=""/>
        <dsp:cNvSpPr/>
      </dsp:nvSpPr>
      <dsp:spPr>
        <a:xfrm>
          <a:off x="2476" y="390605"/>
          <a:ext cx="2414587" cy="871429"/>
        </a:xfrm>
        <a:prstGeom prst="rect">
          <a:avLst/>
        </a:prstGeom>
        <a:solidFill>
          <a:srgbClr val="C00000"/>
        </a:solidFill>
        <a:ln w="9525" cap="flat" cmpd="sng" algn="ctr">
          <a:solidFill>
            <a:srgbClr val="C00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Criminal Investigation</a:t>
          </a:r>
          <a:endParaRPr lang="en-US" sz="2400" b="1" kern="1200" dirty="0"/>
        </a:p>
      </dsp:txBody>
      <dsp:txXfrm>
        <a:off x="2476" y="390605"/>
        <a:ext cx="2414587" cy="871429"/>
      </dsp:txXfrm>
    </dsp:sp>
    <dsp:sp modelId="{059DAE8E-FE41-4794-B7FE-9E32AEC397F0}">
      <dsp:nvSpPr>
        <dsp:cNvPr id="0" name=""/>
        <dsp:cNvSpPr/>
      </dsp:nvSpPr>
      <dsp:spPr>
        <a:xfrm>
          <a:off x="2476" y="1262034"/>
          <a:ext cx="2414587" cy="2766960"/>
        </a:xfrm>
        <a:prstGeom prst="rect">
          <a:avLst/>
        </a:prstGeom>
        <a:solidFill>
          <a:srgbClr val="FFC1C1">
            <a:alpha val="89804"/>
          </a:srgbClr>
        </a:solidFill>
        <a:ln w="9525" cap="flat" cmpd="sng" algn="ctr">
          <a:solidFill>
            <a:srgbClr val="C00000">
              <a:alpha val="9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Limited to data defined in search warrant</a:t>
          </a:r>
          <a:endParaRPr lang="en-US" sz="2400" kern="1200" dirty="0">
            <a:solidFill>
              <a:srgbClr val="C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C00000"/>
              </a:solidFill>
            </a:rPr>
            <a:t>Scope creep due to defense request for full discovery</a:t>
          </a:r>
          <a:endParaRPr lang="en-US" sz="2400" kern="1200" dirty="0">
            <a:solidFill>
              <a:srgbClr val="C00000"/>
            </a:solidFill>
          </a:endParaRPr>
        </a:p>
      </dsp:txBody>
      <dsp:txXfrm>
        <a:off x="2476" y="1262034"/>
        <a:ext cx="2414587" cy="2766960"/>
      </dsp:txXfrm>
    </dsp:sp>
    <dsp:sp modelId="{4FAF9D59-2CBD-44D5-94AF-A6F9E98FA519}">
      <dsp:nvSpPr>
        <dsp:cNvPr id="0" name=""/>
        <dsp:cNvSpPr/>
      </dsp:nvSpPr>
      <dsp:spPr>
        <a:xfrm>
          <a:off x="2755106" y="390605"/>
          <a:ext cx="2414587" cy="871429"/>
        </a:xfrm>
        <a:prstGeom prst="rect">
          <a:avLst/>
        </a:prstGeom>
        <a:solidFill>
          <a:srgbClr val="FFC000"/>
        </a:solidFill>
        <a:ln w="9525" cap="flat" cmpd="sng" algn="ctr">
          <a:solidFill>
            <a:srgbClr val="FFE18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403A9"/>
              </a:solidFill>
            </a:rPr>
            <a:t>Civil Investigation</a:t>
          </a:r>
          <a:endParaRPr lang="en-US" sz="2400" b="1" kern="1200" dirty="0">
            <a:solidFill>
              <a:srgbClr val="0403A9"/>
            </a:solidFill>
          </a:endParaRPr>
        </a:p>
      </dsp:txBody>
      <dsp:txXfrm>
        <a:off x="2755106" y="390605"/>
        <a:ext cx="2414587" cy="871429"/>
      </dsp:txXfrm>
    </dsp:sp>
    <dsp:sp modelId="{910A7D9A-1ACF-4650-9733-AFAA20517C68}">
      <dsp:nvSpPr>
        <dsp:cNvPr id="0" name=""/>
        <dsp:cNvSpPr/>
      </dsp:nvSpPr>
      <dsp:spPr>
        <a:xfrm>
          <a:off x="2755106" y="1262034"/>
          <a:ext cx="2414587" cy="2766960"/>
        </a:xfrm>
        <a:prstGeom prst="rect">
          <a:avLst/>
        </a:prstGeom>
        <a:solidFill>
          <a:srgbClr val="FFF0C1">
            <a:alpha val="89804"/>
          </a:srgbClr>
        </a:solidFill>
        <a:ln w="9525" cap="flat" cmpd="sng" algn="ctr">
          <a:solidFill>
            <a:srgbClr val="FFE181">
              <a:alpha val="9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403A9"/>
              </a:solidFill>
            </a:rPr>
            <a:t>Only data defined by court orders for discovery </a:t>
          </a:r>
          <a:endParaRPr lang="en-US" sz="2400" kern="1200" dirty="0">
            <a:solidFill>
              <a:srgbClr val="0403A9"/>
            </a:solidFill>
          </a:endParaRPr>
        </a:p>
      </dsp:txBody>
      <dsp:txXfrm>
        <a:off x="2755106" y="1262034"/>
        <a:ext cx="2414587" cy="2766960"/>
      </dsp:txXfrm>
    </dsp:sp>
    <dsp:sp modelId="{0AA4AB4D-D354-4E9E-A823-2AE906A98FD1}">
      <dsp:nvSpPr>
        <dsp:cNvPr id="0" name=""/>
        <dsp:cNvSpPr/>
      </dsp:nvSpPr>
      <dsp:spPr>
        <a:xfrm>
          <a:off x="5507735" y="390605"/>
          <a:ext cx="2414587" cy="871429"/>
        </a:xfrm>
        <a:prstGeom prst="rect">
          <a:avLst/>
        </a:prstGeom>
        <a:solidFill>
          <a:srgbClr val="0403A9"/>
        </a:solidFill>
        <a:ln w="9525" cap="flat" cmpd="sng" algn="ctr">
          <a:solidFill>
            <a:schemeClr val="accent1">
              <a:shade val="50000"/>
              <a:hueOff val="114229"/>
              <a:satOff val="42567"/>
              <a:lumOff val="2138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Corporate Investigation</a:t>
          </a:r>
          <a:endParaRPr lang="en-US" sz="2400" b="1" kern="1200" dirty="0"/>
        </a:p>
      </dsp:txBody>
      <dsp:txXfrm>
        <a:off x="5507735" y="390605"/>
        <a:ext cx="2414587" cy="871429"/>
      </dsp:txXfrm>
    </dsp:sp>
    <dsp:sp modelId="{CE1305A0-2AA6-4F10-A433-E2ACAD40E099}">
      <dsp:nvSpPr>
        <dsp:cNvPr id="0" name=""/>
        <dsp:cNvSpPr/>
      </dsp:nvSpPr>
      <dsp:spPr>
        <a:xfrm>
          <a:off x="5507735" y="1262034"/>
          <a:ext cx="2414587" cy="276696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403A9"/>
              </a:solidFill>
            </a:rPr>
            <a:t>Company attorney may request as much information as possible</a:t>
          </a:r>
          <a:endParaRPr lang="en-US" sz="2400" kern="1200" dirty="0">
            <a:solidFill>
              <a:srgbClr val="0403A9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rgbClr val="0403A9"/>
              </a:solidFill>
            </a:rPr>
            <a:t>“Scope Creep”</a:t>
          </a:r>
          <a:endParaRPr lang="en-US" sz="2300" kern="1200" dirty="0">
            <a:solidFill>
              <a:srgbClr val="0403A9"/>
            </a:solidFill>
          </a:endParaRPr>
        </a:p>
      </dsp:txBody>
      <dsp:txXfrm>
        <a:off x="5507735" y="1262034"/>
        <a:ext cx="2414587" cy="27669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D011-4D5B-415A-BB08-858CEBE5AD26}">
      <dsp:nvSpPr>
        <dsp:cNvPr id="0" name=""/>
        <dsp:cNvSpPr/>
      </dsp:nvSpPr>
      <dsp:spPr>
        <a:xfrm>
          <a:off x="395079" y="1458"/>
          <a:ext cx="3397448" cy="203846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The registry contains passwords in two binary files: 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System.dat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User.dat</a:t>
          </a:r>
        </a:p>
      </dsp:txBody>
      <dsp:txXfrm>
        <a:off x="395079" y="1458"/>
        <a:ext cx="3397448" cy="2038469"/>
      </dsp:txXfrm>
    </dsp:sp>
    <dsp:sp modelId="{FB34AA8D-C6F5-4D59-8BFE-93602DA69684}">
      <dsp:nvSpPr>
        <dsp:cNvPr id="0" name=""/>
        <dsp:cNvSpPr/>
      </dsp:nvSpPr>
      <dsp:spPr>
        <a:xfrm>
          <a:off x="4132272" y="1458"/>
          <a:ext cx="3397448" cy="2038469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rgbClr val="0403A9"/>
              </a:solidFill>
            </a:rPr>
            <a:t>The registry keeps a record of installed software, network connections, user preferences, and attached hardware</a:t>
          </a:r>
          <a:endParaRPr lang="en-US" sz="2300" kern="1200" dirty="0" smtClean="0">
            <a:solidFill>
              <a:srgbClr val="0403A9"/>
            </a:solidFill>
          </a:endParaRPr>
        </a:p>
      </dsp:txBody>
      <dsp:txXfrm>
        <a:off x="4132272" y="1458"/>
        <a:ext cx="3397448" cy="2038469"/>
      </dsp:txXfrm>
    </dsp:sp>
    <dsp:sp modelId="{44DFB9E1-75E0-43CC-B858-129E80CAF493}">
      <dsp:nvSpPr>
        <dsp:cNvPr id="0" name=""/>
        <dsp:cNvSpPr/>
      </dsp:nvSpPr>
      <dsp:spPr>
        <a:xfrm>
          <a:off x="395079" y="2379672"/>
          <a:ext cx="3397448" cy="203846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</a:t>
          </a:r>
          <a:r>
            <a:rPr lang="en-US" sz="2300" kern="1200" dirty="0" err="1" smtClean="0"/>
            <a:t>Regedit</a:t>
          </a:r>
          <a:r>
            <a:rPr lang="en-US" sz="2300" kern="1200" dirty="0" smtClean="0"/>
            <a:t> to figure out the most recently accessed files and peripheral devices</a:t>
          </a:r>
        </a:p>
      </dsp:txBody>
      <dsp:txXfrm>
        <a:off x="395079" y="2379672"/>
        <a:ext cx="3397448" cy="2038469"/>
      </dsp:txXfrm>
    </dsp:sp>
    <dsp:sp modelId="{635EA39C-0960-431A-A7AE-0A32146D40CC}">
      <dsp:nvSpPr>
        <dsp:cNvPr id="0" name=""/>
        <dsp:cNvSpPr/>
      </dsp:nvSpPr>
      <dsp:spPr>
        <a:xfrm>
          <a:off x="4132272" y="2379672"/>
          <a:ext cx="3397448" cy="203846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Conduct a key-word search of “username” to identify the last person who logged on to the computer</a:t>
          </a:r>
        </a:p>
      </dsp:txBody>
      <dsp:txXfrm>
        <a:off x="4132272" y="2379672"/>
        <a:ext cx="3397448" cy="20384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6709-AA85-4656-BCF9-A966B87B2B6E}">
      <dsp:nvSpPr>
        <dsp:cNvPr id="0" name=""/>
        <dsp:cNvSpPr/>
      </dsp:nvSpPr>
      <dsp:spPr>
        <a:xfrm>
          <a:off x="2979" y="314535"/>
          <a:ext cx="1791592" cy="617308"/>
        </a:xfrm>
        <a:prstGeom prst="rect">
          <a:avLst/>
        </a:prstGeom>
        <a:solidFill>
          <a:srgbClr val="C00000"/>
        </a:solidFill>
        <a:ln w="9525" cap="flat" cmpd="sng" algn="ctr">
          <a:solidFill>
            <a:srgbClr val="C00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Hardware</a:t>
          </a:r>
          <a:endParaRPr lang="en-US" sz="1700" kern="1200" dirty="0"/>
        </a:p>
      </dsp:txBody>
      <dsp:txXfrm>
        <a:off x="2979" y="314535"/>
        <a:ext cx="1791592" cy="617308"/>
      </dsp:txXfrm>
    </dsp:sp>
    <dsp:sp modelId="{541FF87E-2CA2-47E7-A094-6855554C0618}">
      <dsp:nvSpPr>
        <dsp:cNvPr id="0" name=""/>
        <dsp:cNvSpPr/>
      </dsp:nvSpPr>
      <dsp:spPr>
        <a:xfrm>
          <a:off x="2979" y="931844"/>
          <a:ext cx="1791592" cy="3173220"/>
        </a:xfrm>
        <a:prstGeom prst="rect">
          <a:avLst/>
        </a:prstGeom>
        <a:solidFill>
          <a:srgbClr val="FFE5E5">
            <a:alpha val="89804"/>
          </a:srgbClr>
        </a:solidFill>
        <a:ln w="9525" cap="flat" cmpd="sng" algn="ctr">
          <a:solidFill>
            <a:srgbClr val="C00000">
              <a:alpha val="9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Microprocessor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ROM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RAM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Digital signal processor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Radio module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Microphone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Speaker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Hardware interfaces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LCD display</a:t>
          </a:r>
          <a:endParaRPr lang="en-US" sz="1700" kern="1200" dirty="0"/>
        </a:p>
      </dsp:txBody>
      <dsp:txXfrm>
        <a:off x="2979" y="931844"/>
        <a:ext cx="1791592" cy="3173220"/>
      </dsp:txXfrm>
    </dsp:sp>
    <dsp:sp modelId="{53208745-2B25-4538-8BD3-5BCC5E8294AA}">
      <dsp:nvSpPr>
        <dsp:cNvPr id="0" name=""/>
        <dsp:cNvSpPr/>
      </dsp:nvSpPr>
      <dsp:spPr>
        <a:xfrm>
          <a:off x="2045395" y="314535"/>
          <a:ext cx="1791592" cy="617308"/>
        </a:xfrm>
        <a:prstGeom prst="rect">
          <a:avLst/>
        </a:prstGeom>
        <a:solidFill>
          <a:srgbClr val="FFC000"/>
        </a:solidFill>
        <a:ln w="9525" cap="flat" cmpd="sng" algn="ctr">
          <a:solidFill>
            <a:srgbClr val="FFC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403A9"/>
              </a:solidFill>
            </a:rPr>
            <a:t>Operating System</a:t>
          </a:r>
          <a:endParaRPr lang="en-US" sz="1700" kern="1200" dirty="0">
            <a:solidFill>
              <a:srgbClr val="0403A9"/>
            </a:solidFill>
          </a:endParaRPr>
        </a:p>
      </dsp:txBody>
      <dsp:txXfrm>
        <a:off x="2045395" y="314535"/>
        <a:ext cx="1791592" cy="617308"/>
      </dsp:txXfrm>
    </dsp:sp>
    <dsp:sp modelId="{5662D1E7-F66B-4132-A8C4-64AC2EEC2143}">
      <dsp:nvSpPr>
        <dsp:cNvPr id="0" name=""/>
        <dsp:cNvSpPr/>
      </dsp:nvSpPr>
      <dsp:spPr>
        <a:xfrm>
          <a:off x="2045395" y="931844"/>
          <a:ext cx="1791592" cy="3173220"/>
        </a:xfrm>
        <a:prstGeom prst="rect">
          <a:avLst/>
        </a:prstGeom>
        <a:solidFill>
          <a:srgbClr val="F8F8F8">
            <a:alpha val="90000"/>
          </a:srgbClr>
        </a:solidFill>
        <a:ln w="9525" cap="flat" cmpd="sng" algn="ctr">
          <a:solidFill>
            <a:srgbClr val="FFC000">
              <a:alpha val="9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Android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Windows Mobile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RIM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Symbian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Apple</a:t>
          </a:r>
          <a:endParaRPr lang="en-US" sz="1700" kern="1200" dirty="0"/>
        </a:p>
      </dsp:txBody>
      <dsp:txXfrm>
        <a:off x="2045395" y="931844"/>
        <a:ext cx="1791592" cy="3173220"/>
      </dsp:txXfrm>
    </dsp:sp>
    <dsp:sp modelId="{0B44EEAB-116A-4CF0-9DF9-B0CE4EF3BFA5}">
      <dsp:nvSpPr>
        <dsp:cNvPr id="0" name=""/>
        <dsp:cNvSpPr/>
      </dsp:nvSpPr>
      <dsp:spPr>
        <a:xfrm>
          <a:off x="4087811" y="314535"/>
          <a:ext cx="1791592" cy="617308"/>
        </a:xfrm>
        <a:prstGeom prst="rect">
          <a:avLst/>
        </a:prstGeom>
        <a:solidFill>
          <a:srgbClr val="0070C0"/>
        </a:solidFill>
        <a:ln w="9525" cap="flat" cmpd="sng" algn="ctr">
          <a:solidFill>
            <a:srgbClr val="0070C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Other Components</a:t>
          </a:r>
          <a:endParaRPr lang="en-US" sz="1700" kern="1200" dirty="0"/>
        </a:p>
      </dsp:txBody>
      <dsp:txXfrm>
        <a:off x="4087811" y="314535"/>
        <a:ext cx="1791592" cy="617308"/>
      </dsp:txXfrm>
    </dsp:sp>
    <dsp:sp modelId="{FCC23ECB-85FD-4A49-B60E-548ED07EBE64}">
      <dsp:nvSpPr>
        <dsp:cNvPr id="0" name=""/>
        <dsp:cNvSpPr/>
      </dsp:nvSpPr>
      <dsp:spPr>
        <a:xfrm>
          <a:off x="4087811" y="931844"/>
          <a:ext cx="1791592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0C0">
              <a:alpha val="9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marR="0" lvl="1" indent="-17145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700" kern="1200" dirty="0" smtClean="0"/>
            <a:t>SIM Cards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Memory Cards (removable or external)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SD Cards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MMC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Compact Flash</a:t>
          </a:r>
          <a:endParaRPr lang="en-US" sz="1700" kern="1200" dirty="0"/>
        </a:p>
      </dsp:txBody>
      <dsp:txXfrm>
        <a:off x="4087811" y="931844"/>
        <a:ext cx="1791592" cy="3173220"/>
      </dsp:txXfrm>
    </dsp:sp>
    <dsp:sp modelId="{B7C151A6-0397-4592-9FAD-72476EEACD2F}">
      <dsp:nvSpPr>
        <dsp:cNvPr id="0" name=""/>
        <dsp:cNvSpPr/>
      </dsp:nvSpPr>
      <dsp:spPr>
        <a:xfrm>
          <a:off x="6130227" y="314535"/>
          <a:ext cx="1791592" cy="617308"/>
        </a:xfrm>
        <a:prstGeom prst="rect">
          <a:avLst/>
        </a:prstGeom>
        <a:solidFill>
          <a:srgbClr val="7030A0"/>
        </a:solidFill>
        <a:ln w="9525" cap="flat" cmpd="sng" algn="ctr">
          <a:solidFill>
            <a:srgbClr val="7030A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Communication Components</a:t>
          </a:r>
          <a:endParaRPr lang="en-US" sz="1700" kern="1200" dirty="0"/>
        </a:p>
      </dsp:txBody>
      <dsp:txXfrm>
        <a:off x="6130227" y="314535"/>
        <a:ext cx="1791592" cy="617308"/>
      </dsp:txXfrm>
    </dsp:sp>
    <dsp:sp modelId="{2DCEEB20-2D9A-462C-B378-D2505716C9B2}">
      <dsp:nvSpPr>
        <dsp:cNvPr id="0" name=""/>
        <dsp:cNvSpPr/>
      </dsp:nvSpPr>
      <dsp:spPr>
        <a:xfrm>
          <a:off x="6130227" y="931844"/>
          <a:ext cx="1791592" cy="3173220"/>
        </a:xfrm>
        <a:prstGeom prst="rect">
          <a:avLst/>
        </a:prstGeom>
        <a:solidFill>
          <a:srgbClr val="E4D2F2">
            <a:alpha val="89804"/>
          </a:srgbClr>
        </a:solidFill>
        <a:ln w="9525" cap="flat" cmpd="sng" algn="ctr">
          <a:solidFill>
            <a:srgbClr val="7030A0">
              <a:alpha val="90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Base transceiver station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Base station controller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Mobile switching center</a:t>
          </a:r>
          <a:endParaRPr lang="en-US" sz="1700" kern="1200" dirty="0"/>
        </a:p>
      </dsp:txBody>
      <dsp:txXfrm>
        <a:off x="6130227" y="931844"/>
        <a:ext cx="1791592" cy="31732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ADC99-F4F6-42F3-A351-0551052E42B3}">
      <dsp:nvSpPr>
        <dsp:cNvPr id="0" name=""/>
        <dsp:cNvSpPr/>
      </dsp:nvSpPr>
      <dsp:spPr>
        <a:xfrm>
          <a:off x="110110" y="680396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C00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Circular logging loses data after being overwritten</a:t>
          </a:r>
          <a:endParaRPr lang="en-US" sz="1600" kern="1200" dirty="0"/>
        </a:p>
      </dsp:txBody>
      <dsp:txXfrm>
        <a:off x="110110" y="680396"/>
        <a:ext cx="2444305" cy="974254"/>
      </dsp:txXfrm>
    </dsp:sp>
    <dsp:sp modelId="{046313CF-0D81-4810-8CD8-A6638DEF9D1E}">
      <dsp:nvSpPr>
        <dsp:cNvPr id="0" name=""/>
        <dsp:cNvSpPr/>
      </dsp:nvSpPr>
      <dsp:spPr>
        <a:xfrm>
          <a:off x="1175" y="653307"/>
          <a:ext cx="534691" cy="8020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72D4E-102C-4CCE-86D5-362A1C055A05}">
      <dsp:nvSpPr>
        <dsp:cNvPr id="0" name=""/>
        <dsp:cNvSpPr/>
      </dsp:nvSpPr>
      <dsp:spPr>
        <a:xfrm>
          <a:off x="2798258" y="680396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403A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Identifies email messages an account received</a:t>
          </a:r>
          <a:endParaRPr lang="en-US" sz="1600" kern="1200" dirty="0"/>
        </a:p>
      </dsp:txBody>
      <dsp:txXfrm>
        <a:off x="2798258" y="680396"/>
        <a:ext cx="2444305" cy="974254"/>
      </dsp:txXfrm>
    </dsp:sp>
    <dsp:sp modelId="{DAEFF275-79CD-4C72-B119-BF779A9BECFA}">
      <dsp:nvSpPr>
        <dsp:cNvPr id="0" name=""/>
        <dsp:cNvSpPr/>
      </dsp:nvSpPr>
      <dsp:spPr>
        <a:xfrm>
          <a:off x="2689324" y="653307"/>
          <a:ext cx="534691" cy="802037"/>
        </a:xfrm>
        <a:prstGeom prst="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45C72-C9CB-4642-BAA3-3FBB7504FCF3}">
      <dsp:nvSpPr>
        <dsp:cNvPr id="0" name=""/>
        <dsp:cNvSpPr/>
      </dsp:nvSpPr>
      <dsp:spPr>
        <a:xfrm>
          <a:off x="5480494" y="680396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Logs the IP address from which email messages were sent</a:t>
          </a:r>
          <a:endParaRPr lang="en-US" sz="1600" kern="1200" dirty="0"/>
        </a:p>
      </dsp:txBody>
      <dsp:txXfrm>
        <a:off x="5480494" y="680396"/>
        <a:ext cx="2444305" cy="974254"/>
      </dsp:txXfrm>
    </dsp:sp>
    <dsp:sp modelId="{90DD2A52-E970-4F97-914A-96DF51050F6A}">
      <dsp:nvSpPr>
        <dsp:cNvPr id="0" name=""/>
        <dsp:cNvSpPr/>
      </dsp:nvSpPr>
      <dsp:spPr>
        <a:xfrm>
          <a:off x="5377472" y="653307"/>
          <a:ext cx="534691" cy="8020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90399-6A99-4452-AA97-14BE4A422D2E}">
      <dsp:nvSpPr>
        <dsp:cNvPr id="0" name=""/>
        <dsp:cNvSpPr/>
      </dsp:nvSpPr>
      <dsp:spPr>
        <a:xfrm>
          <a:off x="110110" y="1747197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Logs the time and date the email server received the email message</a:t>
          </a:r>
          <a:endParaRPr lang="en-US" sz="1600" kern="1200" dirty="0"/>
        </a:p>
      </dsp:txBody>
      <dsp:txXfrm>
        <a:off x="110110" y="1747197"/>
        <a:ext cx="2444305" cy="974254"/>
      </dsp:txXfrm>
    </dsp:sp>
    <dsp:sp modelId="{91BCC379-D23A-4D53-8273-08897EFBE9C0}">
      <dsp:nvSpPr>
        <dsp:cNvPr id="0" name=""/>
        <dsp:cNvSpPr/>
      </dsp:nvSpPr>
      <dsp:spPr>
        <a:xfrm>
          <a:off x="1175" y="1720108"/>
          <a:ext cx="534691" cy="8020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30A2F-5F65-48B3-BFB1-925B8DA18DF2}">
      <dsp:nvSpPr>
        <dsp:cNvPr id="0" name=""/>
        <dsp:cNvSpPr/>
      </dsp:nvSpPr>
      <dsp:spPr>
        <a:xfrm>
          <a:off x="2798258" y="1747197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C00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Logs the time and date the client computer accessed the email</a:t>
          </a:r>
          <a:endParaRPr lang="en-US" sz="1600" kern="1200" dirty="0"/>
        </a:p>
      </dsp:txBody>
      <dsp:txXfrm>
        <a:off x="2798258" y="1747197"/>
        <a:ext cx="2444305" cy="974254"/>
      </dsp:txXfrm>
    </dsp:sp>
    <dsp:sp modelId="{3B1FA1A1-184D-4C03-92F3-EA6C0C4530D3}">
      <dsp:nvSpPr>
        <dsp:cNvPr id="0" name=""/>
        <dsp:cNvSpPr/>
      </dsp:nvSpPr>
      <dsp:spPr>
        <a:xfrm>
          <a:off x="2689324" y="1720108"/>
          <a:ext cx="534691" cy="8020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03CDE-2FE2-4F9F-929B-652BC3AE5857}">
      <dsp:nvSpPr>
        <dsp:cNvPr id="0" name=""/>
        <dsp:cNvSpPr/>
      </dsp:nvSpPr>
      <dsp:spPr>
        <a:xfrm>
          <a:off x="5480494" y="1747197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403A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Logs the email content</a:t>
          </a:r>
        </a:p>
      </dsp:txBody>
      <dsp:txXfrm>
        <a:off x="5480494" y="1747197"/>
        <a:ext cx="2444305" cy="974254"/>
      </dsp:txXfrm>
    </dsp:sp>
    <dsp:sp modelId="{6E4030FD-8692-4CED-9AF6-845214AF76C8}">
      <dsp:nvSpPr>
        <dsp:cNvPr id="0" name=""/>
        <dsp:cNvSpPr/>
      </dsp:nvSpPr>
      <dsp:spPr>
        <a:xfrm>
          <a:off x="5377472" y="1720108"/>
          <a:ext cx="534691" cy="802037"/>
        </a:xfrm>
        <a:prstGeom prst="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85B3F-833D-46E8-B466-1B16C59603BA}">
      <dsp:nvSpPr>
        <dsp:cNvPr id="0" name=""/>
        <dsp:cNvSpPr/>
      </dsp:nvSpPr>
      <dsp:spPr>
        <a:xfrm>
          <a:off x="110110" y="2813998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403A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Email server logs system-specific information</a:t>
          </a:r>
          <a:endParaRPr lang="en-US" sz="1600" kern="1200" dirty="0"/>
        </a:p>
      </dsp:txBody>
      <dsp:txXfrm>
        <a:off x="110110" y="2813998"/>
        <a:ext cx="2444305" cy="974254"/>
      </dsp:txXfrm>
    </dsp:sp>
    <dsp:sp modelId="{4675E9E3-38C8-42D9-939F-0F7FE25E5E0F}">
      <dsp:nvSpPr>
        <dsp:cNvPr id="0" name=""/>
        <dsp:cNvSpPr/>
      </dsp:nvSpPr>
      <dsp:spPr>
        <a:xfrm>
          <a:off x="1175" y="2786909"/>
          <a:ext cx="534691" cy="802037"/>
        </a:xfrm>
        <a:prstGeom prst="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EECDE-A87B-4722-8F00-21D64585BB80}">
      <dsp:nvSpPr>
        <dsp:cNvPr id="0" name=""/>
        <dsp:cNvSpPr/>
      </dsp:nvSpPr>
      <dsp:spPr>
        <a:xfrm>
          <a:off x="2798258" y="2813998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Logs any other information the email administrator wants to track</a:t>
          </a:r>
          <a:endParaRPr lang="en-US" sz="1600" kern="1200" dirty="0"/>
        </a:p>
      </dsp:txBody>
      <dsp:txXfrm>
        <a:off x="2798258" y="2813998"/>
        <a:ext cx="2444305" cy="974254"/>
      </dsp:txXfrm>
    </dsp:sp>
    <dsp:sp modelId="{492D54E9-E6BB-4DA3-AC2E-3B7A3DBFE5D2}">
      <dsp:nvSpPr>
        <dsp:cNvPr id="0" name=""/>
        <dsp:cNvSpPr/>
      </dsp:nvSpPr>
      <dsp:spPr>
        <a:xfrm>
          <a:off x="2689324" y="2786909"/>
          <a:ext cx="534691" cy="8020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09E9-22DA-4D1B-9861-C66AAF545F6E}">
      <dsp:nvSpPr>
        <dsp:cNvPr id="0" name=""/>
        <dsp:cNvSpPr/>
      </dsp:nvSpPr>
      <dsp:spPr>
        <a:xfrm>
          <a:off x="5479318" y="2792038"/>
          <a:ext cx="2444305" cy="9742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C000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378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Logs are plain text files </a:t>
          </a:r>
          <a:endParaRPr lang="en-US" sz="1600" kern="1200" dirty="0"/>
        </a:p>
      </dsp:txBody>
      <dsp:txXfrm>
        <a:off x="5479318" y="2792038"/>
        <a:ext cx="2444305" cy="974254"/>
      </dsp:txXfrm>
    </dsp:sp>
    <dsp:sp modelId="{8C852545-912B-40B2-839A-3174E52284C0}">
      <dsp:nvSpPr>
        <dsp:cNvPr id="0" name=""/>
        <dsp:cNvSpPr/>
      </dsp:nvSpPr>
      <dsp:spPr>
        <a:xfrm>
          <a:off x="5377472" y="2786909"/>
          <a:ext cx="534691" cy="8020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F391-B17A-439B-968F-7F6B9CDCADA8}">
      <dsp:nvSpPr>
        <dsp:cNvPr id="0" name=""/>
        <dsp:cNvSpPr/>
      </dsp:nvSpPr>
      <dsp:spPr>
        <a:xfrm>
          <a:off x="0" y="193282"/>
          <a:ext cx="7924800" cy="75582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 professional and polite when presenting yourself to any attorney or the court</a:t>
          </a:r>
          <a:endParaRPr lang="en-US" sz="1900" kern="1200" dirty="0"/>
        </a:p>
      </dsp:txBody>
      <dsp:txXfrm>
        <a:off x="36896" y="230178"/>
        <a:ext cx="7851008" cy="682028"/>
      </dsp:txXfrm>
    </dsp:sp>
    <dsp:sp modelId="{2530251F-DEAC-4EC7-A501-58D1F348B537}">
      <dsp:nvSpPr>
        <dsp:cNvPr id="0" name=""/>
        <dsp:cNvSpPr/>
      </dsp:nvSpPr>
      <dsp:spPr>
        <a:xfrm>
          <a:off x="0" y="1003822"/>
          <a:ext cx="7924800" cy="75582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rgbClr val="0403A9"/>
              </a:solidFill>
            </a:rPr>
            <a:t>Tailor your presentation to your audience’s educational level and incorporate appropriate analogies into your explanations by:</a:t>
          </a:r>
          <a:endParaRPr lang="en-US" sz="1900" kern="1200" dirty="0" smtClean="0">
            <a:solidFill>
              <a:srgbClr val="0403A9"/>
            </a:solidFill>
          </a:endParaRPr>
        </a:p>
      </dsp:txBody>
      <dsp:txXfrm>
        <a:off x="36896" y="1040718"/>
        <a:ext cx="7851008" cy="682028"/>
      </dsp:txXfrm>
    </dsp:sp>
    <dsp:sp modelId="{9E4D6ABA-4644-449D-A0AB-D036F7FF29DA}">
      <dsp:nvSpPr>
        <dsp:cNvPr id="0" name=""/>
        <dsp:cNvSpPr/>
      </dsp:nvSpPr>
      <dsp:spPr>
        <a:xfrm>
          <a:off x="0" y="1759642"/>
          <a:ext cx="79248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Try to learn the jury’s, judge’s, and attorneys’ level of knowledge on and attitudes toward computers and technology before the trial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Talk to local attorneys to learn more about the type of people typically serving on local juries</a:t>
          </a:r>
        </a:p>
      </dsp:txBody>
      <dsp:txXfrm>
        <a:off x="0" y="1759642"/>
        <a:ext cx="7924800" cy="727605"/>
      </dsp:txXfrm>
    </dsp:sp>
    <dsp:sp modelId="{D97CC83D-9D6C-4108-8C50-408729CCFC8A}">
      <dsp:nvSpPr>
        <dsp:cNvPr id="0" name=""/>
        <dsp:cNvSpPr/>
      </dsp:nvSpPr>
      <dsp:spPr>
        <a:xfrm>
          <a:off x="0" y="2487247"/>
          <a:ext cx="7924800" cy="755820"/>
        </a:xfrm>
        <a:prstGeom prst="round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bg1"/>
              </a:solidFill>
            </a:rPr>
            <a:t>If asked a question you can’t answer:</a:t>
          </a:r>
          <a:endParaRPr lang="en-US" sz="1900" kern="1200" dirty="0" smtClean="0">
            <a:solidFill>
              <a:schemeClr val="bg1"/>
            </a:solidFill>
          </a:endParaRPr>
        </a:p>
      </dsp:txBody>
      <dsp:txXfrm>
        <a:off x="36896" y="2524143"/>
        <a:ext cx="7851008" cy="682028"/>
      </dsp:txXfrm>
    </dsp:sp>
    <dsp:sp modelId="{3D40DBFF-AB3B-4663-A7D5-EFF432753868}">
      <dsp:nvSpPr>
        <dsp:cNvPr id="0" name=""/>
        <dsp:cNvSpPr/>
      </dsp:nvSpPr>
      <dsp:spPr>
        <a:xfrm>
          <a:off x="0" y="3243067"/>
          <a:ext cx="792480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Respond by saying </a:t>
          </a:r>
          <a:r>
            <a:rPr lang="en-US" sz="1500" kern="1200" dirty="0" smtClean="0">
              <a:sym typeface="Wingdings" pitchFamily="2" charset="2"/>
            </a:rPr>
            <a:t> </a:t>
          </a:r>
          <a:r>
            <a:rPr lang="en-US" sz="1500" b="1" kern="1200" dirty="0" smtClean="0"/>
            <a:t>“That is beyond the scope of my expertise” or  “I was not requested to investigate that”</a:t>
          </a:r>
          <a:endParaRPr lang="en-US" sz="1500" b="1" kern="1200" dirty="0" smtClean="0">
            <a:solidFill>
              <a:schemeClr val="accent2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Acknowledging your limitations enhances your standing with a jury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Avoid overstating opinions</a:t>
          </a:r>
          <a:endParaRPr lang="en-US" sz="1500" kern="1200" dirty="0"/>
        </a:p>
      </dsp:txBody>
      <dsp:txXfrm>
        <a:off x="0" y="3243067"/>
        <a:ext cx="7924800" cy="9832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1C43-3734-40E4-AF2A-B4E52A1D7A9F}">
      <dsp:nvSpPr>
        <dsp:cNvPr id="0" name=""/>
        <dsp:cNvSpPr/>
      </dsp:nvSpPr>
      <dsp:spPr>
        <a:xfrm>
          <a:off x="649381" y="2006"/>
          <a:ext cx="6626036" cy="567556"/>
        </a:xfrm>
        <a:prstGeom prst="roundRect">
          <a:avLst>
            <a:gd name="adj" fmla="val 10000"/>
          </a:avLst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none" kern="1200" dirty="0" smtClean="0">
              <a:solidFill>
                <a:schemeClr val="bg1"/>
              </a:solidFill>
            </a:rPr>
            <a:t>Questions for preparing testimony:</a:t>
          </a:r>
          <a:endParaRPr lang="en-US" sz="2400" u="none" kern="1200" dirty="0">
            <a:solidFill>
              <a:schemeClr val="bg1"/>
            </a:solidFill>
          </a:endParaRPr>
        </a:p>
      </dsp:txBody>
      <dsp:txXfrm>
        <a:off x="666004" y="18629"/>
        <a:ext cx="6592790" cy="534310"/>
      </dsp:txXfrm>
    </dsp:sp>
    <dsp:sp modelId="{56A559D4-91A1-40FE-A401-CBFA76E93589}">
      <dsp:nvSpPr>
        <dsp:cNvPr id="0" name=""/>
        <dsp:cNvSpPr/>
      </dsp:nvSpPr>
      <dsp:spPr>
        <a:xfrm>
          <a:off x="685798" y="671723"/>
          <a:ext cx="923822" cy="567556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6AA35-8BE6-4AF9-AB6B-F5109DFD3A35}">
      <dsp:nvSpPr>
        <dsp:cNvPr id="0" name=""/>
        <dsp:cNvSpPr/>
      </dsp:nvSpPr>
      <dsp:spPr>
        <a:xfrm>
          <a:off x="1142997" y="671723"/>
          <a:ext cx="6088058" cy="567556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What are the central facts relevant to the testimony?</a:t>
          </a:r>
        </a:p>
      </dsp:txBody>
      <dsp:txXfrm>
        <a:off x="1170708" y="699434"/>
        <a:ext cx="6032636" cy="512134"/>
      </dsp:txXfrm>
    </dsp:sp>
    <dsp:sp modelId="{E2D58CAA-2E89-47DF-9359-223D02D718D8}">
      <dsp:nvSpPr>
        <dsp:cNvPr id="0" name=""/>
        <dsp:cNvSpPr/>
      </dsp:nvSpPr>
      <dsp:spPr>
        <a:xfrm>
          <a:off x="685798" y="1307385"/>
          <a:ext cx="923822" cy="567556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F5AA-294E-4264-9687-9B45741D9570}">
      <dsp:nvSpPr>
        <dsp:cNvPr id="0" name=""/>
        <dsp:cNvSpPr/>
      </dsp:nvSpPr>
      <dsp:spPr>
        <a:xfrm>
          <a:off x="1142997" y="1307385"/>
          <a:ext cx="6088058" cy="567556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C000"/>
              </a:solidFill>
            </a:rPr>
            <a:t>What can I say with confidence?</a:t>
          </a:r>
          <a:endParaRPr lang="en-US" sz="2000" kern="1200" dirty="0">
            <a:solidFill>
              <a:srgbClr val="FFC000"/>
            </a:solidFill>
          </a:endParaRPr>
        </a:p>
      </dsp:txBody>
      <dsp:txXfrm>
        <a:off x="1170708" y="1335096"/>
        <a:ext cx="6032636" cy="512134"/>
      </dsp:txXfrm>
    </dsp:sp>
    <dsp:sp modelId="{196B51AA-7167-4B87-AD8E-3439E36A1E15}">
      <dsp:nvSpPr>
        <dsp:cNvPr id="0" name=""/>
        <dsp:cNvSpPr/>
      </dsp:nvSpPr>
      <dsp:spPr>
        <a:xfrm>
          <a:off x="685798" y="1943048"/>
          <a:ext cx="923822" cy="567556"/>
        </a:xfrm>
        <a:prstGeom prst="roundRect">
          <a:avLst>
            <a:gd name="adj" fmla="val 1667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A2285-31FC-4E82-975C-F9B9BEDD15D9}">
      <dsp:nvSpPr>
        <dsp:cNvPr id="0" name=""/>
        <dsp:cNvSpPr/>
      </dsp:nvSpPr>
      <dsp:spPr>
        <a:xfrm>
          <a:off x="1142997" y="1943048"/>
          <a:ext cx="6088058" cy="567556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B050"/>
              </a:solidFill>
            </a:rPr>
            <a:t>What is the client’s overall theory of the case?</a:t>
          </a:r>
          <a:endParaRPr lang="en-US" sz="2000" kern="1200" dirty="0">
            <a:solidFill>
              <a:srgbClr val="00B050"/>
            </a:solidFill>
          </a:endParaRPr>
        </a:p>
      </dsp:txBody>
      <dsp:txXfrm>
        <a:off x="1170708" y="1970759"/>
        <a:ext cx="6032636" cy="512134"/>
      </dsp:txXfrm>
    </dsp:sp>
    <dsp:sp modelId="{238B4F73-84CB-4F6B-9979-552450F42BEC}">
      <dsp:nvSpPr>
        <dsp:cNvPr id="0" name=""/>
        <dsp:cNvSpPr/>
      </dsp:nvSpPr>
      <dsp:spPr>
        <a:xfrm>
          <a:off x="685798" y="2578711"/>
          <a:ext cx="923822" cy="567556"/>
        </a:xfrm>
        <a:prstGeom prst="roundRect">
          <a:avLst>
            <a:gd name="adj" fmla="val 1667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3E3D-CF18-43F1-9713-2A71C6BFCFA8}">
      <dsp:nvSpPr>
        <dsp:cNvPr id="0" name=""/>
        <dsp:cNvSpPr/>
      </dsp:nvSpPr>
      <dsp:spPr>
        <a:xfrm>
          <a:off x="1142997" y="2578711"/>
          <a:ext cx="6088058" cy="567556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B0F0"/>
              </a:solidFill>
            </a:rPr>
            <a:t>How does my opinion support the case?</a:t>
          </a:r>
          <a:endParaRPr lang="en-US" sz="2000" kern="1200" dirty="0">
            <a:solidFill>
              <a:srgbClr val="00B0F0"/>
            </a:solidFill>
          </a:endParaRPr>
        </a:p>
      </dsp:txBody>
      <dsp:txXfrm>
        <a:off x="1170708" y="2606422"/>
        <a:ext cx="6032636" cy="512134"/>
      </dsp:txXfrm>
    </dsp:sp>
    <dsp:sp modelId="{0E47E5FB-838E-4564-93FB-F7FC3403D6BA}">
      <dsp:nvSpPr>
        <dsp:cNvPr id="0" name=""/>
        <dsp:cNvSpPr/>
      </dsp:nvSpPr>
      <dsp:spPr>
        <a:xfrm>
          <a:off x="685798" y="3214374"/>
          <a:ext cx="923822" cy="567556"/>
        </a:xfrm>
        <a:prstGeom prst="roundRect">
          <a:avLst>
            <a:gd name="adj" fmla="val 1667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C5A2F-FEF2-494E-959E-27D7C1B9BB47}">
      <dsp:nvSpPr>
        <dsp:cNvPr id="0" name=""/>
        <dsp:cNvSpPr/>
      </dsp:nvSpPr>
      <dsp:spPr>
        <a:xfrm>
          <a:off x="1142997" y="3214374"/>
          <a:ext cx="6088058" cy="567556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70C0"/>
              </a:solidFill>
            </a:rPr>
            <a:t>What is the scope of the case?</a:t>
          </a:r>
          <a:endParaRPr lang="en-US" sz="2000" kern="1200" dirty="0">
            <a:solidFill>
              <a:srgbClr val="0070C0"/>
            </a:solidFill>
          </a:endParaRPr>
        </a:p>
      </dsp:txBody>
      <dsp:txXfrm>
        <a:off x="1170708" y="3242085"/>
        <a:ext cx="6032636" cy="512134"/>
      </dsp:txXfrm>
    </dsp:sp>
    <dsp:sp modelId="{59AAF08D-BE49-4D84-A43C-3F32A329278F}">
      <dsp:nvSpPr>
        <dsp:cNvPr id="0" name=""/>
        <dsp:cNvSpPr/>
      </dsp:nvSpPr>
      <dsp:spPr>
        <a:xfrm>
          <a:off x="685798" y="3850036"/>
          <a:ext cx="923822" cy="567556"/>
        </a:xfrm>
        <a:prstGeom prst="roundRect">
          <a:avLst>
            <a:gd name="adj" fmla="val 1667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95677-2DBA-4C31-A731-BB7C8249C40D}">
      <dsp:nvSpPr>
        <dsp:cNvPr id="0" name=""/>
        <dsp:cNvSpPr/>
      </dsp:nvSpPr>
      <dsp:spPr>
        <a:xfrm>
          <a:off x="1142997" y="3852043"/>
          <a:ext cx="6088058" cy="567556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7030A0"/>
              </a:solidFill>
            </a:rPr>
            <a:t>Have I identified the client’s needs for how my testimony fits into the overall theory of the case?</a:t>
          </a:r>
        </a:p>
      </dsp:txBody>
      <dsp:txXfrm>
        <a:off x="1170708" y="3879754"/>
        <a:ext cx="6032636" cy="5121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653D9-849A-47CE-929A-915105205E6E}">
      <dsp:nvSpPr>
        <dsp:cNvPr id="0" name=""/>
        <dsp:cNvSpPr/>
      </dsp:nvSpPr>
      <dsp:spPr>
        <a:xfrm>
          <a:off x="936641" y="1454408"/>
          <a:ext cx="1752897" cy="1978222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Steps taken to extract email, metadata and messages from the hard drive image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217105" y="1454408"/>
        <a:ext cx="1472434" cy="1978222"/>
      </dsp:txXfrm>
    </dsp:sp>
    <dsp:sp modelId="{2BC709C5-8CD7-4E8D-8AED-11F258428039}">
      <dsp:nvSpPr>
        <dsp:cNvPr id="0" name=""/>
        <dsp:cNvSpPr/>
      </dsp:nvSpPr>
      <dsp:spPr>
        <a:xfrm>
          <a:off x="296039" y="986969"/>
          <a:ext cx="863851" cy="88119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 </a:t>
          </a:r>
          <a:endParaRPr lang="en-US" sz="4400" kern="1200" dirty="0"/>
        </a:p>
      </dsp:txBody>
      <dsp:txXfrm>
        <a:off x="422547" y="1116017"/>
        <a:ext cx="610835" cy="623097"/>
      </dsp:txXfrm>
    </dsp:sp>
    <dsp:sp modelId="{F65194AD-60D5-4D4D-A076-5AE9A34B312D}">
      <dsp:nvSpPr>
        <dsp:cNvPr id="0" name=""/>
        <dsp:cNvSpPr/>
      </dsp:nvSpPr>
      <dsp:spPr>
        <a:xfrm>
          <a:off x="3553390" y="1454408"/>
          <a:ext cx="1752897" cy="1978222"/>
        </a:xfrm>
        <a:prstGeom prst="rect">
          <a:avLst/>
        </a:prstGeom>
        <a:solidFill>
          <a:srgbClr val="0403A9">
            <a:alpha val="90000"/>
          </a:srgbClr>
        </a:solidFill>
        <a:ln w="25400" cap="flat" cmpd="sng" algn="ctr">
          <a:solidFill>
            <a:srgbClr val="0403A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Explain features of the OS,  computer and applications</a:t>
          </a:r>
        </a:p>
      </dsp:txBody>
      <dsp:txXfrm>
        <a:off x="3833854" y="1454408"/>
        <a:ext cx="1472434" cy="1978222"/>
      </dsp:txXfrm>
    </dsp:sp>
    <dsp:sp modelId="{13AF837E-3DB2-4E6A-A873-06569EE3534F}">
      <dsp:nvSpPr>
        <dsp:cNvPr id="0" name=""/>
        <dsp:cNvSpPr/>
      </dsp:nvSpPr>
      <dsp:spPr>
        <a:xfrm>
          <a:off x="2810401" y="986969"/>
          <a:ext cx="863851" cy="881193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 smtClean="0"/>
        </a:p>
      </dsp:txBody>
      <dsp:txXfrm>
        <a:off x="2936909" y="1116017"/>
        <a:ext cx="610835" cy="623097"/>
      </dsp:txXfrm>
    </dsp:sp>
    <dsp:sp modelId="{E91B0630-F238-49B4-B738-74C31095A1F5}">
      <dsp:nvSpPr>
        <dsp:cNvPr id="0" name=""/>
        <dsp:cNvSpPr/>
      </dsp:nvSpPr>
      <dsp:spPr>
        <a:xfrm>
          <a:off x="6170139" y="1454408"/>
          <a:ext cx="1752897" cy="1978222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403A9"/>
              </a:solidFill>
            </a:rPr>
            <a:t>Explain how applications and computer forensics tools work</a:t>
          </a:r>
          <a:endParaRPr lang="en-US" sz="2000" kern="1200" dirty="0" smtClean="0"/>
        </a:p>
      </dsp:txBody>
      <dsp:txXfrm>
        <a:off x="6450603" y="1454408"/>
        <a:ext cx="1472434" cy="1978222"/>
      </dsp:txXfrm>
    </dsp:sp>
    <dsp:sp modelId="{D2257CE7-735D-4B1F-9A2D-7DCC62386F7B}">
      <dsp:nvSpPr>
        <dsp:cNvPr id="0" name=""/>
        <dsp:cNvSpPr/>
      </dsp:nvSpPr>
      <dsp:spPr>
        <a:xfrm>
          <a:off x="5543118" y="986969"/>
          <a:ext cx="857681" cy="856535"/>
        </a:xfrm>
        <a:prstGeom prst="ellipse">
          <a:avLst/>
        </a:prstGeom>
        <a:solidFill>
          <a:srgbClr val="0403A9">
            <a:alpha val="90000"/>
          </a:srgbClr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 dirty="0" smtClean="0"/>
        </a:p>
      </dsp:txBody>
      <dsp:txXfrm>
        <a:off x="5668722" y="1112406"/>
        <a:ext cx="606473" cy="6056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DEF9D-AD98-4113-A5DB-D5C9E7048C83}">
      <dsp:nvSpPr>
        <dsp:cNvPr id="0" name=""/>
        <dsp:cNvSpPr/>
      </dsp:nvSpPr>
      <dsp:spPr>
        <a:xfrm>
          <a:off x="0" y="0"/>
          <a:ext cx="7924800" cy="1257300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403A9"/>
              </a:solidFill>
            </a:rPr>
            <a:t>A well-defined report structure contributes to readers’ ability to understand the information being communicated</a:t>
          </a:r>
          <a:endParaRPr lang="en-US" sz="2400" kern="1200" dirty="0">
            <a:solidFill>
              <a:srgbClr val="0403A9"/>
            </a:solidFill>
          </a:endParaRPr>
        </a:p>
      </dsp:txBody>
      <dsp:txXfrm>
        <a:off x="0" y="0"/>
        <a:ext cx="7924800" cy="1257300"/>
      </dsp:txXfrm>
    </dsp:sp>
    <dsp:sp modelId="{3C9E2D55-6E61-497E-8518-9FB8DBBD0D53}">
      <dsp:nvSpPr>
        <dsp:cNvPr id="0" name=""/>
        <dsp:cNvSpPr/>
      </dsp:nvSpPr>
      <dsp:spPr>
        <a:xfrm>
          <a:off x="0" y="1257300"/>
          <a:ext cx="1981199" cy="264033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Report should include clearly labeled sections and a consistent numbering scheme</a:t>
          </a:r>
        </a:p>
      </dsp:txBody>
      <dsp:txXfrm>
        <a:off x="0" y="1257300"/>
        <a:ext cx="1981199" cy="2640330"/>
      </dsp:txXfrm>
    </dsp:sp>
    <dsp:sp modelId="{8F743B21-E325-4653-AED7-ECC41B30B345}">
      <dsp:nvSpPr>
        <dsp:cNvPr id="0" name=""/>
        <dsp:cNvSpPr/>
      </dsp:nvSpPr>
      <dsp:spPr>
        <a:xfrm>
          <a:off x="1981200" y="1257300"/>
          <a:ext cx="1981199" cy="2640330"/>
        </a:xfrm>
        <a:prstGeom prst="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Supporting materials, such as figures and tables, should be numbered and labeled clearly</a:t>
          </a:r>
        </a:p>
      </dsp:txBody>
      <dsp:txXfrm>
        <a:off x="1981200" y="1257300"/>
        <a:ext cx="1981199" cy="2640330"/>
      </dsp:txXfrm>
    </dsp:sp>
    <dsp:sp modelId="{6BA1BA75-2176-4A61-A292-386984E9676B}">
      <dsp:nvSpPr>
        <dsp:cNvPr id="0" name=""/>
        <dsp:cNvSpPr/>
      </dsp:nvSpPr>
      <dsp:spPr>
        <a:xfrm>
          <a:off x="3962399" y="1257300"/>
          <a:ext cx="1981199" cy="264033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Clarity of writing is critical to a report’s success</a:t>
          </a:r>
        </a:p>
      </dsp:txBody>
      <dsp:txXfrm>
        <a:off x="3962399" y="1257300"/>
        <a:ext cx="1981199" cy="2640330"/>
      </dsp:txXfrm>
    </dsp:sp>
    <dsp:sp modelId="{593E476E-5B88-489E-A468-3CF9D54638F6}">
      <dsp:nvSpPr>
        <dsp:cNvPr id="0" name=""/>
        <dsp:cNvSpPr/>
      </dsp:nvSpPr>
      <dsp:spPr>
        <a:xfrm>
          <a:off x="5943600" y="1257300"/>
          <a:ext cx="1981199" cy="2640330"/>
        </a:xfrm>
        <a:prstGeom prst="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signposts to give readers clues about the sequence of information, and avoid vague wording, jargon, and slang</a:t>
          </a:r>
          <a:endParaRPr lang="en-US" sz="2000" kern="1200" dirty="0"/>
        </a:p>
      </dsp:txBody>
      <dsp:txXfrm>
        <a:off x="5943600" y="1257300"/>
        <a:ext cx="1981199" cy="2640330"/>
      </dsp:txXfrm>
    </dsp:sp>
    <dsp:sp modelId="{347FFEF9-5C52-4F7B-BFE5-90012A9C7CC9}">
      <dsp:nvSpPr>
        <dsp:cNvPr id="0" name=""/>
        <dsp:cNvSpPr/>
      </dsp:nvSpPr>
      <dsp:spPr>
        <a:xfrm>
          <a:off x="0" y="3897630"/>
          <a:ext cx="7924800" cy="293370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2C162-9EB9-4B2B-BA0E-AEB278B2FC68}">
      <dsp:nvSpPr>
        <dsp:cNvPr id="0" name=""/>
        <dsp:cNvSpPr/>
      </dsp:nvSpPr>
      <dsp:spPr>
        <a:xfrm>
          <a:off x="395079" y="1458"/>
          <a:ext cx="3397448" cy="203846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International Society of Forensic Computer Examiners (ISFCE) Code of Ethics and Professional Responsibility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www.isfce.com/ethics2.htm</a:t>
          </a:r>
          <a:endParaRPr lang="en-US" sz="1800" kern="1200" dirty="0"/>
        </a:p>
      </dsp:txBody>
      <dsp:txXfrm>
        <a:off x="395079" y="1458"/>
        <a:ext cx="3397448" cy="2038469"/>
      </dsp:txXfrm>
    </dsp:sp>
    <dsp:sp modelId="{53CD49D9-C38A-4D01-96A4-A5773EAABFEB}">
      <dsp:nvSpPr>
        <dsp:cNvPr id="0" name=""/>
        <dsp:cNvSpPr/>
      </dsp:nvSpPr>
      <dsp:spPr>
        <a:xfrm>
          <a:off x="4132272" y="1458"/>
          <a:ext cx="3397448" cy="2038469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403A9"/>
              </a:solidFill>
            </a:rPr>
            <a:t>International High Technology Crime Investigation Association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403A9"/>
              </a:solidFill>
            </a:rPr>
            <a:t>www.htcia.org/bylaws.shtml</a:t>
          </a:r>
        </a:p>
      </dsp:txBody>
      <dsp:txXfrm>
        <a:off x="4132272" y="1458"/>
        <a:ext cx="3397448" cy="2038469"/>
      </dsp:txXfrm>
    </dsp:sp>
    <dsp:sp modelId="{89E07DF8-C703-4F10-A1CC-B92117B1D5D0}">
      <dsp:nvSpPr>
        <dsp:cNvPr id="0" name=""/>
        <dsp:cNvSpPr/>
      </dsp:nvSpPr>
      <dsp:spPr>
        <a:xfrm>
          <a:off x="395079" y="2379672"/>
          <a:ext cx="3397448" cy="203846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International Association of Computer Investigative Specialists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www.iacis.com/new_membership/</a:t>
          </a:r>
          <a:br>
            <a:rPr lang="en-US" sz="1800" kern="1200" dirty="0" smtClean="0"/>
          </a:br>
          <a:r>
            <a:rPr lang="en-US" sz="1800" kern="1200" dirty="0" err="1" smtClean="0"/>
            <a:t>code_of_ethics</a:t>
          </a:r>
          <a:endParaRPr lang="en-US" sz="1800" kern="1200" dirty="0" smtClean="0"/>
        </a:p>
      </dsp:txBody>
      <dsp:txXfrm>
        <a:off x="395079" y="2379672"/>
        <a:ext cx="3397448" cy="2038469"/>
      </dsp:txXfrm>
    </dsp:sp>
    <dsp:sp modelId="{F1A0A88F-ECA8-4AB2-8F32-B3D03408DE76}">
      <dsp:nvSpPr>
        <dsp:cNvPr id="0" name=""/>
        <dsp:cNvSpPr/>
      </dsp:nvSpPr>
      <dsp:spPr>
        <a:xfrm>
          <a:off x="4132272" y="2379672"/>
          <a:ext cx="3397448" cy="203846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American Bar Association</a:t>
          </a:r>
          <a:r>
            <a:rPr lang="en-US" sz="1800" kern="1200" dirty="0" smtClean="0"/>
            <a:t>; In  dealing with attorneys, you need to be aware of the basic rules of professional conduct they follow</a:t>
          </a:r>
        </a:p>
      </dsp:txBody>
      <dsp:txXfrm>
        <a:off x="4132272" y="2379672"/>
        <a:ext cx="3397448" cy="2038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2F269-5C54-4E15-8109-63A5E04317E5}">
      <dsp:nvSpPr>
        <dsp:cNvPr id="0" name=""/>
        <dsp:cNvSpPr/>
      </dsp:nvSpPr>
      <dsp:spPr>
        <a:xfrm>
          <a:off x="2480220" y="1489"/>
          <a:ext cx="1135558" cy="113555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Disk</a:t>
          </a:r>
          <a:endParaRPr lang="en-US" sz="1600" kern="1200" dirty="0"/>
        </a:p>
      </dsp:txBody>
      <dsp:txXfrm>
        <a:off x="2646519" y="167788"/>
        <a:ext cx="802960" cy="802960"/>
      </dsp:txXfrm>
    </dsp:sp>
    <dsp:sp modelId="{AAA0B57D-8EA5-4528-BF0A-1A2AC069333C}">
      <dsp:nvSpPr>
        <dsp:cNvPr id="0" name=""/>
        <dsp:cNvSpPr/>
      </dsp:nvSpPr>
      <dsp:spPr>
        <a:xfrm rot="1800000">
          <a:off x="3627837" y="799387"/>
          <a:ext cx="301290" cy="383251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33892" y="853440"/>
        <a:ext cx="210903" cy="229951"/>
      </dsp:txXfrm>
    </dsp:sp>
    <dsp:sp modelId="{7F647B63-2AD3-4760-8F8A-B818EC7764CB}">
      <dsp:nvSpPr>
        <dsp:cNvPr id="0" name=""/>
        <dsp:cNvSpPr/>
      </dsp:nvSpPr>
      <dsp:spPr>
        <a:xfrm>
          <a:off x="3955954" y="853505"/>
          <a:ext cx="1135558" cy="113555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403A9"/>
              </a:solidFill>
            </a:rPr>
            <a:t>Email</a:t>
          </a:r>
          <a:endParaRPr lang="en-US" sz="1600" kern="1200" dirty="0">
            <a:solidFill>
              <a:srgbClr val="0403A9"/>
            </a:solidFill>
          </a:endParaRPr>
        </a:p>
      </dsp:txBody>
      <dsp:txXfrm>
        <a:off x="4122253" y="1019804"/>
        <a:ext cx="802960" cy="802960"/>
      </dsp:txXfrm>
    </dsp:sp>
    <dsp:sp modelId="{498FE915-0343-4165-8EF0-2929694F0D67}">
      <dsp:nvSpPr>
        <dsp:cNvPr id="0" name=""/>
        <dsp:cNvSpPr/>
      </dsp:nvSpPr>
      <dsp:spPr>
        <a:xfrm rot="5400000">
          <a:off x="4373088" y="2073147"/>
          <a:ext cx="301290" cy="383251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418282" y="2104604"/>
        <a:ext cx="210903" cy="229951"/>
      </dsp:txXfrm>
    </dsp:sp>
    <dsp:sp modelId="{6FB53153-3251-44F1-A7F3-D0E926EB900E}">
      <dsp:nvSpPr>
        <dsp:cNvPr id="0" name=""/>
        <dsp:cNvSpPr/>
      </dsp:nvSpPr>
      <dsp:spPr>
        <a:xfrm>
          <a:off x="3955954" y="2557536"/>
          <a:ext cx="1135558" cy="113555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</a:t>
          </a:r>
          <a:endParaRPr lang="en-US" sz="1600" kern="1200" dirty="0"/>
        </a:p>
      </dsp:txBody>
      <dsp:txXfrm>
        <a:off x="4122253" y="2723835"/>
        <a:ext cx="802960" cy="802960"/>
      </dsp:txXfrm>
    </dsp:sp>
    <dsp:sp modelId="{150780B6-4137-4F30-87C9-3F7DC326147C}">
      <dsp:nvSpPr>
        <dsp:cNvPr id="0" name=""/>
        <dsp:cNvSpPr/>
      </dsp:nvSpPr>
      <dsp:spPr>
        <a:xfrm rot="9000000">
          <a:off x="3642606" y="3355434"/>
          <a:ext cx="301290" cy="383251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726938" y="3409487"/>
        <a:ext cx="210903" cy="229951"/>
      </dsp:txXfrm>
    </dsp:sp>
    <dsp:sp modelId="{875EC9E7-2178-45F5-BC07-E8DF4370A494}">
      <dsp:nvSpPr>
        <dsp:cNvPr id="0" name=""/>
        <dsp:cNvSpPr/>
      </dsp:nvSpPr>
      <dsp:spPr>
        <a:xfrm>
          <a:off x="2480220" y="3409551"/>
          <a:ext cx="1135558" cy="113555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403A9"/>
              </a:solidFill>
            </a:rPr>
            <a:t>Internet</a:t>
          </a:r>
          <a:endParaRPr lang="en-US" sz="1600" kern="1200" dirty="0">
            <a:solidFill>
              <a:srgbClr val="0403A9"/>
            </a:solidFill>
          </a:endParaRPr>
        </a:p>
      </dsp:txBody>
      <dsp:txXfrm>
        <a:off x="2646519" y="3575850"/>
        <a:ext cx="802960" cy="802960"/>
      </dsp:txXfrm>
    </dsp:sp>
    <dsp:sp modelId="{35A76773-1972-4999-B3E9-031FBEBF87D3}">
      <dsp:nvSpPr>
        <dsp:cNvPr id="0" name=""/>
        <dsp:cNvSpPr/>
      </dsp:nvSpPr>
      <dsp:spPr>
        <a:xfrm rot="12600000">
          <a:off x="2166872" y="3363961"/>
          <a:ext cx="301290" cy="383251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251204" y="3463208"/>
        <a:ext cx="210903" cy="229951"/>
      </dsp:txXfrm>
    </dsp:sp>
    <dsp:sp modelId="{03EE998C-B9B5-47C3-8B2E-5931E6B8AFCE}">
      <dsp:nvSpPr>
        <dsp:cNvPr id="0" name=""/>
        <dsp:cNvSpPr/>
      </dsp:nvSpPr>
      <dsp:spPr>
        <a:xfrm>
          <a:off x="1004486" y="2557536"/>
          <a:ext cx="1135558" cy="113555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1170785" y="2723835"/>
        <a:ext cx="802960" cy="802960"/>
      </dsp:txXfrm>
    </dsp:sp>
    <dsp:sp modelId="{1C37AA94-B106-4EDA-A9DB-7780F70DD81F}">
      <dsp:nvSpPr>
        <dsp:cNvPr id="0" name=""/>
        <dsp:cNvSpPr/>
      </dsp:nvSpPr>
      <dsp:spPr>
        <a:xfrm rot="16200000">
          <a:off x="1421620" y="2090201"/>
          <a:ext cx="301290" cy="383251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66814" y="2212045"/>
        <a:ext cx="210903" cy="229951"/>
      </dsp:txXfrm>
    </dsp:sp>
    <dsp:sp modelId="{310AE12C-93A3-469E-8757-34A4749CB2D3}">
      <dsp:nvSpPr>
        <dsp:cNvPr id="0" name=""/>
        <dsp:cNvSpPr/>
      </dsp:nvSpPr>
      <dsp:spPr>
        <a:xfrm>
          <a:off x="1004486" y="853505"/>
          <a:ext cx="1135558" cy="113555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403A9"/>
              </a:solidFill>
            </a:rPr>
            <a:t>Live System</a:t>
          </a:r>
          <a:endParaRPr lang="en-US" sz="1600" kern="1200" dirty="0">
            <a:solidFill>
              <a:srgbClr val="0403A9"/>
            </a:solidFill>
          </a:endParaRPr>
        </a:p>
      </dsp:txBody>
      <dsp:txXfrm>
        <a:off x="1170785" y="1019804"/>
        <a:ext cx="802960" cy="802960"/>
      </dsp:txXfrm>
    </dsp:sp>
    <dsp:sp modelId="{AE8CC5F9-A1DA-4003-881B-68EAF30EC1FF}">
      <dsp:nvSpPr>
        <dsp:cNvPr id="0" name=""/>
        <dsp:cNvSpPr/>
      </dsp:nvSpPr>
      <dsp:spPr>
        <a:xfrm rot="19800000">
          <a:off x="2152103" y="807914"/>
          <a:ext cx="301290" cy="383251"/>
        </a:xfrm>
        <a:prstGeom prst="rightArrow">
          <a:avLst>
            <a:gd name="adj1" fmla="val 60000"/>
            <a:gd name="adj2" fmla="val 50000"/>
          </a:avLst>
        </a:prstGeom>
        <a:solidFill>
          <a:srgbClr val="0403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58158" y="907161"/>
        <a:ext cx="210903" cy="229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BB3F2-A61B-4AEB-91E0-F227C02E8C91}">
      <dsp:nvSpPr>
        <dsp:cNvPr id="0" name=""/>
        <dsp:cNvSpPr/>
      </dsp:nvSpPr>
      <dsp:spPr>
        <a:xfrm>
          <a:off x="2251" y="1068"/>
          <a:ext cx="1647228" cy="164819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Portable Devices</a:t>
          </a:r>
          <a:endParaRPr lang="en-US" sz="2400" kern="1200" dirty="0"/>
        </a:p>
      </dsp:txBody>
      <dsp:txXfrm>
        <a:off x="50497" y="49314"/>
        <a:ext cx="1550736" cy="1551705"/>
      </dsp:txXfrm>
    </dsp:sp>
    <dsp:sp modelId="{F98C5EFE-4648-4CD4-8B86-632FC93FC192}">
      <dsp:nvSpPr>
        <dsp:cNvPr id="0" name=""/>
        <dsp:cNvSpPr/>
      </dsp:nvSpPr>
      <dsp:spPr>
        <a:xfrm>
          <a:off x="2251" y="1855934"/>
          <a:ext cx="790416" cy="1648197"/>
        </a:xfrm>
        <a:prstGeom prst="roundRect">
          <a:avLst>
            <a:gd name="adj" fmla="val 10000"/>
          </a:avLst>
        </a:prstGeom>
        <a:solidFill>
          <a:srgbClr val="FFE1E1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Mobile Phones</a:t>
          </a:r>
          <a:endParaRPr lang="en-US" sz="1300" kern="1200" dirty="0">
            <a:solidFill>
              <a:srgbClr val="C00000"/>
            </a:solidFill>
          </a:endParaRPr>
        </a:p>
      </dsp:txBody>
      <dsp:txXfrm>
        <a:off x="25401" y="1879084"/>
        <a:ext cx="744116" cy="1601897"/>
      </dsp:txXfrm>
    </dsp:sp>
    <dsp:sp modelId="{2D868DFE-5C9D-4BE4-AE05-23E827F3C7DA}">
      <dsp:nvSpPr>
        <dsp:cNvPr id="0" name=""/>
        <dsp:cNvSpPr/>
      </dsp:nvSpPr>
      <dsp:spPr>
        <a:xfrm>
          <a:off x="859063" y="1855934"/>
          <a:ext cx="790416" cy="1648197"/>
        </a:xfrm>
        <a:prstGeom prst="roundRect">
          <a:avLst>
            <a:gd name="adj" fmla="val 10000"/>
          </a:avLst>
        </a:prstGeom>
        <a:solidFill>
          <a:srgbClr val="FFE1E1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Cameras</a:t>
          </a:r>
          <a:endParaRPr lang="en-US" sz="1300" kern="1200" dirty="0">
            <a:solidFill>
              <a:srgbClr val="C00000"/>
            </a:solidFill>
          </a:endParaRPr>
        </a:p>
      </dsp:txBody>
      <dsp:txXfrm>
        <a:off x="882213" y="1879084"/>
        <a:ext cx="744116" cy="1601897"/>
      </dsp:txXfrm>
    </dsp:sp>
    <dsp:sp modelId="{B5961E82-3622-4E65-BAB0-5DCF484A25AB}">
      <dsp:nvSpPr>
        <dsp:cNvPr id="0" name=""/>
        <dsp:cNvSpPr/>
      </dsp:nvSpPr>
      <dsp:spPr>
        <a:xfrm>
          <a:off x="1782270" y="1068"/>
          <a:ext cx="2504040" cy="1648197"/>
        </a:xfrm>
        <a:prstGeom prst="roundRect">
          <a:avLst>
            <a:gd name="adj" fmla="val 10000"/>
          </a:avLst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 Devices</a:t>
          </a:r>
          <a:endParaRPr lang="en-US" sz="2400" kern="1200" dirty="0"/>
        </a:p>
      </dsp:txBody>
      <dsp:txXfrm>
        <a:off x="1830544" y="49342"/>
        <a:ext cx="2407492" cy="1551649"/>
      </dsp:txXfrm>
    </dsp:sp>
    <dsp:sp modelId="{7A92467E-1661-46BF-87DC-73792913D9A2}">
      <dsp:nvSpPr>
        <dsp:cNvPr id="0" name=""/>
        <dsp:cNvSpPr/>
      </dsp:nvSpPr>
      <dsp:spPr>
        <a:xfrm>
          <a:off x="1782270" y="1855934"/>
          <a:ext cx="790416" cy="1648197"/>
        </a:xfrm>
        <a:prstGeom prst="roundRect">
          <a:avLst>
            <a:gd name="adj" fmla="val 10000"/>
          </a:avLst>
        </a:prstGeom>
        <a:solidFill>
          <a:srgbClr val="E5E5FF"/>
        </a:solidFill>
        <a:ln w="25400" cap="flat" cmpd="sng" algn="ctr">
          <a:solidFill>
            <a:srgbClr val="0403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Copiers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1805420" y="1879084"/>
        <a:ext cx="744116" cy="1601897"/>
      </dsp:txXfrm>
    </dsp:sp>
    <dsp:sp modelId="{AFC60E92-B34A-4C77-BD85-F49FE9E84472}">
      <dsp:nvSpPr>
        <dsp:cNvPr id="0" name=""/>
        <dsp:cNvSpPr/>
      </dsp:nvSpPr>
      <dsp:spPr>
        <a:xfrm>
          <a:off x="2639082" y="1855934"/>
          <a:ext cx="790416" cy="1648197"/>
        </a:xfrm>
        <a:prstGeom prst="roundRect">
          <a:avLst>
            <a:gd name="adj" fmla="val 10000"/>
          </a:avLst>
        </a:prstGeom>
        <a:solidFill>
          <a:srgbClr val="E5E5FF"/>
        </a:solidFill>
        <a:ln w="25400" cap="flat" cmpd="sng" algn="ctr">
          <a:solidFill>
            <a:srgbClr val="0403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FAX Machine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2662232" y="1879084"/>
        <a:ext cx="744116" cy="1601897"/>
      </dsp:txXfrm>
    </dsp:sp>
    <dsp:sp modelId="{246CA681-8B66-4BD7-B559-65023B26F6E0}">
      <dsp:nvSpPr>
        <dsp:cNvPr id="0" name=""/>
        <dsp:cNvSpPr/>
      </dsp:nvSpPr>
      <dsp:spPr>
        <a:xfrm>
          <a:off x="3495894" y="1855934"/>
          <a:ext cx="790416" cy="1648197"/>
        </a:xfrm>
        <a:prstGeom prst="roundRect">
          <a:avLst>
            <a:gd name="adj" fmla="val 10000"/>
          </a:avLst>
        </a:prstGeom>
        <a:solidFill>
          <a:srgbClr val="E5E5FF"/>
        </a:solidFill>
        <a:ln w="25400" cap="flat" cmpd="sng" algn="ctr">
          <a:solidFill>
            <a:srgbClr val="0403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Printers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3519044" y="1879084"/>
        <a:ext cx="744116" cy="1601897"/>
      </dsp:txXfrm>
    </dsp:sp>
    <dsp:sp modelId="{E1975233-6260-439E-8B83-A3B95BCCCC26}">
      <dsp:nvSpPr>
        <dsp:cNvPr id="0" name=""/>
        <dsp:cNvSpPr/>
      </dsp:nvSpPr>
      <dsp:spPr>
        <a:xfrm>
          <a:off x="4419100" y="1068"/>
          <a:ext cx="2504040" cy="164819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403A9"/>
              </a:solidFill>
            </a:rPr>
            <a:t>Network Components</a:t>
          </a:r>
          <a:endParaRPr lang="en-US" sz="2400" kern="1200" dirty="0">
            <a:solidFill>
              <a:srgbClr val="0403A9"/>
            </a:solidFill>
          </a:endParaRPr>
        </a:p>
      </dsp:txBody>
      <dsp:txXfrm>
        <a:off x="4467374" y="49342"/>
        <a:ext cx="2407492" cy="1551649"/>
      </dsp:txXfrm>
    </dsp:sp>
    <dsp:sp modelId="{90CEE187-C190-4317-A8F4-29CA8C961373}">
      <dsp:nvSpPr>
        <dsp:cNvPr id="0" name=""/>
        <dsp:cNvSpPr/>
      </dsp:nvSpPr>
      <dsp:spPr>
        <a:xfrm>
          <a:off x="4419100" y="1855934"/>
          <a:ext cx="790416" cy="1648197"/>
        </a:xfrm>
        <a:prstGeom prst="roundRect">
          <a:avLst>
            <a:gd name="adj" fmla="val 10000"/>
          </a:avLst>
        </a:prstGeom>
        <a:solidFill>
          <a:srgbClr val="FFF5D5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Routers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4442250" y="1879084"/>
        <a:ext cx="744116" cy="1601897"/>
      </dsp:txXfrm>
    </dsp:sp>
    <dsp:sp modelId="{6101819C-9E31-42E9-88FA-D8382FB4D884}">
      <dsp:nvSpPr>
        <dsp:cNvPr id="0" name=""/>
        <dsp:cNvSpPr/>
      </dsp:nvSpPr>
      <dsp:spPr>
        <a:xfrm>
          <a:off x="5275912" y="1855934"/>
          <a:ext cx="790416" cy="1648197"/>
        </a:xfrm>
        <a:prstGeom prst="roundRect">
          <a:avLst>
            <a:gd name="adj" fmla="val 10000"/>
          </a:avLst>
        </a:prstGeom>
        <a:solidFill>
          <a:srgbClr val="FFF5D5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Firewalls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5299062" y="1879084"/>
        <a:ext cx="744116" cy="1601897"/>
      </dsp:txXfrm>
    </dsp:sp>
    <dsp:sp modelId="{3CE4D6CB-7D1A-407D-96F6-616E59623994}">
      <dsp:nvSpPr>
        <dsp:cNvPr id="0" name=""/>
        <dsp:cNvSpPr/>
      </dsp:nvSpPr>
      <dsp:spPr>
        <a:xfrm>
          <a:off x="6132724" y="1855934"/>
          <a:ext cx="790416" cy="1648197"/>
        </a:xfrm>
        <a:prstGeom prst="roundRect">
          <a:avLst>
            <a:gd name="adj" fmla="val 10000"/>
          </a:avLst>
        </a:prstGeom>
        <a:solidFill>
          <a:srgbClr val="FFF5D5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403A9"/>
              </a:solidFill>
            </a:rPr>
            <a:t>Servers</a:t>
          </a:r>
          <a:endParaRPr lang="en-US" sz="1300" kern="1200" dirty="0">
            <a:solidFill>
              <a:srgbClr val="0403A9"/>
            </a:solidFill>
          </a:endParaRPr>
        </a:p>
      </dsp:txBody>
      <dsp:txXfrm>
        <a:off x="6155874" y="1879084"/>
        <a:ext cx="744116" cy="1601897"/>
      </dsp:txXfrm>
    </dsp:sp>
    <dsp:sp modelId="{130FF3AB-F85C-4291-ACF4-9E6C78A7DC8D}">
      <dsp:nvSpPr>
        <dsp:cNvPr id="0" name=""/>
        <dsp:cNvSpPr/>
      </dsp:nvSpPr>
      <dsp:spPr>
        <a:xfrm>
          <a:off x="7055931" y="1068"/>
          <a:ext cx="790416" cy="164819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Other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7079081" y="24218"/>
        <a:ext cx="744116" cy="1601897"/>
      </dsp:txXfrm>
    </dsp:sp>
    <dsp:sp modelId="{2F8938F2-432F-4ACC-AD89-8230A55F3A83}">
      <dsp:nvSpPr>
        <dsp:cNvPr id="0" name=""/>
        <dsp:cNvSpPr/>
      </dsp:nvSpPr>
      <dsp:spPr>
        <a:xfrm>
          <a:off x="7055931" y="1855934"/>
          <a:ext cx="790416" cy="164819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7030A0"/>
              </a:solidFill>
            </a:rPr>
            <a:t>Gaming Consoles</a:t>
          </a:r>
          <a:endParaRPr lang="en-US" sz="1300" kern="1200" dirty="0">
            <a:solidFill>
              <a:srgbClr val="7030A0"/>
            </a:solidFill>
          </a:endParaRPr>
        </a:p>
      </dsp:txBody>
      <dsp:txXfrm>
        <a:off x="7079081" y="1879084"/>
        <a:ext cx="744116" cy="16018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1F490-47A0-4199-9DDD-B5D618D14CF0}">
      <dsp:nvSpPr>
        <dsp:cNvPr id="0" name=""/>
        <dsp:cNvSpPr/>
      </dsp:nvSpPr>
      <dsp:spPr>
        <a:xfrm>
          <a:off x="2967775" y="2429497"/>
          <a:ext cx="1989248" cy="1989248"/>
        </a:xfrm>
        <a:prstGeom prst="ellipse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Make a copy of the original drive</a:t>
          </a:r>
          <a:endParaRPr lang="en-US" sz="2300" kern="1200" dirty="0"/>
        </a:p>
      </dsp:txBody>
      <dsp:txXfrm>
        <a:off x="3259094" y="2720816"/>
        <a:ext cx="1406610" cy="1406610"/>
      </dsp:txXfrm>
    </dsp:sp>
    <dsp:sp modelId="{29905CF9-DC17-4223-97E0-42F02EC748A1}">
      <dsp:nvSpPr>
        <dsp:cNvPr id="0" name=""/>
        <dsp:cNvSpPr/>
      </dsp:nvSpPr>
      <dsp:spPr>
        <a:xfrm rot="10800000">
          <a:off x="948616" y="3140653"/>
          <a:ext cx="1908105" cy="566935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A0E3C-79A4-44D2-93E2-3969D19CA812}">
      <dsp:nvSpPr>
        <dsp:cNvPr id="0" name=""/>
        <dsp:cNvSpPr/>
      </dsp:nvSpPr>
      <dsp:spPr>
        <a:xfrm>
          <a:off x="252379" y="2867132"/>
          <a:ext cx="1392474" cy="111397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Physical data copy</a:t>
          </a:r>
          <a:endParaRPr lang="en-US" sz="2100" kern="1200" dirty="0"/>
        </a:p>
      </dsp:txBody>
      <dsp:txXfrm>
        <a:off x="285006" y="2899759"/>
        <a:ext cx="1327220" cy="1048725"/>
      </dsp:txXfrm>
    </dsp:sp>
    <dsp:sp modelId="{1160E08F-9EAB-4403-B3BB-E4FB5D27985F}">
      <dsp:nvSpPr>
        <dsp:cNvPr id="0" name=""/>
        <dsp:cNvSpPr/>
      </dsp:nvSpPr>
      <dsp:spPr>
        <a:xfrm rot="12960000">
          <a:off x="1341990" y="1929974"/>
          <a:ext cx="1908105" cy="566935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D6D6-E100-4921-94D4-A2E093AD3454}">
      <dsp:nvSpPr>
        <dsp:cNvPr id="0" name=""/>
        <dsp:cNvSpPr/>
      </dsp:nvSpPr>
      <dsp:spPr>
        <a:xfrm>
          <a:off x="827960" y="1095674"/>
          <a:ext cx="1392474" cy="111397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403A9"/>
              </a:solidFill>
            </a:rPr>
            <a:t>Logical data copy</a:t>
          </a:r>
          <a:endParaRPr lang="en-US" sz="2100" kern="1200" dirty="0">
            <a:solidFill>
              <a:srgbClr val="0403A9"/>
            </a:solidFill>
          </a:endParaRPr>
        </a:p>
      </dsp:txBody>
      <dsp:txXfrm>
        <a:off x="860587" y="1128301"/>
        <a:ext cx="1327220" cy="1048725"/>
      </dsp:txXfrm>
    </dsp:sp>
    <dsp:sp modelId="{48D3E36B-440A-436D-BC75-11F2043E6B95}">
      <dsp:nvSpPr>
        <dsp:cNvPr id="0" name=""/>
        <dsp:cNvSpPr/>
      </dsp:nvSpPr>
      <dsp:spPr>
        <a:xfrm rot="15120000">
          <a:off x="2371855" y="1181733"/>
          <a:ext cx="1908105" cy="566935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8E76B-6687-4F91-B549-668420EA472B}">
      <dsp:nvSpPr>
        <dsp:cNvPr id="0" name=""/>
        <dsp:cNvSpPr/>
      </dsp:nvSpPr>
      <dsp:spPr>
        <a:xfrm>
          <a:off x="2334852" y="853"/>
          <a:ext cx="1392474" cy="1113979"/>
        </a:xfrm>
        <a:prstGeom prst="roundRect">
          <a:avLst>
            <a:gd name="adj" fmla="val 10000"/>
          </a:avLst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Format</a:t>
          </a:r>
          <a:endParaRPr lang="en-US" sz="2100" kern="1200" dirty="0"/>
        </a:p>
      </dsp:txBody>
      <dsp:txXfrm>
        <a:off x="2367479" y="33480"/>
        <a:ext cx="1327220" cy="1048725"/>
      </dsp:txXfrm>
    </dsp:sp>
    <dsp:sp modelId="{34C93B38-ACF4-4EC3-B3DB-6F420A1A1644}">
      <dsp:nvSpPr>
        <dsp:cNvPr id="0" name=""/>
        <dsp:cNvSpPr/>
      </dsp:nvSpPr>
      <dsp:spPr>
        <a:xfrm rot="17280000">
          <a:off x="3644839" y="1181733"/>
          <a:ext cx="1908105" cy="566935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B349D-85BC-4183-9340-80A444448519}">
      <dsp:nvSpPr>
        <dsp:cNvPr id="0" name=""/>
        <dsp:cNvSpPr/>
      </dsp:nvSpPr>
      <dsp:spPr>
        <a:xfrm>
          <a:off x="4197473" y="853"/>
          <a:ext cx="1392474" cy="111397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Command-line acquisition</a:t>
          </a:r>
          <a:endParaRPr lang="en-US" sz="2100" kern="1200" dirty="0"/>
        </a:p>
      </dsp:txBody>
      <dsp:txXfrm>
        <a:off x="4230100" y="33480"/>
        <a:ext cx="1327220" cy="1048725"/>
      </dsp:txXfrm>
    </dsp:sp>
    <dsp:sp modelId="{6A6DAFDA-F38B-41F0-B6CD-7C5449AC21E3}">
      <dsp:nvSpPr>
        <dsp:cNvPr id="0" name=""/>
        <dsp:cNvSpPr/>
      </dsp:nvSpPr>
      <dsp:spPr>
        <a:xfrm rot="19440000">
          <a:off x="4674704" y="1929974"/>
          <a:ext cx="1908105" cy="566935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5139-B185-482F-A8A6-9689DFF1EE74}">
      <dsp:nvSpPr>
        <dsp:cNvPr id="0" name=""/>
        <dsp:cNvSpPr/>
      </dsp:nvSpPr>
      <dsp:spPr>
        <a:xfrm>
          <a:off x="5704365" y="1095674"/>
          <a:ext cx="1392474" cy="111397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403A9"/>
              </a:solidFill>
            </a:rPr>
            <a:t>GUI acquisition</a:t>
          </a:r>
          <a:endParaRPr lang="en-US" sz="2100" kern="1200" dirty="0">
            <a:solidFill>
              <a:srgbClr val="0403A9"/>
            </a:solidFill>
          </a:endParaRPr>
        </a:p>
      </dsp:txBody>
      <dsp:txXfrm>
        <a:off x="5736992" y="1128301"/>
        <a:ext cx="1327220" cy="1048725"/>
      </dsp:txXfrm>
    </dsp:sp>
    <dsp:sp modelId="{43113F5D-BE61-49D9-8057-36726931705E}">
      <dsp:nvSpPr>
        <dsp:cNvPr id="0" name=""/>
        <dsp:cNvSpPr/>
      </dsp:nvSpPr>
      <dsp:spPr>
        <a:xfrm>
          <a:off x="5068078" y="3140653"/>
          <a:ext cx="1908105" cy="566935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0B7F3-B584-4656-AFC2-5AD5C74FC58B}">
      <dsp:nvSpPr>
        <dsp:cNvPr id="0" name=""/>
        <dsp:cNvSpPr/>
      </dsp:nvSpPr>
      <dsp:spPr>
        <a:xfrm>
          <a:off x="6279946" y="2867132"/>
          <a:ext cx="1392474" cy="1113979"/>
        </a:xfrm>
        <a:prstGeom prst="roundRect">
          <a:avLst>
            <a:gd name="adj" fmla="val 10000"/>
          </a:avLst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Remote acquisition</a:t>
          </a:r>
          <a:endParaRPr lang="en-US" sz="2100" kern="1200" dirty="0"/>
        </a:p>
      </dsp:txBody>
      <dsp:txXfrm>
        <a:off x="6312573" y="2899759"/>
        <a:ext cx="1327220" cy="1048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B739C-B8E5-4520-8C47-BADC67E4FC59}">
      <dsp:nvSpPr>
        <dsp:cNvPr id="0" name=""/>
        <dsp:cNvSpPr/>
      </dsp:nvSpPr>
      <dsp:spPr>
        <a:xfrm>
          <a:off x="0" y="93944"/>
          <a:ext cx="7924800" cy="50368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Disk-to-image File</a:t>
          </a:r>
          <a:endParaRPr lang="en-US" sz="2100" kern="1200" dirty="0"/>
        </a:p>
      </dsp:txBody>
      <dsp:txXfrm>
        <a:off x="24588" y="118532"/>
        <a:ext cx="7875624" cy="454509"/>
      </dsp:txXfrm>
    </dsp:sp>
    <dsp:sp modelId="{5B6FAB58-3256-484C-9A1B-B8C1B045A58E}">
      <dsp:nvSpPr>
        <dsp:cNvPr id="0" name=""/>
        <dsp:cNvSpPr/>
      </dsp:nvSpPr>
      <dsp:spPr>
        <a:xfrm>
          <a:off x="0" y="597629"/>
          <a:ext cx="7924800" cy="55424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Bit-for-bit replications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Compatible with multiple tools</a:t>
          </a:r>
          <a:endParaRPr lang="en-US" sz="1600" kern="1200" dirty="0"/>
        </a:p>
      </dsp:txBody>
      <dsp:txXfrm>
        <a:off x="0" y="597629"/>
        <a:ext cx="7924800" cy="554242"/>
      </dsp:txXfrm>
    </dsp:sp>
    <dsp:sp modelId="{7AEF6D2A-B83A-44A8-A7EA-9AD0D7BFC755}">
      <dsp:nvSpPr>
        <dsp:cNvPr id="0" name=""/>
        <dsp:cNvSpPr/>
      </dsp:nvSpPr>
      <dsp:spPr>
        <a:xfrm>
          <a:off x="0" y="1151872"/>
          <a:ext cx="7924800" cy="503685"/>
        </a:xfrm>
        <a:prstGeom prst="roundRect">
          <a:avLst/>
        </a:prstGeom>
        <a:solidFill>
          <a:srgbClr val="0403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Disk-to-Disk Copy</a:t>
          </a:r>
          <a:endParaRPr lang="en-US" sz="2100" kern="1200" dirty="0"/>
        </a:p>
      </dsp:txBody>
      <dsp:txXfrm>
        <a:off x="24588" y="1176460"/>
        <a:ext cx="7875624" cy="454509"/>
      </dsp:txXfrm>
    </dsp:sp>
    <dsp:sp modelId="{D14FCBA4-DA7C-435F-AD7E-4EC8262BFBEB}">
      <dsp:nvSpPr>
        <dsp:cNvPr id="0" name=""/>
        <dsp:cNvSpPr/>
      </dsp:nvSpPr>
      <dsp:spPr>
        <a:xfrm>
          <a:off x="0" y="1655557"/>
          <a:ext cx="7924800" cy="55424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Used with older drives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Hardware or software errors with disk-to-image option</a:t>
          </a:r>
          <a:endParaRPr lang="en-US" sz="1600" kern="1200" dirty="0"/>
        </a:p>
      </dsp:txBody>
      <dsp:txXfrm>
        <a:off x="0" y="1655557"/>
        <a:ext cx="7924800" cy="554242"/>
      </dsp:txXfrm>
    </dsp:sp>
    <dsp:sp modelId="{109F7EA4-E96C-4BA9-B406-A968D5B4E697}">
      <dsp:nvSpPr>
        <dsp:cNvPr id="0" name=""/>
        <dsp:cNvSpPr/>
      </dsp:nvSpPr>
      <dsp:spPr>
        <a:xfrm>
          <a:off x="0" y="2209800"/>
          <a:ext cx="7924800" cy="50368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403A9"/>
              </a:solidFill>
            </a:rPr>
            <a:t>Logical Disk-to-Disk or Disk-to-Data File</a:t>
          </a:r>
          <a:endParaRPr lang="en-US" sz="2100" kern="1200" dirty="0">
            <a:solidFill>
              <a:srgbClr val="0403A9"/>
            </a:solidFill>
          </a:endParaRPr>
        </a:p>
      </dsp:txBody>
      <dsp:txXfrm>
        <a:off x="24588" y="2234388"/>
        <a:ext cx="7875624" cy="454509"/>
      </dsp:txXfrm>
    </dsp:sp>
    <dsp:sp modelId="{FE1AB7A6-0F23-4ECF-AB64-6E79A90E3285}">
      <dsp:nvSpPr>
        <dsp:cNvPr id="0" name=""/>
        <dsp:cNvSpPr/>
      </dsp:nvSpPr>
      <dsp:spPr>
        <a:xfrm>
          <a:off x="0" y="2713485"/>
          <a:ext cx="7924800" cy="55424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Captures specific files of interest or specific types of files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Used when examining the entire drive is unnecessary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0" y="2713485"/>
        <a:ext cx="7924800" cy="554242"/>
      </dsp:txXfrm>
    </dsp:sp>
    <dsp:sp modelId="{7B78A559-E0F5-4321-BC2C-76EADA7E193C}">
      <dsp:nvSpPr>
        <dsp:cNvPr id="0" name=""/>
        <dsp:cNvSpPr/>
      </dsp:nvSpPr>
      <dsp:spPr>
        <a:xfrm>
          <a:off x="0" y="3267727"/>
          <a:ext cx="7924800" cy="503685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Sparse copy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4588" y="3292315"/>
        <a:ext cx="7875624" cy="454509"/>
      </dsp:txXfrm>
    </dsp:sp>
    <dsp:sp modelId="{3D48A590-E0B7-46C4-9D11-A9BD8131A69F}">
      <dsp:nvSpPr>
        <dsp:cNvPr id="0" name=""/>
        <dsp:cNvSpPr/>
      </dsp:nvSpPr>
      <dsp:spPr>
        <a:xfrm>
          <a:off x="0" y="3771412"/>
          <a:ext cx="7924800" cy="55424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Captures specific files of interest or specific types of files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Collects fragments of unallocated (deleted) data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0" y="3771412"/>
        <a:ext cx="7924800" cy="554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F5DE4-2019-4D1D-AD26-469BDA14485A}">
      <dsp:nvSpPr>
        <dsp:cNvPr id="0" name=""/>
        <dsp:cNvSpPr/>
      </dsp:nvSpPr>
      <dsp:spPr>
        <a:xfrm>
          <a:off x="0" y="32977"/>
          <a:ext cx="7772400" cy="791504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discovered in a forensic examination falls under the state’s rules of evidence or the Federal Rules of Evidence</a:t>
          </a:r>
          <a:endParaRPr lang="en-US" sz="2000" kern="1200" dirty="0"/>
        </a:p>
      </dsp:txBody>
      <dsp:txXfrm>
        <a:off x="38638" y="71615"/>
        <a:ext cx="7695124" cy="714228"/>
      </dsp:txXfrm>
    </dsp:sp>
    <dsp:sp modelId="{ADE6B5EE-E1D5-4D69-A25B-97C60C7F5ECB}">
      <dsp:nvSpPr>
        <dsp:cNvPr id="0" name=""/>
        <dsp:cNvSpPr/>
      </dsp:nvSpPr>
      <dsp:spPr>
        <a:xfrm>
          <a:off x="0" y="942562"/>
          <a:ext cx="7772400" cy="791504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403A9"/>
              </a:solidFill>
            </a:rPr>
            <a:t>Contact the attorney who hired you if there are questions</a:t>
          </a:r>
          <a:endParaRPr lang="en-US" sz="2000" kern="1200" dirty="0">
            <a:solidFill>
              <a:srgbClr val="0403A9"/>
            </a:solidFill>
          </a:endParaRPr>
        </a:p>
      </dsp:txBody>
      <dsp:txXfrm>
        <a:off x="38638" y="981200"/>
        <a:ext cx="7695124" cy="714228"/>
      </dsp:txXfrm>
    </dsp:sp>
    <dsp:sp modelId="{7622E164-3108-4AB9-867C-376A88D3A482}">
      <dsp:nvSpPr>
        <dsp:cNvPr id="0" name=""/>
        <dsp:cNvSpPr/>
      </dsp:nvSpPr>
      <dsp:spPr>
        <a:xfrm>
          <a:off x="0" y="1852147"/>
          <a:ext cx="7772400" cy="791504"/>
        </a:xfrm>
        <a:prstGeom prst="round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Collecting evidence according to the proper steps of evidence control helps ensure that the computer evidence is authentic</a:t>
          </a:r>
          <a:endParaRPr lang="en-US" sz="2000" kern="1200" dirty="0"/>
        </a:p>
      </dsp:txBody>
      <dsp:txXfrm>
        <a:off x="38638" y="1890785"/>
        <a:ext cx="7695124" cy="714228"/>
      </dsp:txXfrm>
    </dsp:sp>
    <dsp:sp modelId="{62493A2F-A192-4A49-A0B8-DA325801E61B}">
      <dsp:nvSpPr>
        <dsp:cNvPr id="0" name=""/>
        <dsp:cNvSpPr/>
      </dsp:nvSpPr>
      <dsp:spPr>
        <a:xfrm>
          <a:off x="0" y="2761732"/>
          <a:ext cx="7772400" cy="791504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403A9"/>
              </a:solidFill>
            </a:rPr>
            <a:t>Most federal courts that evaluate digital evidence from computer-generated records assume that the records contain hearsay</a:t>
          </a:r>
          <a:endParaRPr lang="en-US" sz="2000" kern="1200" dirty="0">
            <a:solidFill>
              <a:srgbClr val="0403A9"/>
            </a:solidFill>
          </a:endParaRPr>
        </a:p>
      </dsp:txBody>
      <dsp:txXfrm>
        <a:off x="38638" y="2800370"/>
        <a:ext cx="7695124" cy="714228"/>
      </dsp:txXfrm>
    </dsp:sp>
    <dsp:sp modelId="{4445E2F3-38F4-493A-8C71-40C4BD43145B}">
      <dsp:nvSpPr>
        <dsp:cNvPr id="0" name=""/>
        <dsp:cNvSpPr/>
      </dsp:nvSpPr>
      <dsp:spPr>
        <a:xfrm>
          <a:off x="0" y="3671317"/>
          <a:ext cx="7772400" cy="791504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 test to prove that computer-stored records are authentic is to demonstrate that a specific person created the records</a:t>
          </a:r>
          <a:endParaRPr lang="en-US" sz="2000" kern="1200" dirty="0"/>
        </a:p>
      </dsp:txBody>
      <dsp:txXfrm>
        <a:off x="38638" y="3709955"/>
        <a:ext cx="7695124" cy="714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FB543-0A6C-4812-8BC6-5399E25FD803}">
      <dsp:nvSpPr>
        <dsp:cNvPr id="0" name=""/>
        <dsp:cNvSpPr/>
      </dsp:nvSpPr>
      <dsp:spPr>
        <a:xfrm>
          <a:off x="1995258" y="499"/>
          <a:ext cx="5166287" cy="1946857"/>
        </a:xfrm>
        <a:prstGeom prst="rightArrow">
          <a:avLst>
            <a:gd name="adj1" fmla="val 75000"/>
            <a:gd name="adj2" fmla="val 50000"/>
          </a:avLst>
        </a:prstGeom>
        <a:solidFill>
          <a:srgbClr val="FFE1E1">
            <a:alpha val="89804"/>
          </a:srgb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Government agency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Require search warrant/4</a:t>
          </a:r>
          <a:r>
            <a:rPr lang="en-US" sz="2000" kern="1200" baseline="30000" dirty="0" smtClean="0"/>
            <a:t>th</a:t>
          </a:r>
          <a:r>
            <a:rPr lang="en-US" sz="2000" kern="1200" dirty="0" smtClean="0"/>
            <a:t> amendment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Search for evidence to support criminal allegations</a:t>
          </a:r>
          <a:endParaRPr lang="en-US" sz="2000" kern="1200" dirty="0"/>
        </a:p>
      </dsp:txBody>
      <dsp:txXfrm>
        <a:off x="1995258" y="243856"/>
        <a:ext cx="4436216" cy="1460143"/>
      </dsp:txXfrm>
    </dsp:sp>
    <dsp:sp modelId="{426EC61A-2100-47C7-90DE-CC2CFEEFD9B4}">
      <dsp:nvSpPr>
        <dsp:cNvPr id="0" name=""/>
        <dsp:cNvSpPr/>
      </dsp:nvSpPr>
      <dsp:spPr>
        <a:xfrm>
          <a:off x="0" y="499"/>
          <a:ext cx="1994005" cy="194685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Public</a:t>
          </a:r>
          <a:endParaRPr lang="en-US" sz="3600" kern="1200" dirty="0"/>
        </a:p>
      </dsp:txBody>
      <dsp:txXfrm>
        <a:off x="95038" y="95537"/>
        <a:ext cx="1803929" cy="1756781"/>
      </dsp:txXfrm>
    </dsp:sp>
    <dsp:sp modelId="{7EACB4DA-B5C8-4BBD-89A2-3078BFA86305}">
      <dsp:nvSpPr>
        <dsp:cNvPr id="0" name=""/>
        <dsp:cNvSpPr/>
      </dsp:nvSpPr>
      <dsp:spPr>
        <a:xfrm>
          <a:off x="1995258" y="2142042"/>
          <a:ext cx="5166287" cy="1946857"/>
        </a:xfrm>
        <a:prstGeom prst="rightArrow">
          <a:avLst>
            <a:gd name="adj1" fmla="val 75000"/>
            <a:gd name="adj2" fmla="val 50000"/>
          </a:avLst>
        </a:prstGeom>
        <a:solidFill>
          <a:srgbClr val="E5E5FF"/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Internal company policy violations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Search for evidence to support allegations of abuse of assets/criminal complaints</a:t>
          </a:r>
          <a:endParaRPr lang="en-US" sz="2000" kern="1200" dirty="0"/>
        </a:p>
      </dsp:txBody>
      <dsp:txXfrm>
        <a:off x="1995258" y="2385399"/>
        <a:ext cx="4436216" cy="1460143"/>
      </dsp:txXfrm>
    </dsp:sp>
    <dsp:sp modelId="{DCB900B5-B35D-473F-81BD-1F62428584D1}">
      <dsp:nvSpPr>
        <dsp:cNvPr id="0" name=""/>
        <dsp:cNvSpPr/>
      </dsp:nvSpPr>
      <dsp:spPr>
        <a:xfrm>
          <a:off x="0" y="2142042"/>
          <a:ext cx="1994005" cy="1946857"/>
        </a:xfrm>
        <a:prstGeom prst="roundRect">
          <a:avLst/>
        </a:prstGeom>
        <a:solidFill>
          <a:srgbClr val="0403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Private</a:t>
          </a:r>
          <a:endParaRPr lang="en-US" sz="3600" kern="1200" dirty="0"/>
        </a:p>
      </dsp:txBody>
      <dsp:txXfrm>
        <a:off x="95038" y="2237080"/>
        <a:ext cx="1803929" cy="1756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B7D94-57E8-424F-B5BB-7040E514086D}">
      <dsp:nvSpPr>
        <dsp:cNvPr id="0" name=""/>
        <dsp:cNvSpPr/>
      </dsp:nvSpPr>
      <dsp:spPr>
        <a:xfrm>
          <a:off x="2743190" y="76206"/>
          <a:ext cx="2475000" cy="1063897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Rules for Search and Seizure</a:t>
          </a:r>
          <a:endParaRPr lang="en-US" sz="2800" kern="1200" dirty="0"/>
        </a:p>
      </dsp:txBody>
      <dsp:txXfrm>
        <a:off x="2743190" y="76206"/>
        <a:ext cx="2475000" cy="1063897"/>
      </dsp:txXfrm>
    </dsp:sp>
    <dsp:sp modelId="{4FEAC1F4-CD18-4878-B911-8B9EF384AE68}">
      <dsp:nvSpPr>
        <dsp:cNvPr id="0" name=""/>
        <dsp:cNvSpPr/>
      </dsp:nvSpPr>
      <dsp:spPr>
        <a:xfrm>
          <a:off x="2743197" y="1119304"/>
          <a:ext cx="2438404" cy="1063897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403A9"/>
              </a:solidFill>
            </a:rPr>
            <a:t>Fourth Amendment</a:t>
          </a:r>
          <a:endParaRPr lang="en-US" sz="2000" kern="1200" dirty="0">
            <a:solidFill>
              <a:srgbClr val="0403A9"/>
            </a:solidFill>
          </a:endParaRPr>
        </a:p>
      </dsp:txBody>
      <dsp:txXfrm>
        <a:off x="2743197" y="1119304"/>
        <a:ext cx="2438404" cy="1063897"/>
      </dsp:txXfrm>
    </dsp:sp>
    <dsp:sp modelId="{DA41AD8B-D6C7-44D6-A86F-0F043E35AE90}">
      <dsp:nvSpPr>
        <dsp:cNvPr id="0" name=""/>
        <dsp:cNvSpPr/>
      </dsp:nvSpPr>
      <dsp:spPr>
        <a:xfrm>
          <a:off x="2743201" y="2236397"/>
          <a:ext cx="2438397" cy="106389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Probable Cause</a:t>
          </a:r>
          <a:endParaRPr lang="en-US" sz="2000" kern="1200" dirty="0"/>
        </a:p>
      </dsp:txBody>
      <dsp:txXfrm>
        <a:off x="2743201" y="2236397"/>
        <a:ext cx="2438397" cy="1063897"/>
      </dsp:txXfrm>
    </dsp:sp>
    <dsp:sp modelId="{BD278CBC-0A87-427C-8D4F-88B7F3B9443F}">
      <dsp:nvSpPr>
        <dsp:cNvPr id="0" name=""/>
        <dsp:cNvSpPr/>
      </dsp:nvSpPr>
      <dsp:spPr>
        <a:xfrm>
          <a:off x="2743198" y="3353490"/>
          <a:ext cx="2438402" cy="1063897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Warrants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743198" y="3353490"/>
        <a:ext cx="2438402" cy="10638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B38EE-9B96-4FC8-93E6-213AB80F3285}">
      <dsp:nvSpPr>
        <dsp:cNvPr id="0" name=""/>
        <dsp:cNvSpPr/>
      </dsp:nvSpPr>
      <dsp:spPr>
        <a:xfrm>
          <a:off x="2819395" y="2158"/>
          <a:ext cx="2286008" cy="142428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Probable cause required to search and seize criminal evidence</a:t>
          </a:r>
          <a:endParaRPr lang="en-US" sz="1800" kern="1200" dirty="0"/>
        </a:p>
      </dsp:txBody>
      <dsp:txXfrm>
        <a:off x="2819395" y="2158"/>
        <a:ext cx="2286008" cy="1424285"/>
      </dsp:txXfrm>
    </dsp:sp>
    <dsp:sp modelId="{38C23879-3ECF-4F08-9675-1335A6579800}">
      <dsp:nvSpPr>
        <dsp:cNvPr id="0" name=""/>
        <dsp:cNvSpPr/>
      </dsp:nvSpPr>
      <dsp:spPr>
        <a:xfrm>
          <a:off x="1904998" y="1497657"/>
          <a:ext cx="4114803" cy="1424285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rgbClr val="0403A9"/>
              </a:solidFill>
            </a:rPr>
            <a:t>Probable cause is FACTS or Circumstances that lead a reasonable person to believe a crime has been committed or is about to be committed</a:t>
          </a:r>
          <a:endParaRPr lang="en-US" sz="1800" kern="1200" dirty="0">
            <a:solidFill>
              <a:srgbClr val="0403A9"/>
            </a:solidFill>
          </a:endParaRPr>
        </a:p>
      </dsp:txBody>
      <dsp:txXfrm>
        <a:off x="1904998" y="1497657"/>
        <a:ext cx="4114803" cy="1424285"/>
      </dsp:txXfrm>
    </dsp:sp>
    <dsp:sp modelId="{1470D3BA-8AD1-4CB3-B7EB-21CA2654EFDA}">
      <dsp:nvSpPr>
        <dsp:cNvPr id="0" name=""/>
        <dsp:cNvSpPr/>
      </dsp:nvSpPr>
      <dsp:spPr>
        <a:xfrm>
          <a:off x="812399" y="2993156"/>
          <a:ext cx="6300000" cy="1424285"/>
        </a:xfrm>
        <a:prstGeom prst="rect">
          <a:avLst/>
        </a:prstGeom>
        <a:solidFill>
          <a:srgbClr val="0403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Must meet the following criteria: 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* A specific crime was committed or is about to be committed.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* Evidence of the specific crime exists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* The place to be searched includes evidence of the specific crime</a:t>
          </a:r>
          <a:endParaRPr lang="en-US" sz="1800" kern="1200" dirty="0"/>
        </a:p>
      </dsp:txBody>
      <dsp:txXfrm>
        <a:off x="812399" y="2993156"/>
        <a:ext cx="6300000" cy="1424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6314-6984-4C90-A8EC-15C3C9A49FE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51D02-92A9-4714-B319-9057B330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4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99ED-4DCF-4614-9BE8-7CEA8DD78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1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01C83-90F2-4819-B005-88AF37E14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0AA7-1886-400C-BD5C-C28B4DDFB3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0AA7-1886-400C-BD5C-C28B4DDFB3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0AA7-1886-400C-BD5C-C28B4DDFB3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9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0AA7-1886-400C-BD5C-C28B4DDFB3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3D791-BB1C-41B1-8E23-F61B22BF2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BCD4-AD10-4896-87B5-325A6AB71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0557-463A-4160-9FEC-BD2C3EC680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1D02-92A9-4714-B319-9057B330B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0557-463A-4160-9FEC-BD2C3EC680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0557-463A-4160-9FEC-BD2C3EC680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85800" y="838200"/>
            <a:ext cx="7391400" cy="458470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403A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T0" fmla="*/ 0 w 4917"/>
              <a:gd name="T1" fmla="*/ 0 h 1000"/>
              <a:gd name="T2" fmla="*/ 2147483647 w 4917"/>
              <a:gd name="T3" fmla="*/ 0 h 1000"/>
              <a:gd name="T4" fmla="*/ 2147483647 w 4917"/>
              <a:gd name="T5" fmla="*/ 2147483647 h 1000"/>
              <a:gd name="T6" fmla="*/ 2147483647 w 4917"/>
              <a:gd name="T7" fmla="*/ 2147483647 h 1000"/>
              <a:gd name="T8" fmla="*/ 0 w 4917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403A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0" y="3060700"/>
            <a:ext cx="8305800" cy="0"/>
          </a:xfrm>
          <a:prstGeom prst="line">
            <a:avLst/>
          </a:prstGeom>
          <a:noFill/>
          <a:ln w="50800">
            <a:solidFill>
              <a:srgbClr val="FDC0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8600" y="1438275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nisgtc_logo.jpg"/>
          <p:cNvPicPr>
            <a:picLocks noChangeAspect="1"/>
          </p:cNvPicPr>
          <p:nvPr/>
        </p:nvPicPr>
        <p:blipFill>
          <a:blip r:embed="rId2" cstate="print"/>
          <a:srcRect l="8222" t="15556" r="6444" b="52222"/>
          <a:stretch>
            <a:fillRect/>
          </a:stretch>
        </p:blipFill>
        <p:spPr>
          <a:xfrm>
            <a:off x="4038600" y="4343400"/>
            <a:ext cx="4876800" cy="1473200"/>
          </a:xfrm>
          <a:prstGeom prst="rect">
            <a:avLst/>
          </a:prstGeom>
        </p:spPr>
      </p:pic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r>
              <a:rPr lang="en-US" smtClean="0"/>
              <a:t>© 2013 NISGTC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alphaModFix amt="28000"/>
            <a:lum/>
          </a:blip>
          <a:srcRect/>
          <a:stretch>
            <a:fillRect t="22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533400"/>
            <a:ext cx="8305800" cy="57150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403A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7 w 7000"/>
              <a:gd name="T3" fmla="*/ 0 h 1000"/>
              <a:gd name="T4" fmla="*/ 2147483647 w 7000"/>
              <a:gd name="T5" fmla="*/ 2147483647 h 1000"/>
              <a:gd name="T6" fmla="*/ 2147483647 w 7000"/>
              <a:gd name="T7" fmla="*/ 2147483647 h 1000"/>
              <a:gd name="T8" fmla="*/ 0 w 7000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403A9"/>
          </a:solidFill>
          <a:ln w="9525">
            <a:solidFill>
              <a:srgbClr val="0403A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rgbClr val="FDC0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 Black" pitchFamily="34" charset="0"/>
                <a:cs typeface="+mn-cs"/>
              </a:defRPr>
            </a:lvl1pPr>
          </a:lstStyle>
          <a:p>
            <a:fld id="{A437229C-B431-48A0-BB59-D94C36B94AF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nisgtc_logo.jpg"/>
          <p:cNvPicPr>
            <a:picLocks noChangeAspect="1"/>
          </p:cNvPicPr>
          <p:nvPr/>
        </p:nvPicPr>
        <p:blipFill>
          <a:blip r:embed="rId12" cstate="print"/>
          <a:srcRect l="8222" t="15556" r="6444" b="52222"/>
          <a:stretch>
            <a:fillRect/>
          </a:stretch>
        </p:blipFill>
        <p:spPr>
          <a:xfrm>
            <a:off x="3657600" y="6019800"/>
            <a:ext cx="1905000" cy="575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DC005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DC005"/>
        </a:buClr>
        <a:buSzPct val="70000"/>
        <a:buFont typeface="Wingdings" pitchFamily="2" charset="2"/>
        <a:buChar char="ü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DC005"/>
        </a:buClr>
        <a:buSzPct val="75000"/>
        <a:buFont typeface="Calibri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DC005"/>
        </a:buClr>
        <a:buSzPct val="60000"/>
        <a:buFont typeface="Courier New" pitchFamily="49" charset="0"/>
        <a:buChar char="o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DC005"/>
        </a:buClr>
        <a:buSzPct val="40000"/>
        <a:buFont typeface="Wingdings" pitchFamily="2" charset="2"/>
        <a:buChar char="v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Digital Forensics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2013 NISGTC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Cause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085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Data do you Analyze?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Windows Registry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1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Mobile Device Forensics Basics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29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 of Mobile Device Forensics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914400" y="1447800"/>
            <a:ext cx="7467600" cy="4417472"/>
            <a:chOff x="2907518" y="1601263"/>
            <a:chExt cx="3328962" cy="4417472"/>
          </a:xfrm>
        </p:grpSpPr>
        <p:sp>
          <p:nvSpPr>
            <p:cNvPr id="53" name="Freeform 52"/>
            <p:cNvSpPr/>
            <p:nvPr/>
          </p:nvSpPr>
          <p:spPr>
            <a:xfrm>
              <a:off x="2907518" y="1601263"/>
              <a:ext cx="3089046" cy="280822"/>
            </a:xfrm>
            <a:custGeom>
              <a:avLst/>
              <a:gdLst>
                <a:gd name="connsiteX0" fmla="*/ 0 w 3089046"/>
                <a:gd name="connsiteY0" fmla="*/ 0 h 280822"/>
                <a:gd name="connsiteX1" fmla="*/ 3089046 w 3089046"/>
                <a:gd name="connsiteY1" fmla="*/ 0 h 280822"/>
                <a:gd name="connsiteX2" fmla="*/ 3089046 w 3089046"/>
                <a:gd name="connsiteY2" fmla="*/ 280822 h 280822"/>
                <a:gd name="connsiteX3" fmla="*/ 0 w 3089046"/>
                <a:gd name="connsiteY3" fmla="*/ 280822 h 280822"/>
                <a:gd name="connsiteX4" fmla="*/ 0 w 3089046"/>
                <a:gd name="connsiteY4" fmla="*/ 0 h 28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046" h="280822">
                  <a:moveTo>
                    <a:pt x="0" y="0"/>
                  </a:moveTo>
                  <a:lnTo>
                    <a:pt x="3089046" y="0"/>
                  </a:lnTo>
                  <a:lnTo>
                    <a:pt x="3089046" y="280822"/>
                  </a:lnTo>
                  <a:lnTo>
                    <a:pt x="0" y="2808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b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 </a:t>
              </a:r>
              <a:endParaRPr lang="en-US" sz="1400" kern="1200" dirty="0"/>
            </a:p>
          </p:txBody>
        </p:sp>
        <p:sp>
          <p:nvSpPr>
            <p:cNvPr id="54" name="Chevron 53"/>
            <p:cNvSpPr/>
            <p:nvPr/>
          </p:nvSpPr>
          <p:spPr>
            <a:xfrm>
              <a:off x="2907518" y="1882085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Chevron 54"/>
            <p:cNvSpPr/>
            <p:nvPr/>
          </p:nvSpPr>
          <p:spPr>
            <a:xfrm>
              <a:off x="3341701" y="1882085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Chevron 55"/>
            <p:cNvSpPr/>
            <p:nvPr/>
          </p:nvSpPr>
          <p:spPr>
            <a:xfrm>
              <a:off x="3776227" y="1882085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Chevron 56"/>
            <p:cNvSpPr/>
            <p:nvPr/>
          </p:nvSpPr>
          <p:spPr>
            <a:xfrm>
              <a:off x="4210409" y="1882085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Chevron 57"/>
            <p:cNvSpPr/>
            <p:nvPr/>
          </p:nvSpPr>
          <p:spPr>
            <a:xfrm>
              <a:off x="4644935" y="1882085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hevron 58"/>
            <p:cNvSpPr/>
            <p:nvPr/>
          </p:nvSpPr>
          <p:spPr>
            <a:xfrm>
              <a:off x="5079118" y="1882085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Chevron 59"/>
            <p:cNvSpPr/>
            <p:nvPr/>
          </p:nvSpPr>
          <p:spPr>
            <a:xfrm>
              <a:off x="5513644" y="1882085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Freeform 60"/>
            <p:cNvSpPr/>
            <p:nvPr/>
          </p:nvSpPr>
          <p:spPr>
            <a:xfrm>
              <a:off x="2907518" y="1939290"/>
              <a:ext cx="3129204" cy="457636"/>
            </a:xfrm>
            <a:custGeom>
              <a:avLst/>
              <a:gdLst>
                <a:gd name="connsiteX0" fmla="*/ 0 w 3129204"/>
                <a:gd name="connsiteY0" fmla="*/ 0 h 457636"/>
                <a:gd name="connsiteX1" fmla="*/ 3129204 w 3129204"/>
                <a:gd name="connsiteY1" fmla="*/ 0 h 457636"/>
                <a:gd name="connsiteX2" fmla="*/ 3129204 w 3129204"/>
                <a:gd name="connsiteY2" fmla="*/ 457636 h 457636"/>
                <a:gd name="connsiteX3" fmla="*/ 0 w 3129204"/>
                <a:gd name="connsiteY3" fmla="*/ 457636 h 457636"/>
                <a:gd name="connsiteX4" fmla="*/ 0 w 3129204"/>
                <a:gd name="connsiteY4" fmla="*/ 0 h 45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204" h="457636">
                  <a:moveTo>
                    <a:pt x="0" y="0"/>
                  </a:moveTo>
                  <a:lnTo>
                    <a:pt x="3129204" y="0"/>
                  </a:lnTo>
                  <a:lnTo>
                    <a:pt x="3129204" y="457636"/>
                  </a:lnTo>
                  <a:lnTo>
                    <a:pt x="0" y="45763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Information from the service provider pinpoints the location of the suspect or victim</a:t>
              </a:r>
              <a:endParaRPr lang="en-US" kern="1200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907518" y="2492414"/>
              <a:ext cx="3089046" cy="280822"/>
            </a:xfrm>
            <a:custGeom>
              <a:avLst/>
              <a:gdLst>
                <a:gd name="connsiteX0" fmla="*/ 0 w 3089046"/>
                <a:gd name="connsiteY0" fmla="*/ 0 h 280822"/>
                <a:gd name="connsiteX1" fmla="*/ 3089046 w 3089046"/>
                <a:gd name="connsiteY1" fmla="*/ 0 h 280822"/>
                <a:gd name="connsiteX2" fmla="*/ 3089046 w 3089046"/>
                <a:gd name="connsiteY2" fmla="*/ 280822 h 280822"/>
                <a:gd name="connsiteX3" fmla="*/ 0 w 3089046"/>
                <a:gd name="connsiteY3" fmla="*/ 280822 h 280822"/>
                <a:gd name="connsiteX4" fmla="*/ 0 w 3089046"/>
                <a:gd name="connsiteY4" fmla="*/ 0 h 28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046" h="280822">
                  <a:moveTo>
                    <a:pt x="0" y="0"/>
                  </a:moveTo>
                  <a:lnTo>
                    <a:pt x="3089046" y="0"/>
                  </a:lnTo>
                  <a:lnTo>
                    <a:pt x="3089046" y="280822"/>
                  </a:lnTo>
                  <a:lnTo>
                    <a:pt x="0" y="2808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b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 </a:t>
              </a:r>
              <a:endParaRPr lang="en-US" sz="1400" kern="1200" dirty="0"/>
            </a:p>
          </p:txBody>
        </p:sp>
        <p:sp>
          <p:nvSpPr>
            <p:cNvPr id="63" name="Chevron 62"/>
            <p:cNvSpPr/>
            <p:nvPr/>
          </p:nvSpPr>
          <p:spPr>
            <a:xfrm>
              <a:off x="2907518" y="2773237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Chevron 63"/>
            <p:cNvSpPr/>
            <p:nvPr/>
          </p:nvSpPr>
          <p:spPr>
            <a:xfrm>
              <a:off x="3341701" y="2773237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hevron 64"/>
            <p:cNvSpPr/>
            <p:nvPr/>
          </p:nvSpPr>
          <p:spPr>
            <a:xfrm>
              <a:off x="3776227" y="2773237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Chevron 65"/>
            <p:cNvSpPr/>
            <p:nvPr/>
          </p:nvSpPr>
          <p:spPr>
            <a:xfrm>
              <a:off x="4210409" y="2773237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Chevron 66"/>
            <p:cNvSpPr/>
            <p:nvPr/>
          </p:nvSpPr>
          <p:spPr>
            <a:xfrm>
              <a:off x="4644935" y="2773237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Chevron 67"/>
            <p:cNvSpPr/>
            <p:nvPr/>
          </p:nvSpPr>
          <p:spPr>
            <a:xfrm>
              <a:off x="5079118" y="2773237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Chevron 68"/>
            <p:cNvSpPr/>
            <p:nvPr/>
          </p:nvSpPr>
          <p:spPr>
            <a:xfrm>
              <a:off x="5513644" y="2773237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2907518" y="2830441"/>
              <a:ext cx="3129204" cy="457636"/>
            </a:xfrm>
            <a:custGeom>
              <a:avLst/>
              <a:gdLst>
                <a:gd name="connsiteX0" fmla="*/ 0 w 3129204"/>
                <a:gd name="connsiteY0" fmla="*/ 0 h 457636"/>
                <a:gd name="connsiteX1" fmla="*/ 3129204 w 3129204"/>
                <a:gd name="connsiteY1" fmla="*/ 0 h 457636"/>
                <a:gd name="connsiteX2" fmla="*/ 3129204 w 3129204"/>
                <a:gd name="connsiteY2" fmla="*/ 457636 h 457636"/>
                <a:gd name="connsiteX3" fmla="*/ 0 w 3129204"/>
                <a:gd name="connsiteY3" fmla="*/ 457636 h 457636"/>
                <a:gd name="connsiteX4" fmla="*/ 0 w 3129204"/>
                <a:gd name="connsiteY4" fmla="*/ 0 h 45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204" h="457636">
                  <a:moveTo>
                    <a:pt x="0" y="0"/>
                  </a:moveTo>
                  <a:lnTo>
                    <a:pt x="3129204" y="0"/>
                  </a:lnTo>
                  <a:lnTo>
                    <a:pt x="3129204" y="457636"/>
                  </a:lnTo>
                  <a:lnTo>
                    <a:pt x="0" y="45763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Memory storage is a combination of volatile and nonvolatile memory</a:t>
              </a:r>
              <a:endParaRPr lang="en-US" kern="1200" dirty="0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907518" y="3383565"/>
              <a:ext cx="3089046" cy="280822"/>
            </a:xfrm>
            <a:custGeom>
              <a:avLst/>
              <a:gdLst>
                <a:gd name="connsiteX0" fmla="*/ 0 w 3089046"/>
                <a:gd name="connsiteY0" fmla="*/ 0 h 280822"/>
                <a:gd name="connsiteX1" fmla="*/ 3089046 w 3089046"/>
                <a:gd name="connsiteY1" fmla="*/ 0 h 280822"/>
                <a:gd name="connsiteX2" fmla="*/ 3089046 w 3089046"/>
                <a:gd name="connsiteY2" fmla="*/ 280822 h 280822"/>
                <a:gd name="connsiteX3" fmla="*/ 0 w 3089046"/>
                <a:gd name="connsiteY3" fmla="*/ 280822 h 280822"/>
                <a:gd name="connsiteX4" fmla="*/ 0 w 3089046"/>
                <a:gd name="connsiteY4" fmla="*/ 0 h 28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046" h="280822">
                  <a:moveTo>
                    <a:pt x="0" y="0"/>
                  </a:moveTo>
                  <a:lnTo>
                    <a:pt x="3089046" y="0"/>
                  </a:lnTo>
                  <a:lnTo>
                    <a:pt x="3089046" y="280822"/>
                  </a:lnTo>
                  <a:lnTo>
                    <a:pt x="0" y="2808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b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 </a:t>
              </a:r>
              <a:endParaRPr lang="en-US" sz="1400" kern="1200" dirty="0"/>
            </a:p>
          </p:txBody>
        </p:sp>
        <p:sp>
          <p:nvSpPr>
            <p:cNvPr id="72" name="Chevron 71"/>
            <p:cNvSpPr/>
            <p:nvPr/>
          </p:nvSpPr>
          <p:spPr>
            <a:xfrm>
              <a:off x="2907518" y="3664388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0403A9"/>
            </a:solidFill>
            <a:ln>
              <a:solidFill>
                <a:srgbClr val="0403A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Chevron 72"/>
            <p:cNvSpPr/>
            <p:nvPr/>
          </p:nvSpPr>
          <p:spPr>
            <a:xfrm>
              <a:off x="3341701" y="3664388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0403A9"/>
            </a:solidFill>
            <a:ln>
              <a:solidFill>
                <a:srgbClr val="0403A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Chevron 73"/>
            <p:cNvSpPr/>
            <p:nvPr/>
          </p:nvSpPr>
          <p:spPr>
            <a:xfrm>
              <a:off x="3776227" y="3664388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0403A9"/>
            </a:solidFill>
            <a:ln>
              <a:solidFill>
                <a:srgbClr val="0403A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Chevron 74"/>
            <p:cNvSpPr/>
            <p:nvPr/>
          </p:nvSpPr>
          <p:spPr>
            <a:xfrm>
              <a:off x="4210409" y="3664388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0403A9"/>
            </a:solidFill>
            <a:ln>
              <a:solidFill>
                <a:srgbClr val="0403A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Chevron 75"/>
            <p:cNvSpPr/>
            <p:nvPr/>
          </p:nvSpPr>
          <p:spPr>
            <a:xfrm>
              <a:off x="4644935" y="3664388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0403A9"/>
            </a:solidFill>
            <a:ln>
              <a:solidFill>
                <a:srgbClr val="0403A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Chevron 76"/>
            <p:cNvSpPr/>
            <p:nvPr/>
          </p:nvSpPr>
          <p:spPr>
            <a:xfrm>
              <a:off x="5079118" y="3664388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0403A9"/>
            </a:solidFill>
            <a:ln>
              <a:solidFill>
                <a:srgbClr val="0403A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Chevron 77"/>
            <p:cNvSpPr/>
            <p:nvPr/>
          </p:nvSpPr>
          <p:spPr>
            <a:xfrm>
              <a:off x="5513644" y="3664388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0403A9"/>
            </a:solidFill>
            <a:ln>
              <a:solidFill>
                <a:srgbClr val="0403A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2907518" y="3721592"/>
              <a:ext cx="3129204" cy="457636"/>
            </a:xfrm>
            <a:custGeom>
              <a:avLst/>
              <a:gdLst>
                <a:gd name="connsiteX0" fmla="*/ 0 w 3129204"/>
                <a:gd name="connsiteY0" fmla="*/ 0 h 457636"/>
                <a:gd name="connsiteX1" fmla="*/ 3129204 w 3129204"/>
                <a:gd name="connsiteY1" fmla="*/ 0 h 457636"/>
                <a:gd name="connsiteX2" fmla="*/ 3129204 w 3129204"/>
                <a:gd name="connsiteY2" fmla="*/ 457636 h 457636"/>
                <a:gd name="connsiteX3" fmla="*/ 0 w 3129204"/>
                <a:gd name="connsiteY3" fmla="*/ 457636 h 457636"/>
                <a:gd name="connsiteX4" fmla="*/ 0 w 3129204"/>
                <a:gd name="connsiteY4" fmla="*/ 0 h 45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204" h="457636">
                  <a:moveTo>
                    <a:pt x="0" y="0"/>
                  </a:moveTo>
                  <a:lnTo>
                    <a:pt x="3129204" y="0"/>
                  </a:lnTo>
                  <a:lnTo>
                    <a:pt x="3129204" y="457636"/>
                  </a:lnTo>
                  <a:lnTo>
                    <a:pt x="0" y="45763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Volatile memory requires power to maintain its contents, but nonvolatile memory does not</a:t>
              </a:r>
              <a:endParaRPr lang="en-US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2907518" y="4274717"/>
              <a:ext cx="3089046" cy="280822"/>
            </a:xfrm>
            <a:custGeom>
              <a:avLst/>
              <a:gdLst>
                <a:gd name="connsiteX0" fmla="*/ 0 w 3089046"/>
                <a:gd name="connsiteY0" fmla="*/ 0 h 280822"/>
                <a:gd name="connsiteX1" fmla="*/ 3089046 w 3089046"/>
                <a:gd name="connsiteY1" fmla="*/ 0 h 280822"/>
                <a:gd name="connsiteX2" fmla="*/ 3089046 w 3089046"/>
                <a:gd name="connsiteY2" fmla="*/ 280822 h 280822"/>
                <a:gd name="connsiteX3" fmla="*/ 0 w 3089046"/>
                <a:gd name="connsiteY3" fmla="*/ 280822 h 280822"/>
                <a:gd name="connsiteX4" fmla="*/ 0 w 3089046"/>
                <a:gd name="connsiteY4" fmla="*/ 0 h 28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046" h="280822">
                  <a:moveTo>
                    <a:pt x="0" y="0"/>
                  </a:moveTo>
                  <a:lnTo>
                    <a:pt x="3089046" y="0"/>
                  </a:lnTo>
                  <a:lnTo>
                    <a:pt x="3089046" y="280822"/>
                  </a:lnTo>
                  <a:lnTo>
                    <a:pt x="0" y="2808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b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  <p:sp>
          <p:nvSpPr>
            <p:cNvPr id="81" name="Chevron 80"/>
            <p:cNvSpPr/>
            <p:nvPr/>
          </p:nvSpPr>
          <p:spPr>
            <a:xfrm>
              <a:off x="2907518" y="4555539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Chevron 81"/>
            <p:cNvSpPr/>
            <p:nvPr/>
          </p:nvSpPr>
          <p:spPr>
            <a:xfrm>
              <a:off x="3341701" y="4555539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Chevron 82"/>
            <p:cNvSpPr/>
            <p:nvPr/>
          </p:nvSpPr>
          <p:spPr>
            <a:xfrm>
              <a:off x="3776227" y="4555539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Chevron 83"/>
            <p:cNvSpPr/>
            <p:nvPr/>
          </p:nvSpPr>
          <p:spPr>
            <a:xfrm>
              <a:off x="4210409" y="4555539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Chevron 84"/>
            <p:cNvSpPr/>
            <p:nvPr/>
          </p:nvSpPr>
          <p:spPr>
            <a:xfrm>
              <a:off x="4644935" y="4555539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Chevron 85"/>
            <p:cNvSpPr/>
            <p:nvPr/>
          </p:nvSpPr>
          <p:spPr>
            <a:xfrm>
              <a:off x="5079118" y="4555539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Chevron 86"/>
            <p:cNvSpPr/>
            <p:nvPr/>
          </p:nvSpPr>
          <p:spPr>
            <a:xfrm>
              <a:off x="5513644" y="4555539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Freeform 87"/>
            <p:cNvSpPr/>
            <p:nvPr/>
          </p:nvSpPr>
          <p:spPr>
            <a:xfrm>
              <a:off x="2907518" y="4612744"/>
              <a:ext cx="3129204" cy="457636"/>
            </a:xfrm>
            <a:custGeom>
              <a:avLst/>
              <a:gdLst>
                <a:gd name="connsiteX0" fmla="*/ 0 w 3129204"/>
                <a:gd name="connsiteY0" fmla="*/ 0 h 457636"/>
                <a:gd name="connsiteX1" fmla="*/ 3129204 w 3129204"/>
                <a:gd name="connsiteY1" fmla="*/ 0 h 457636"/>
                <a:gd name="connsiteX2" fmla="*/ 3129204 w 3129204"/>
                <a:gd name="connsiteY2" fmla="*/ 457636 h 457636"/>
                <a:gd name="connsiteX3" fmla="*/ 0 w 3129204"/>
                <a:gd name="connsiteY3" fmla="*/ 457636 h 457636"/>
                <a:gd name="connsiteX4" fmla="*/ 0 w 3129204"/>
                <a:gd name="connsiteY4" fmla="*/ 0 h 45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204" h="457636">
                  <a:moveTo>
                    <a:pt x="0" y="0"/>
                  </a:moveTo>
                  <a:lnTo>
                    <a:pt x="3129204" y="0"/>
                  </a:lnTo>
                  <a:lnTo>
                    <a:pt x="3129204" y="457636"/>
                  </a:lnTo>
                  <a:lnTo>
                    <a:pt x="0" y="45763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Volatile memory usually contains data that changes frequently, (missed calls, text messages, and user files)</a:t>
              </a:r>
              <a:endParaRPr lang="en-US" kern="1200" dirty="0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2907518" y="5165868"/>
              <a:ext cx="3089046" cy="280822"/>
            </a:xfrm>
            <a:custGeom>
              <a:avLst/>
              <a:gdLst>
                <a:gd name="connsiteX0" fmla="*/ 0 w 3089046"/>
                <a:gd name="connsiteY0" fmla="*/ 0 h 280822"/>
                <a:gd name="connsiteX1" fmla="*/ 3089046 w 3089046"/>
                <a:gd name="connsiteY1" fmla="*/ 0 h 280822"/>
                <a:gd name="connsiteX2" fmla="*/ 3089046 w 3089046"/>
                <a:gd name="connsiteY2" fmla="*/ 280822 h 280822"/>
                <a:gd name="connsiteX3" fmla="*/ 0 w 3089046"/>
                <a:gd name="connsiteY3" fmla="*/ 280822 h 280822"/>
                <a:gd name="connsiteX4" fmla="*/ 0 w 3089046"/>
                <a:gd name="connsiteY4" fmla="*/ 0 h 28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046" h="280822">
                  <a:moveTo>
                    <a:pt x="0" y="0"/>
                  </a:moveTo>
                  <a:lnTo>
                    <a:pt x="3089046" y="0"/>
                  </a:lnTo>
                  <a:lnTo>
                    <a:pt x="3089046" y="280822"/>
                  </a:lnTo>
                  <a:lnTo>
                    <a:pt x="0" y="2808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b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  <p:sp>
          <p:nvSpPr>
            <p:cNvPr id="90" name="Chevron 89"/>
            <p:cNvSpPr/>
            <p:nvPr/>
          </p:nvSpPr>
          <p:spPr>
            <a:xfrm>
              <a:off x="2907518" y="5446690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Chevron 90"/>
            <p:cNvSpPr/>
            <p:nvPr/>
          </p:nvSpPr>
          <p:spPr>
            <a:xfrm>
              <a:off x="3341701" y="5446690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Chevron 91"/>
            <p:cNvSpPr/>
            <p:nvPr/>
          </p:nvSpPr>
          <p:spPr>
            <a:xfrm>
              <a:off x="3776227" y="5446690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hevron 92"/>
            <p:cNvSpPr/>
            <p:nvPr/>
          </p:nvSpPr>
          <p:spPr>
            <a:xfrm>
              <a:off x="4210409" y="5446690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Chevron 93"/>
            <p:cNvSpPr/>
            <p:nvPr/>
          </p:nvSpPr>
          <p:spPr>
            <a:xfrm>
              <a:off x="4644935" y="5446690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Chevron 94"/>
            <p:cNvSpPr/>
            <p:nvPr/>
          </p:nvSpPr>
          <p:spPr>
            <a:xfrm>
              <a:off x="5079118" y="5446690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Chevron 95"/>
            <p:cNvSpPr/>
            <p:nvPr/>
          </p:nvSpPr>
          <p:spPr>
            <a:xfrm>
              <a:off x="5513644" y="5446690"/>
              <a:ext cx="722836" cy="572045"/>
            </a:xfrm>
            <a:prstGeom prst="chevron">
              <a:avLst>
                <a:gd name="adj" fmla="val 7061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Freeform 96"/>
            <p:cNvSpPr/>
            <p:nvPr/>
          </p:nvSpPr>
          <p:spPr>
            <a:xfrm>
              <a:off x="2907518" y="5503895"/>
              <a:ext cx="3129204" cy="457636"/>
            </a:xfrm>
            <a:custGeom>
              <a:avLst/>
              <a:gdLst>
                <a:gd name="connsiteX0" fmla="*/ 0 w 3129204"/>
                <a:gd name="connsiteY0" fmla="*/ 0 h 457636"/>
                <a:gd name="connsiteX1" fmla="*/ 3129204 w 3129204"/>
                <a:gd name="connsiteY1" fmla="*/ 0 h 457636"/>
                <a:gd name="connsiteX2" fmla="*/ 3129204 w 3129204"/>
                <a:gd name="connsiteY2" fmla="*/ 457636 h 457636"/>
                <a:gd name="connsiteX3" fmla="*/ 0 w 3129204"/>
                <a:gd name="connsiteY3" fmla="*/ 457636 h 457636"/>
                <a:gd name="connsiteX4" fmla="*/ 0 w 3129204"/>
                <a:gd name="connsiteY4" fmla="*/ 0 h 45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204" h="457636">
                  <a:moveTo>
                    <a:pt x="0" y="0"/>
                  </a:moveTo>
                  <a:lnTo>
                    <a:pt x="3129204" y="0"/>
                  </a:lnTo>
                  <a:lnTo>
                    <a:pt x="3129204" y="457636"/>
                  </a:lnTo>
                  <a:lnTo>
                    <a:pt x="0" y="45763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Nonvolatile memory contains OS files and stored </a:t>
              </a:r>
              <a:r>
                <a:rPr lang="en-US" kern="1200" smtClean="0"/>
                <a:t>user data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Email Server Logs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4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Guidelines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Giving Testimony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18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Technical/Scientific </a:t>
            </a:r>
            <a:br>
              <a:rPr lang="en-US" dirty="0" smtClean="0"/>
            </a:br>
            <a:r>
              <a:rPr lang="en-US" dirty="0" smtClean="0"/>
              <a:t>Expert Witness Testimony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1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Preparing </a:t>
            </a:r>
            <a:r>
              <a:rPr lang="en-US" dirty="0"/>
              <a:t>F</a:t>
            </a:r>
            <a:r>
              <a:rPr lang="en-US" dirty="0" smtClean="0"/>
              <a:t>orensics Evidence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5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uidelines </a:t>
            </a:r>
            <a:r>
              <a:rPr lang="en-US" dirty="0"/>
              <a:t>for writing reports</a:t>
            </a:r>
          </a:p>
        </p:txBody>
      </p:sp>
    </p:spTree>
    <p:extLst>
      <p:ext uri="{BB962C8B-B14F-4D97-AF65-F5344CB8AC3E}">
        <p14:creationId xmlns:p14="http://schemas.microsoft.com/office/powerpoint/2010/main" val="7696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1179-E577-4DB8-B590-0FF3DF570DA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5240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Isosceles Triangle 9"/>
          <p:cNvSpPr/>
          <p:nvPr/>
        </p:nvSpPr>
        <p:spPr>
          <a:xfrm rot="2923273">
            <a:off x="2987980" y="1986585"/>
            <a:ext cx="760717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Codes </a:t>
            </a:r>
            <a:r>
              <a:rPr lang="en-US" dirty="0"/>
              <a:t>of </a:t>
            </a:r>
            <a:r>
              <a:rPr lang="en-US" dirty="0" smtClean="0"/>
              <a:t>Ethics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8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Forensics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25922895"/>
              </p:ext>
            </p:extLst>
          </p:nvPr>
        </p:nvGraphicFramePr>
        <p:xfrm>
          <a:off x="1524000" y="1397000"/>
          <a:ext cx="6096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93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Computers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175010"/>
              </p:ext>
            </p:extLst>
          </p:nvPr>
        </p:nvGraphicFramePr>
        <p:xfrm>
          <a:off x="609600" y="1752600"/>
          <a:ext cx="7848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31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1179-E577-4DB8-B590-0FF3DF570DAF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7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62000" y="1447800"/>
          <a:ext cx="7772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Rules for Controlling Digital </a:t>
            </a:r>
            <a:r>
              <a:rPr lang="en-US" sz="3600" dirty="0" smtClean="0"/>
              <a:t>Evidence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4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21827450"/>
              </p:ext>
            </p:extLst>
          </p:nvPr>
        </p:nvGraphicFramePr>
        <p:xfrm>
          <a:off x="914400" y="1828800"/>
          <a:ext cx="71628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versus Private Investigations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2013 NISGTC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229C-B431-48A0-BB59-D94C36B94A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5240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Guidelines for Processing Law Enforcement Crime </a:t>
            </a:r>
            <a:r>
              <a:rPr lang="en-US" dirty="0" smtClean="0"/>
              <a:t>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sgtc">
  <a:themeElements>
    <a:clrScheme name="GenesysWorks_07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GenesysWorks_07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sysWorks_07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sysWorks_07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sysWorks_07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sysWorks_07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sysWorks_07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sysWorks_07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sysWorks_07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sysWorks_07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sysWorks_07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nisgtc</Template>
  <TotalTime>2540</TotalTime>
  <Words>1053</Words>
  <Application>Microsoft Office PowerPoint</Application>
  <PresentationFormat>On-screen Show (4:3)</PresentationFormat>
  <Paragraphs>201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Times New Roman</vt:lpstr>
      <vt:lpstr>Wingdings</vt:lpstr>
      <vt:lpstr>nisgtc</vt:lpstr>
      <vt:lpstr>Introduction to Digital Forensics</vt:lpstr>
      <vt:lpstr>Functions</vt:lpstr>
      <vt:lpstr>Types of Forensics Analysis</vt:lpstr>
      <vt:lpstr>Beyond Computers</vt:lpstr>
      <vt:lpstr>Acquisition</vt:lpstr>
      <vt:lpstr>Data Acquisition Methods</vt:lpstr>
      <vt:lpstr>The Rules for Controlling Digital Evidence</vt:lpstr>
      <vt:lpstr>Public versus Private Investigations</vt:lpstr>
      <vt:lpstr>Guidelines for Processing Law Enforcement Crime Scenes</vt:lpstr>
      <vt:lpstr>Probable Cause</vt:lpstr>
      <vt:lpstr>Which Data do you Analyze? </vt:lpstr>
      <vt:lpstr>Windows Registry</vt:lpstr>
      <vt:lpstr>Mobile Device Forensics Basics</vt:lpstr>
      <vt:lpstr>The Basics of Mobile Device Forensics</vt:lpstr>
      <vt:lpstr>Email Server Logs</vt:lpstr>
      <vt:lpstr>Guidelines for Giving Testimony</vt:lpstr>
      <vt:lpstr>Technical/Scientific  Expert Witness Testimony</vt:lpstr>
      <vt:lpstr>Preparing Forensics Evidence</vt:lpstr>
      <vt:lpstr>Guidelines for writing reports</vt:lpstr>
      <vt:lpstr>Codes of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Acquisition, Preparation and Preservation</dc:title>
  <dc:creator>Ning</dc:creator>
  <cp:lastModifiedBy>Tim Ryan</cp:lastModifiedBy>
  <cp:revision>100</cp:revision>
  <dcterms:created xsi:type="dcterms:W3CDTF">2013-01-04T14:14:29Z</dcterms:created>
  <dcterms:modified xsi:type="dcterms:W3CDTF">2019-08-03T16:30:58Z</dcterms:modified>
</cp:coreProperties>
</file>