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13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7C2B-F0DD-45BE-8728-E06A6CE30BC5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9217-1249-4857-BB7D-94A3FA529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01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7C2B-F0DD-45BE-8728-E06A6CE30BC5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9217-1249-4857-BB7D-94A3FA529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151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7C2B-F0DD-45BE-8728-E06A6CE30BC5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9217-1249-4857-BB7D-94A3FA529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41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7C2B-F0DD-45BE-8728-E06A6CE30BC5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9217-1249-4857-BB7D-94A3FA529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222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7C2B-F0DD-45BE-8728-E06A6CE30BC5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9217-1249-4857-BB7D-94A3FA529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744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7C2B-F0DD-45BE-8728-E06A6CE30BC5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9217-1249-4857-BB7D-94A3FA529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54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7C2B-F0DD-45BE-8728-E06A6CE30BC5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9217-1249-4857-BB7D-94A3FA529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981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7C2B-F0DD-45BE-8728-E06A6CE30BC5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9217-1249-4857-BB7D-94A3FA529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73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7C2B-F0DD-45BE-8728-E06A6CE30BC5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9217-1249-4857-BB7D-94A3FA529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7C2B-F0DD-45BE-8728-E06A6CE30BC5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9217-1249-4857-BB7D-94A3FA529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6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7C2B-F0DD-45BE-8728-E06A6CE30BC5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9217-1249-4857-BB7D-94A3FA529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32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D7C2B-F0DD-45BE-8728-E06A6CE30BC5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E9217-1249-4857-BB7D-94A3FA529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20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884" y="501040"/>
            <a:ext cx="8354861" cy="620242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55101" y="62630"/>
            <a:ext cx="468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https://www.splunk.com/en_us/download.html</a:t>
            </a:r>
          </a:p>
        </p:txBody>
      </p:sp>
    </p:spTree>
    <p:extLst>
      <p:ext uri="{BB962C8B-B14F-4D97-AF65-F5344CB8AC3E}">
        <p14:creationId xmlns:p14="http://schemas.microsoft.com/office/powerpoint/2010/main" val="3820976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192" y="572694"/>
            <a:ext cx="8004131" cy="59895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29841" y="112734"/>
            <a:ext cx="447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https://www.splunk.com/en_us/training.html</a:t>
            </a:r>
          </a:p>
        </p:txBody>
      </p:sp>
    </p:spTree>
    <p:extLst>
      <p:ext uri="{BB962C8B-B14F-4D97-AF65-F5344CB8AC3E}">
        <p14:creationId xmlns:p14="http://schemas.microsoft.com/office/powerpoint/2010/main" val="1375142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353" y="689987"/>
            <a:ext cx="7816242" cy="595100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145330" y="50104"/>
            <a:ext cx="31414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14 Training Modules</a:t>
            </a:r>
          </a:p>
        </p:txBody>
      </p:sp>
    </p:spTree>
    <p:extLst>
      <p:ext uri="{BB962C8B-B14F-4D97-AF65-F5344CB8AC3E}">
        <p14:creationId xmlns:p14="http://schemas.microsoft.com/office/powerpoint/2010/main" val="1495856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948" y="636963"/>
            <a:ext cx="7763202" cy="32210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66" y="3949981"/>
            <a:ext cx="7876784" cy="244742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70599" y="21787"/>
            <a:ext cx="76419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Quiz for Each Module, Certificate Upon Completion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70684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1618"/>
            <a:ext cx="9144000" cy="50716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45103" y="87291"/>
            <a:ext cx="3748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Splunk</a:t>
            </a:r>
            <a:r>
              <a:rPr lang="en-US" sz="2800" dirty="0" smtClean="0"/>
              <a:t> Cloud Dashboard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17811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7220"/>
            <a:ext cx="9144000" cy="469498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45264" y="112343"/>
            <a:ext cx="42534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Production Dashboard View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207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23</Words>
  <Application>Microsoft Office PowerPoint</Application>
  <PresentationFormat>On-screen Show (4:3)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City College of San Francisco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Ryan</dc:creator>
  <cp:lastModifiedBy>Tim Ryan</cp:lastModifiedBy>
  <cp:revision>1</cp:revision>
  <dcterms:created xsi:type="dcterms:W3CDTF">2019-06-02T23:15:34Z</dcterms:created>
  <dcterms:modified xsi:type="dcterms:W3CDTF">2019-06-02T23:16:21Z</dcterms:modified>
</cp:coreProperties>
</file>