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sldIdLst>
    <p:sldId id="664" r:id="rId2"/>
    <p:sldId id="665" r:id="rId3"/>
    <p:sldId id="705" r:id="rId4"/>
    <p:sldId id="666" r:id="rId5"/>
    <p:sldId id="668" r:id="rId6"/>
    <p:sldId id="670" r:id="rId7"/>
    <p:sldId id="669" r:id="rId8"/>
    <p:sldId id="706" r:id="rId9"/>
    <p:sldId id="70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5" autoAdjust="0"/>
    <p:restoredTop sz="94660"/>
  </p:normalViewPr>
  <p:slideViewPr>
    <p:cSldViewPr>
      <p:cViewPr varScale="1">
        <p:scale>
          <a:sx n="75" d="100"/>
          <a:sy n="75" d="100"/>
        </p:scale>
        <p:origin x="128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04" d="100"/>
          <a:sy n="104" d="100"/>
        </p:scale>
        <p:origin x="-3512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50865-65CE-2D4A-A6B4-D8EED025481C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385DD-1409-BF48-9634-A61162EA49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8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6C3291F6-FB00-460E-9340-8F2A37E54AC6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99FAA409-0356-4F74-BD2E-423B70F68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91F6-FB00-460E-9340-8F2A37E54AC6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A409-0356-4F74-BD2E-423B70F68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3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91F6-FB00-460E-9340-8F2A37E54AC6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A409-0356-4F74-BD2E-423B70F68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66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91F6-FB00-460E-9340-8F2A37E54AC6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A409-0356-4F74-BD2E-423B70F68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35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91F6-FB00-460E-9340-8F2A37E54AC6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A409-0356-4F74-BD2E-423B70F68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91F6-FB00-460E-9340-8F2A37E54AC6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A409-0356-4F74-BD2E-423B70F68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84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91F6-FB00-460E-9340-8F2A37E54AC6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A409-0356-4F74-BD2E-423B70F68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13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91F6-FB00-460E-9340-8F2A37E54AC6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A409-0356-4F74-BD2E-423B70F68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10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91F6-FB00-460E-9340-8F2A37E54AC6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A409-0356-4F74-BD2E-423B70F68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3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91F6-FB00-460E-9340-8F2A37E54AC6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A409-0356-4F74-BD2E-423B70F68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1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91F6-FB00-460E-9340-8F2A37E54AC6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A409-0356-4F74-BD2E-423B70F68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1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91F6-FB00-460E-9340-8F2A37E54AC6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A409-0356-4F74-BD2E-423B70F68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2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91F6-FB00-460E-9340-8F2A37E54AC6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A409-0356-4F74-BD2E-423B70F68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4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91F6-FB00-460E-9340-8F2A37E54AC6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A409-0356-4F74-BD2E-423B70F68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9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91F6-FB00-460E-9340-8F2A37E54AC6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A409-0356-4F74-BD2E-423B70F68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6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91F6-FB00-460E-9340-8F2A37E54AC6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A409-0356-4F74-BD2E-423B70F68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91F6-FB00-460E-9340-8F2A37E54AC6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A409-0356-4F74-BD2E-423B70F68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5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3291F6-FB00-460E-9340-8F2A37E54AC6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9FAA409-0356-4F74-BD2E-423B70F68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49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5380" y="0"/>
            <a:ext cx="51460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53D </a:t>
            </a:r>
            <a:r>
              <a:rPr lang="en-US" sz="2400" dirty="0" err="1" smtClean="0"/>
              <a:t>NetLab</a:t>
            </a:r>
            <a:r>
              <a:rPr lang="en-US" sz="2400" dirty="0" smtClean="0"/>
              <a:t> Instructions</a:t>
            </a:r>
          </a:p>
          <a:p>
            <a:pPr algn="ctr"/>
            <a:r>
              <a:rPr lang="en-US" sz="2400" dirty="0" smtClean="0"/>
              <a:t>Site: https://openlab.bayict.cabrillo.edu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992" y="1962329"/>
            <a:ext cx="6400800" cy="46680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844054" y="762000"/>
            <a:ext cx="10884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Username = Student </a:t>
            </a:r>
            <a:r>
              <a:rPr lang="en-US" sz="2400" dirty="0" smtClean="0"/>
              <a:t>ID </a:t>
            </a:r>
          </a:p>
          <a:p>
            <a:pPr algn="ctr"/>
            <a:r>
              <a:rPr lang="en-US" sz="2400" dirty="0" smtClean="0"/>
              <a:t>Existing </a:t>
            </a:r>
            <a:r>
              <a:rPr lang="en-US" sz="2400" dirty="0" err="1" smtClean="0"/>
              <a:t>NetLab</a:t>
            </a:r>
            <a:r>
              <a:rPr lang="en-US" sz="2400" dirty="0" smtClean="0"/>
              <a:t> User, </a:t>
            </a:r>
            <a:r>
              <a:rPr lang="en-US" sz="2400" dirty="0" smtClean="0"/>
              <a:t>Password </a:t>
            </a:r>
            <a:r>
              <a:rPr lang="en-US" sz="2400" dirty="0" smtClean="0"/>
              <a:t>= </a:t>
            </a:r>
            <a:r>
              <a:rPr lang="en-US" sz="2400" i="1" dirty="0" err="1" smtClean="0"/>
              <a:t>currentpassword</a:t>
            </a:r>
            <a:endParaRPr lang="en-US" sz="2400" i="1" dirty="0" smtClean="0"/>
          </a:p>
          <a:p>
            <a:pPr algn="ctr"/>
            <a:r>
              <a:rPr lang="en-US" sz="2400" dirty="0" smtClean="0"/>
              <a:t>New </a:t>
            </a:r>
            <a:r>
              <a:rPr lang="en-US" sz="2400" dirty="0" err="1" smtClean="0"/>
              <a:t>NetLab</a:t>
            </a:r>
            <a:r>
              <a:rPr lang="en-US" sz="2400" dirty="0" smtClean="0"/>
              <a:t> User </a:t>
            </a:r>
            <a:r>
              <a:rPr lang="en-US" sz="2400" dirty="0" smtClean="0"/>
              <a:t>Temp Password = </a:t>
            </a:r>
            <a:r>
              <a:rPr lang="en-US" sz="2400" dirty="0" err="1" smtClean="0"/>
              <a:t>lovefhda</a:t>
            </a:r>
            <a:r>
              <a:rPr lang="en-US" sz="2400" dirty="0" smtClean="0"/>
              <a:t>, Change at First Login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42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6" y="762001"/>
            <a:ext cx="9144865" cy="24595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177225"/>
            <a:ext cx="7032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Select New Lab Reservation…Schedule Lab for Myself…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3182" y="3429655"/>
            <a:ext cx="4541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Select Appropriate Class (CS 53D)…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8600"/>
            <a:ext cx="9144865" cy="205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0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27" y="1258907"/>
            <a:ext cx="9144000" cy="34989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782" y="304800"/>
            <a:ext cx="70888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Select Content…</a:t>
            </a:r>
          </a:p>
          <a:p>
            <a:r>
              <a:rPr lang="en-US" sz="2800" dirty="0" smtClean="0"/>
              <a:t>Note: Most Assigned Labs Are In NDG Forensics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456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62580"/>
            <a:ext cx="2679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Select Desired Lab…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53135"/>
            <a:ext cx="8831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Select Pod, Scroll Right If Needed, Click Directly Under Current Time…</a:t>
            </a:r>
            <a:endParaRPr lang="en-US" sz="2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876800" y="4038600"/>
            <a:ext cx="1066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3463"/>
            <a:ext cx="9143998" cy="26111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00945"/>
            <a:ext cx="9143998" cy="247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0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52400"/>
            <a:ext cx="8609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Increase Reservation Time, Min 2 Hours, Max 4 Hours, </a:t>
            </a:r>
            <a:r>
              <a:rPr lang="en-US" sz="2400" dirty="0" smtClean="0"/>
              <a:t>Submit, OK…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53291" y="3670127"/>
            <a:ext cx="2397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Select Enter Lab…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56" y="601364"/>
            <a:ext cx="6274644" cy="29689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36" y="4133850"/>
            <a:ext cx="85915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82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85800" y="0"/>
            <a:ext cx="7499330" cy="609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ea typeface="+mj-ea"/>
                <a:cs typeface="Tunga" pitchFamily="2"/>
              </a:rPr>
              <a:t>Common Topology for All NDG Labs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Tunga" pitchFamily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309"/>
            <a:ext cx="9144000" cy="597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40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3855"/>
            <a:ext cx="8505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Select Content, Download pdf, also in Files/</a:t>
            </a:r>
            <a:r>
              <a:rPr lang="en-US" sz="2800" dirty="0" err="1" smtClean="0"/>
              <a:t>NetLab</a:t>
            </a:r>
            <a:r>
              <a:rPr lang="en-US" sz="2800" dirty="0" smtClean="0"/>
              <a:t> Docs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490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88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1327"/>
            <a:ext cx="9144000" cy="4749781"/>
          </a:xfrm>
          <a:prstGeom prst="rect">
            <a:avLst/>
          </a:prstGeom>
        </p:spPr>
      </p:pic>
      <p:sp>
        <p:nvSpPr>
          <p:cNvPr id="4" name="Title 2"/>
          <p:cNvSpPr txBox="1">
            <a:spLocks/>
          </p:cNvSpPr>
          <p:nvPr/>
        </p:nvSpPr>
        <p:spPr>
          <a:xfrm>
            <a:off x="0" y="235527"/>
            <a:ext cx="9067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ea typeface="+mj-ea"/>
                <a:cs typeface="Tunga" pitchFamily="2"/>
              </a:rPr>
              <a:t>Position Lab Window and Content Doc, Follow Instructions…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Tung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54770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-867638" y="541561"/>
            <a:ext cx="10593525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ea typeface="+mj-ea"/>
                <a:cs typeface="Tunga" pitchFamily="2"/>
              </a:rPr>
              <a:t>Important: Take 8-10 Screenshots During Lab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ea typeface="+mj-ea"/>
                <a:cs typeface="Tunga" pitchFamily="2"/>
              </a:rPr>
              <a:t>Include Login ID (Upper Right) in First Slide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ea typeface="+mj-ea"/>
                <a:cs typeface="Tunga" pitchFamily="2"/>
              </a:rPr>
              <a:t>Create </a:t>
            </a:r>
            <a:r>
              <a:rPr lang="en-US" sz="2400" dirty="0" err="1" smtClean="0">
                <a:ea typeface="+mj-ea"/>
                <a:cs typeface="Tunga" pitchFamily="2"/>
              </a:rPr>
              <a:t>ppt</a:t>
            </a:r>
            <a:r>
              <a:rPr lang="en-US" sz="2400" dirty="0" smtClean="0">
                <a:ea typeface="+mj-ea"/>
                <a:cs typeface="Tunga" pitchFamily="2"/>
              </a:rPr>
              <a:t>, doc or pdf File, Submit in Canvas/Assignments/Lab #4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Tunga" pitchFamily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8143"/>
            <a:ext cx="7181850" cy="560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4420</TotalTime>
  <Words>152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Tunga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NETW-230 Windows Server OS</dc:title>
  <dc:creator>nomad</dc:creator>
  <cp:lastModifiedBy>Tim Ryan</cp:lastModifiedBy>
  <cp:revision>687</cp:revision>
  <dcterms:created xsi:type="dcterms:W3CDTF">2015-12-31T23:55:41Z</dcterms:created>
  <dcterms:modified xsi:type="dcterms:W3CDTF">2020-06-21T22:02:35Z</dcterms:modified>
</cp:coreProperties>
</file>