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59E19-C760-401E-A8E0-55EA5CEEC760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6449-63E0-4923-A2EB-95BB82424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89120" cy="641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9" y="0"/>
            <a:ext cx="47241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City College of San Francisco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Ryan</dc:creator>
  <cp:lastModifiedBy>Tim Ryan</cp:lastModifiedBy>
  <cp:revision>3</cp:revision>
  <dcterms:created xsi:type="dcterms:W3CDTF">2019-05-26T23:11:56Z</dcterms:created>
  <dcterms:modified xsi:type="dcterms:W3CDTF">2019-05-26T23:13:49Z</dcterms:modified>
</cp:coreProperties>
</file>