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C13F-9446-4128-92CB-72561BD525DC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30C4-0E9B-42AF-A962-A7926596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84878" cy="624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877" y="-1"/>
            <a:ext cx="4559123" cy="5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City College of San Francisco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Ryan</dc:creator>
  <cp:lastModifiedBy>Tim Ryan</cp:lastModifiedBy>
  <cp:revision>1</cp:revision>
  <dcterms:created xsi:type="dcterms:W3CDTF">2019-05-26T23:14:58Z</dcterms:created>
  <dcterms:modified xsi:type="dcterms:W3CDTF">2019-05-26T23:16:46Z</dcterms:modified>
</cp:coreProperties>
</file>