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65D1-6621-470B-B44B-CAD4AABFD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4C9D3-F2FB-4E0F-8858-8C10BCF0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CF7E9-3088-4FAB-AA2C-8973693B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10EA-7B78-4A18-8532-5D2CB085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4A7D-A9A8-4C2E-8848-F6BA47C3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3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3B2C-3158-484E-A30B-BE01F685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5607B-0F01-4952-AA77-339467A9B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5C37-0B72-422F-BBB6-18095C9A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13DF-6CC0-42C5-855D-A2E008B2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B2B8-79D7-4064-8AB5-87C735D7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BD535-5A7E-4235-A2FB-791E5ECB0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F6E53-39B1-4877-B570-9C2D5783A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0A85E-E1CD-4A6F-A748-756B143A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2402-B939-4899-B3B2-38378AD0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37D96-6012-4513-ACE3-81F8105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F247-7B96-496E-BB32-577BE8BE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4520-8557-4DE1-9B95-CB42B3A1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212E-955F-4F4D-9B43-479A936A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D57C-511F-4674-83F3-CB1D0AC4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4077-A483-4248-BB39-95CBCA39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1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2418-BE84-476D-8E8D-06C61AC0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6D93-5677-4526-9E48-1FB90867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55CF-298E-4C53-A3F4-879A0CE8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0761-67E6-4506-AB9B-F13C1844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908C-0A2E-4E3B-8D9C-D830CB7D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7C67-0372-422B-BE5F-861BAF3E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BCA7-0BC5-44A8-9ED4-46BEFFFCF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04A06-2538-451D-A0A2-18F1CFDB8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8F2AA-B753-4075-868D-E19E9ADD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E9CE6-10E7-473F-8E06-DCE300A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89B64-38CB-4DCF-8994-BDE08B52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EEFB-A3C4-40E7-867E-8AFF7AA3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AA0A-9318-4D68-BA3F-56E019AA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1112E-3286-494C-B195-8B5AC8728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324C7-60FB-4242-A7DD-F71128BAA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599A4-EF14-47BD-BA95-63859BC90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E3709-03A4-48BB-A4BE-7D704F2C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67105-D34C-4104-BCBC-A630B347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34009-E64E-4A8B-B962-D517D5E0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0AF4-B90C-48BF-B919-9948DC6A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768DD-E111-4C6D-A926-C6A69A27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E8270-51DD-4A07-A97F-0601EE44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234A-55F1-4075-B93E-2D520B89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6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7228E-B614-43F1-A17F-E43DFBC3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77758-1968-49D4-8C12-7A6B33A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0C39F-610F-43DA-B9A5-4365EDE9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4325-2268-478E-8DFD-90FDB0D9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57BA-4170-403D-BC0E-6490B3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78A67-CA2D-44C5-8587-F0F57E4F7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B3A7C-FDD3-41D7-AD11-183AD96B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19580-E8DA-4DA7-B9EA-30A1F1B3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98A9-DFC9-4C77-86F7-BB24693D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0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F632-259A-4455-BE0E-14FADD66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A085E-29CA-49C1-BFC7-95745EF1C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EAF2E-463D-4E4D-8721-35C39D79A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6D288-5862-43A2-A47F-0528D7D8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0BCF-85C4-47AD-A752-0D77FE13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2CE92-D9B9-404F-8DFD-3BA2331B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8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FA48B-01E9-40F4-AE89-87CD0BAC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E0BF-DDFF-4822-B941-84BCC512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8B56-20EF-4C88-8DFC-15D680E78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4A1C-E592-466C-9FDE-BFE8D27C584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A579-3A7A-4F55-A527-EA264634B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DFCE-3A68-4048-835B-8EB80C5C2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09ED-D9A7-42BA-ABC9-0FC30D43D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vation.fsu.edu/learn-coding" TargetMode="External"/><Relationship Id="rId2" Type="http://schemas.openxmlformats.org/officeDocument/2006/relationships/hyperlink" Target="https://www.innovation.fsu.edu/learn-3d-print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78C89-FBA5-4457-90D2-F49A0EF70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744" y="676975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InternFSU</a:t>
            </a:r>
            <a:r>
              <a:rPr lang="en-US" sz="5400" dirty="0">
                <a:solidFill>
                  <a:schemeClr val="bg1"/>
                </a:solidFill>
              </a:rPr>
              <a:t>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50D6F-4A03-4992-B78D-F0B9A21B1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4" y="3813556"/>
            <a:ext cx="6418471" cy="22249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Genevieve Ferguson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Computational Science Major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Innovation Hub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Supervised by Ken </a:t>
            </a:r>
            <a:r>
              <a:rPr lang="en-US" sz="2000" dirty="0" err="1">
                <a:solidFill>
                  <a:schemeClr val="bg1"/>
                </a:solidFill>
              </a:rPr>
              <a:t>Baldauf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Workshops at The Hub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3E42A-7D72-42D5-B42F-8A73D2AD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A: My project  helped students lear</a:t>
            </a:r>
            <a:r>
              <a:rPr lang="en-US" sz="3600" dirty="0">
                <a:solidFill>
                  <a:schemeClr val="bg1"/>
                </a:solidFill>
              </a:rPr>
              <a:t>n and 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cultivate useful skills such as codin</a:t>
            </a:r>
            <a:r>
              <a:rPr lang="en-US" sz="3600" dirty="0">
                <a:solidFill>
                  <a:schemeClr val="bg1"/>
                </a:solidFill>
              </a:rPr>
              <a:t>g with Python and how to 3D print. 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100EC6-59D7-40AA-898D-981FC2D76E70}"/>
              </a:ext>
            </a:extLst>
          </p:cNvPr>
          <p:cNvSpPr txBox="1"/>
          <p:nvPr/>
        </p:nvSpPr>
        <p:spPr>
          <a:xfrm>
            <a:off x="7334332" y="401247"/>
            <a:ext cx="4533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+mj-lt"/>
              </a:rPr>
              <a:t>Q: How does your project benefit FSU students, staff/faculty and the community?  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03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3E42A-7D72-42D5-B42F-8A73D2AD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</a:rPr>
              <a:t>A: I have learned valuable public-spea</a:t>
            </a:r>
            <a:r>
              <a:rPr lang="en-US" sz="2400" dirty="0">
                <a:solidFill>
                  <a:schemeClr val="bg1"/>
                </a:solidFill>
              </a:rPr>
              <a:t>king and leadership skills from my time at The Hub. Therefore, moving forward, I will be able to communicate well at my job and advocate for myself and others effectively.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00EC6-59D7-40AA-898D-981FC2D76E70}"/>
              </a:ext>
            </a:extLst>
          </p:cNvPr>
          <p:cNvSpPr txBox="1"/>
          <p:nvPr/>
        </p:nvSpPr>
        <p:spPr>
          <a:xfrm>
            <a:off x="7027037" y="455417"/>
            <a:ext cx="42765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+mj-lt"/>
              </a:rPr>
              <a:t>Q: How will this experience/internship benefit your future career or post-graduation goal?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0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4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4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46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48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8" name="Freeform: Shape 51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52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83" name="Freeform: Shape 59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60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61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100EC6-59D7-40AA-898D-981FC2D76E70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0" i="0" dirty="0">
                <a:solidFill>
                  <a:schemeClr val="bg1"/>
                </a:solidFill>
                <a:effectLst/>
              </a:rPr>
              <a:t>Work Samples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A1C90612-B4EF-4689-9363-DAB90C24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Tutorials found at: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https://www.innovation.fsu.edu/learn-3d-printing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and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  <a:hlinkClick r:id="rId3"/>
              </a:rPr>
              <a:t>https://www.innovation.fsu.edu/learn-coding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E42A-7D72-42D5-B42F-8A73D2AD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Gardening Themed workshop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22C298-7E89-4F0A-A683-165F0FF7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00290"/>
            <a:ext cx="7496415" cy="3317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100EC6-59D7-40AA-898D-981FC2D76E70}"/>
              </a:ext>
            </a:extLst>
          </p:cNvPr>
          <p:cNvSpPr txBox="1"/>
          <p:nvPr/>
        </p:nvSpPr>
        <p:spPr>
          <a:xfrm>
            <a:off x="4038600" y="4632543"/>
            <a:ext cx="7188199" cy="1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2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E42A-7D72-42D5-B42F-8A73D2AD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Valentine</a:t>
            </a:r>
            <a:r>
              <a:rPr lang="en-US" sz="1200" dirty="0">
                <a:solidFill>
                  <a:srgbClr val="FFFFFF"/>
                </a:solidFill>
              </a:rPr>
              <a:t>’s Day 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Themed workshop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00EC6-59D7-40AA-898D-981FC2D76E70}"/>
              </a:ext>
            </a:extLst>
          </p:cNvPr>
          <p:cNvSpPr txBox="1"/>
          <p:nvPr/>
        </p:nvSpPr>
        <p:spPr>
          <a:xfrm>
            <a:off x="4038600" y="4632543"/>
            <a:ext cx="7188199" cy="1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58CC3-9BB2-41E1-A6AF-69BC2560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60" y="1188246"/>
            <a:ext cx="7950620" cy="334125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9114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E42A-7D72-42D5-B42F-8A73D2AD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Python </a:t>
            </a:r>
            <a:r>
              <a:rPr lang="en-US" sz="1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workshop</a:t>
            </a:r>
            <a:endParaRPr lang="en-US" sz="1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00EC6-59D7-40AA-898D-981FC2D76E70}"/>
              </a:ext>
            </a:extLst>
          </p:cNvPr>
          <p:cNvSpPr txBox="1"/>
          <p:nvPr/>
        </p:nvSpPr>
        <p:spPr>
          <a:xfrm>
            <a:off x="4038600" y="4632543"/>
            <a:ext cx="7188199" cy="1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4A97A-79C5-446D-B87E-FBEE0E04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87093"/>
            <a:ext cx="7450753" cy="2943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31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155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InternFSU Final Project</vt:lpstr>
      <vt:lpstr>A: My project  helped students learn and cultivate useful skills such as coding with Python and how to 3D print. </vt:lpstr>
      <vt:lpstr>A: I have learned valuable public-speaking and leadership skills from my time at The Hub. Therefore, moving forward, I will be able to communicate well at my job and advocate for myself and others effectively.</vt:lpstr>
      <vt:lpstr>Tutorials found at: https://www.innovation.fsu.edu/learn-3d-printing and  https://www.innovation.fsu.edu/learn-coding </vt:lpstr>
      <vt:lpstr>Gardening Themed workshop</vt:lpstr>
      <vt:lpstr>Valentine’s Day Themed workshop</vt:lpstr>
      <vt:lpstr>Python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InternFSU Final Project</dc:title>
  <dc:creator>gena ferguson</dc:creator>
  <cp:lastModifiedBy>gena ferguson</cp:lastModifiedBy>
  <cp:revision>6</cp:revision>
  <dcterms:created xsi:type="dcterms:W3CDTF">2021-04-13T22:52:31Z</dcterms:created>
  <dcterms:modified xsi:type="dcterms:W3CDTF">2021-04-13T23:21:47Z</dcterms:modified>
</cp:coreProperties>
</file>