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CDDB22-BED7-42C3-BA5B-39B3FC674484}" v="4" dt="2024-11-14T12:32:40.3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8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ami Gafan" userId="de09a89925f7b9bb" providerId="LiveId" clId="{74CDDB22-BED7-42C3-BA5B-39B3FC674484}"/>
    <pc:docChg chg="custSel addSld modSld">
      <pc:chgData name="Koami Gafan" userId="de09a89925f7b9bb" providerId="LiveId" clId="{74CDDB22-BED7-42C3-BA5B-39B3FC674484}" dt="2024-11-14T12:33:23.167" v="648" actId="20577"/>
      <pc:docMkLst>
        <pc:docMk/>
      </pc:docMkLst>
      <pc:sldChg chg="modSp new mod">
        <pc:chgData name="Koami Gafan" userId="de09a89925f7b9bb" providerId="LiveId" clId="{74CDDB22-BED7-42C3-BA5B-39B3FC674484}" dt="2024-11-14T11:20:56.070" v="34" actId="20577"/>
        <pc:sldMkLst>
          <pc:docMk/>
          <pc:sldMk cId="3610443417" sldId="256"/>
        </pc:sldMkLst>
        <pc:spChg chg="mod">
          <ac:chgData name="Koami Gafan" userId="de09a89925f7b9bb" providerId="LiveId" clId="{74CDDB22-BED7-42C3-BA5B-39B3FC674484}" dt="2024-11-14T11:20:56.070" v="34" actId="20577"/>
          <ac:spMkLst>
            <pc:docMk/>
            <pc:sldMk cId="3610443417" sldId="256"/>
            <ac:spMk id="2" creationId="{8CED4848-71FE-9002-5D37-370BD71E8E7F}"/>
          </ac:spMkLst>
        </pc:spChg>
      </pc:sldChg>
      <pc:sldChg chg="delSp modSp new mod">
        <pc:chgData name="Koami Gafan" userId="de09a89925f7b9bb" providerId="LiveId" clId="{74CDDB22-BED7-42C3-BA5B-39B3FC674484}" dt="2024-11-14T11:21:21.085" v="57" actId="122"/>
        <pc:sldMkLst>
          <pc:docMk/>
          <pc:sldMk cId="1494788476" sldId="257"/>
        </pc:sldMkLst>
        <pc:spChg chg="mod">
          <ac:chgData name="Koami Gafan" userId="de09a89925f7b9bb" providerId="LiveId" clId="{74CDDB22-BED7-42C3-BA5B-39B3FC674484}" dt="2024-11-14T11:21:21.085" v="57" actId="122"/>
          <ac:spMkLst>
            <pc:docMk/>
            <pc:sldMk cId="1494788476" sldId="257"/>
            <ac:spMk id="2" creationId="{5B498183-8D3E-3F8E-05DC-4F9AB64355C9}"/>
          </ac:spMkLst>
        </pc:spChg>
        <pc:spChg chg="del">
          <ac:chgData name="Koami Gafan" userId="de09a89925f7b9bb" providerId="LiveId" clId="{74CDDB22-BED7-42C3-BA5B-39B3FC674484}" dt="2024-11-14T11:21:14.721" v="55" actId="478"/>
          <ac:spMkLst>
            <pc:docMk/>
            <pc:sldMk cId="1494788476" sldId="257"/>
            <ac:spMk id="3" creationId="{CA0D5E17-D003-FF53-027D-BE6B098F7A10}"/>
          </ac:spMkLst>
        </pc:spChg>
      </pc:sldChg>
      <pc:sldChg chg="addSp delSp modSp new mod">
        <pc:chgData name="Koami Gafan" userId="de09a89925f7b9bb" providerId="LiveId" clId="{74CDDB22-BED7-42C3-BA5B-39B3FC674484}" dt="2024-11-14T12:33:23.167" v="648" actId="20577"/>
        <pc:sldMkLst>
          <pc:docMk/>
          <pc:sldMk cId="551152056" sldId="258"/>
        </pc:sldMkLst>
        <pc:spChg chg="del">
          <ac:chgData name="Koami Gafan" userId="de09a89925f7b9bb" providerId="LiveId" clId="{74CDDB22-BED7-42C3-BA5B-39B3FC674484}" dt="2024-11-14T11:21:38.019" v="60" actId="478"/>
          <ac:spMkLst>
            <pc:docMk/>
            <pc:sldMk cId="551152056" sldId="258"/>
            <ac:spMk id="2" creationId="{633A523F-B2A1-DF61-B408-E21C7A08956D}"/>
          </ac:spMkLst>
        </pc:spChg>
        <pc:spChg chg="del">
          <ac:chgData name="Koami Gafan" userId="de09a89925f7b9bb" providerId="LiveId" clId="{74CDDB22-BED7-42C3-BA5B-39B3FC674484}" dt="2024-11-14T11:21:36.198" v="59" actId="478"/>
          <ac:spMkLst>
            <pc:docMk/>
            <pc:sldMk cId="551152056" sldId="258"/>
            <ac:spMk id="3" creationId="{B890A8CA-557D-46FA-0EE1-26827725ECF1}"/>
          </ac:spMkLst>
        </pc:spChg>
        <pc:spChg chg="add mod">
          <ac:chgData name="Koami Gafan" userId="de09a89925f7b9bb" providerId="LiveId" clId="{74CDDB22-BED7-42C3-BA5B-39B3FC674484}" dt="2024-11-14T11:43:20.479" v="564" actId="20577"/>
          <ac:spMkLst>
            <pc:docMk/>
            <pc:sldMk cId="551152056" sldId="258"/>
            <ac:spMk id="4" creationId="{F883F352-2921-07A2-BB43-B82C9DD250E1}"/>
          </ac:spMkLst>
        </pc:spChg>
        <pc:spChg chg="add mod">
          <ac:chgData name="Koami Gafan" userId="de09a89925f7b9bb" providerId="LiveId" clId="{74CDDB22-BED7-42C3-BA5B-39B3FC674484}" dt="2024-11-14T12:02:07" v="610" actId="14100"/>
          <ac:spMkLst>
            <pc:docMk/>
            <pc:sldMk cId="551152056" sldId="258"/>
            <ac:spMk id="5" creationId="{874F8DD0-6998-6EDD-468A-4AC745AFD70A}"/>
          </ac:spMkLst>
        </pc:spChg>
        <pc:spChg chg="add mod">
          <ac:chgData name="Koami Gafan" userId="de09a89925f7b9bb" providerId="LiveId" clId="{74CDDB22-BED7-42C3-BA5B-39B3FC674484}" dt="2024-11-14T12:02:00.725" v="608" actId="14100"/>
          <ac:spMkLst>
            <pc:docMk/>
            <pc:sldMk cId="551152056" sldId="258"/>
            <ac:spMk id="13" creationId="{CDC9D3CD-EA0E-9938-338A-AA538DC9CD26}"/>
          </ac:spMkLst>
        </pc:spChg>
        <pc:spChg chg="add mod">
          <ac:chgData name="Koami Gafan" userId="de09a89925f7b9bb" providerId="LiveId" clId="{74CDDB22-BED7-42C3-BA5B-39B3FC674484}" dt="2024-11-14T11:36:17.125" v="252" actId="2085"/>
          <ac:spMkLst>
            <pc:docMk/>
            <pc:sldMk cId="551152056" sldId="258"/>
            <ac:spMk id="20" creationId="{DF3F4FD1-95D7-74F5-D1E1-C5CEE4D9234B}"/>
          </ac:spMkLst>
        </pc:spChg>
        <pc:spChg chg="add mod">
          <ac:chgData name="Koami Gafan" userId="de09a89925f7b9bb" providerId="LiveId" clId="{74CDDB22-BED7-42C3-BA5B-39B3FC674484}" dt="2024-11-14T12:01:57.719" v="607" actId="14100"/>
          <ac:spMkLst>
            <pc:docMk/>
            <pc:sldMk cId="551152056" sldId="258"/>
            <ac:spMk id="21" creationId="{9B41A4F3-3454-BA8E-5CE3-7B9CBD1EE473}"/>
          </ac:spMkLst>
        </pc:spChg>
        <pc:spChg chg="add mod">
          <ac:chgData name="Koami Gafan" userId="de09a89925f7b9bb" providerId="LiveId" clId="{74CDDB22-BED7-42C3-BA5B-39B3FC674484}" dt="2024-11-14T12:01:53.820" v="606" actId="14100"/>
          <ac:spMkLst>
            <pc:docMk/>
            <pc:sldMk cId="551152056" sldId="258"/>
            <ac:spMk id="22" creationId="{3EAF291A-979C-DA4A-83EB-47D79B18C5E9}"/>
          </ac:spMkLst>
        </pc:spChg>
        <pc:spChg chg="add mod">
          <ac:chgData name="Koami Gafan" userId="de09a89925f7b9bb" providerId="LiveId" clId="{74CDDB22-BED7-42C3-BA5B-39B3FC674484}" dt="2024-11-14T12:33:23.167" v="648" actId="20577"/>
          <ac:spMkLst>
            <pc:docMk/>
            <pc:sldMk cId="551152056" sldId="258"/>
            <ac:spMk id="32" creationId="{D44AD176-6929-F913-622A-FB565695DE09}"/>
          </ac:spMkLst>
        </pc:spChg>
        <pc:cxnChg chg="add del mod">
          <ac:chgData name="Koami Gafan" userId="de09a89925f7b9bb" providerId="LiveId" clId="{74CDDB22-BED7-42C3-BA5B-39B3FC674484}" dt="2024-11-14T11:24:43.235" v="163" actId="478"/>
          <ac:cxnSpMkLst>
            <pc:docMk/>
            <pc:sldMk cId="551152056" sldId="258"/>
            <ac:cxnSpMk id="7" creationId="{A37EAD47-808F-5139-3F98-C9AC0241E96D}"/>
          </ac:cxnSpMkLst>
        </pc:cxnChg>
        <pc:cxnChg chg="add mod">
          <ac:chgData name="Koami Gafan" userId="de09a89925f7b9bb" providerId="LiveId" clId="{74CDDB22-BED7-42C3-BA5B-39B3FC674484}" dt="2024-11-14T11:34:14.749" v="223" actId="14100"/>
          <ac:cxnSpMkLst>
            <pc:docMk/>
            <pc:sldMk cId="551152056" sldId="258"/>
            <ac:cxnSpMk id="11" creationId="{35023299-495E-E322-F785-8C15DB813075}"/>
          </ac:cxnSpMkLst>
        </pc:cxnChg>
        <pc:cxnChg chg="add mod">
          <ac:chgData name="Koami Gafan" userId="de09a89925f7b9bb" providerId="LiveId" clId="{74CDDB22-BED7-42C3-BA5B-39B3FC674484}" dt="2024-11-14T12:02:10.429" v="611" actId="14100"/>
          <ac:cxnSpMkLst>
            <pc:docMk/>
            <pc:sldMk cId="551152056" sldId="258"/>
            <ac:cxnSpMk id="24" creationId="{4DEF56EA-1BBA-04B8-EF90-ADDDB81F9888}"/>
          </ac:cxnSpMkLst>
        </pc:cxnChg>
        <pc:cxnChg chg="add mod">
          <ac:chgData name="Koami Gafan" userId="de09a89925f7b9bb" providerId="LiveId" clId="{74CDDB22-BED7-42C3-BA5B-39B3FC674484}" dt="2024-11-14T11:42:54.149" v="555" actId="1038"/>
          <ac:cxnSpMkLst>
            <pc:docMk/>
            <pc:sldMk cId="551152056" sldId="258"/>
            <ac:cxnSpMk id="27" creationId="{187E1E4F-62A5-1ED7-28CD-F6D7213C9205}"/>
          </ac:cxnSpMkLst>
        </pc:cxnChg>
        <pc:cxnChg chg="add mod">
          <ac:chgData name="Koami Gafan" userId="de09a89925f7b9bb" providerId="LiveId" clId="{74CDDB22-BED7-42C3-BA5B-39B3FC674484}" dt="2024-11-14T11:42:58.685" v="557" actId="1038"/>
          <ac:cxnSpMkLst>
            <pc:docMk/>
            <pc:sldMk cId="551152056" sldId="258"/>
            <ac:cxnSpMk id="29" creationId="{B7D9E49D-E0E8-D171-F6D0-D9453DD69628}"/>
          </ac:cxnSpMkLst>
        </pc:cxnChg>
        <pc:cxnChg chg="add mod">
          <ac:chgData name="Koami Gafan" userId="de09a89925f7b9bb" providerId="LiveId" clId="{74CDDB22-BED7-42C3-BA5B-39B3FC674484}" dt="2024-11-14T12:33:13.524" v="646" actId="14100"/>
          <ac:cxnSpMkLst>
            <pc:docMk/>
            <pc:sldMk cId="551152056" sldId="258"/>
            <ac:cxnSpMk id="34" creationId="{B6854471-13D7-70C3-CDAF-CDE68C75FE1B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D9727-4AEE-A344-DC41-13A9939E4F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799099-67EC-D7AC-7307-C6183AA300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28049-5DAF-81CF-D745-600FB32BE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2E1CD-EAC4-42FA-986B-ECB2F1231764}" type="datetimeFigureOut">
              <a:rPr lang="en-CH" smtClean="0"/>
              <a:t>14/11/2024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807F56-EA66-BDAC-7573-C383139F0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FD2C53-3068-C87F-7AC9-9ADF79D86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DCB7F-C602-4D0F-A1FA-C6DF8A094F5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43254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3D27E-C886-A54E-9616-EAC562F07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845F79-529C-0F77-9CBA-92E88C7A4D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D5A4C-ED40-200B-4947-16D6C19BC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2E1CD-EAC4-42FA-986B-ECB2F1231764}" type="datetimeFigureOut">
              <a:rPr lang="en-CH" smtClean="0"/>
              <a:t>14/11/2024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9EF68-C7F0-66BF-0235-B20250988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307C0-2099-4ADC-77DA-897F162E6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DCB7F-C602-4D0F-A1FA-C6DF8A094F5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02392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FC462A-791E-AB7D-6662-CBB512B2D0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5570E6-354B-E51F-22CC-31D6DA6EA1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DA28B-C6AF-8D05-AD7D-9C5DD1016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2E1CD-EAC4-42FA-986B-ECB2F1231764}" type="datetimeFigureOut">
              <a:rPr lang="en-CH" smtClean="0"/>
              <a:t>14/11/2024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259EC-C21D-0600-948C-FB312D68D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2DB71-C02E-7037-37FA-5CDD3E728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DCB7F-C602-4D0F-A1FA-C6DF8A094F5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11425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0AE92-CF75-9C28-C417-7A7949E87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2D2D8-95F4-CA7E-5D69-820D2C9DE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EBC27-203C-2503-5B98-36F3D1D89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2E1CD-EAC4-42FA-986B-ECB2F1231764}" type="datetimeFigureOut">
              <a:rPr lang="en-CH" smtClean="0"/>
              <a:t>14/11/2024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975E3-8607-87B5-8882-326DBB74C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FFDEF-0B68-AE8D-80E9-47DD8CF3F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DCB7F-C602-4D0F-A1FA-C6DF8A094F5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18016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2A104-A22E-CADA-F5FE-B63B1F01F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580367-DF23-419B-88D6-BE84E3792B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0D08E-56EA-8AD9-3F5C-85DB9A838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2E1CD-EAC4-42FA-986B-ECB2F1231764}" type="datetimeFigureOut">
              <a:rPr lang="en-CH" smtClean="0"/>
              <a:t>14/11/2024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7AC67D-1E1B-B3C0-0090-917E8D6C0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A1F91-2B68-593B-ABE7-BE3E095D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DCB7F-C602-4D0F-A1FA-C6DF8A094F5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76632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9C939-02E1-E2CB-4940-25E8425EE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04E48-0E56-4E38-5F11-2B1E82E6CE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D3B05B-3180-D9ED-A00C-2582B01F5A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C935E2-48A9-4D44-BE16-0E64DD720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2E1CD-EAC4-42FA-986B-ECB2F1231764}" type="datetimeFigureOut">
              <a:rPr lang="en-CH" smtClean="0"/>
              <a:t>14/11/2024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5B6ADE-5C3A-A4CB-E65E-CA5208C42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5AA4D9-1877-652B-778E-9A094C48E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DCB7F-C602-4D0F-A1FA-C6DF8A094F5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07481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BB263-26EE-5685-6B77-8583F30CA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93EFD4-F869-F232-6303-B611DBC49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60DC71-FD0A-1901-F1FF-3494A2A4F6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3A1277-31C1-7675-1332-B67A3538A4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B7D7F6-35C4-AE67-03D2-8A43B06086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006F75-F4C3-CA08-89AF-1735EF9DC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2E1CD-EAC4-42FA-986B-ECB2F1231764}" type="datetimeFigureOut">
              <a:rPr lang="en-CH" smtClean="0"/>
              <a:t>14/11/2024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46247B-6514-E621-D2E9-ED284C7F4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0BBC4A-E4DB-3A77-946E-0F2D9317B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DCB7F-C602-4D0F-A1FA-C6DF8A094F5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06202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291D8-8AAD-AD02-9069-DB807C87D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967026-EAAD-1C76-D260-E126100A0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2E1CD-EAC4-42FA-986B-ECB2F1231764}" type="datetimeFigureOut">
              <a:rPr lang="en-CH" smtClean="0"/>
              <a:t>14/11/2024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377D75-0410-4160-888A-FB39F04D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9472CA-3531-8BA5-4974-4A634251B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DCB7F-C602-4D0F-A1FA-C6DF8A094F5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72466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B5409F-EA92-0EEA-10B4-EB58B7AAE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2E1CD-EAC4-42FA-986B-ECB2F1231764}" type="datetimeFigureOut">
              <a:rPr lang="en-CH" smtClean="0"/>
              <a:t>14/11/2024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EB6A69-64FF-B104-6B90-B233CDEFB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E4DAD3-B10C-1D11-0A3C-9A17166F0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DCB7F-C602-4D0F-A1FA-C6DF8A094F5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82899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D1FCF-2EAD-F22F-86F7-E532482E7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C71CD-AFA3-B503-ECC6-CF254BB06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85B7F6-84C6-F56B-C242-3444165D34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770C27-6EA1-7D57-D889-906A2E6FF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2E1CD-EAC4-42FA-986B-ECB2F1231764}" type="datetimeFigureOut">
              <a:rPr lang="en-CH" smtClean="0"/>
              <a:t>14/11/2024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484E83-E422-20E7-4D5C-40B3456CA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F87301-1ACF-5B33-8F05-978EC45AD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DCB7F-C602-4D0F-A1FA-C6DF8A094F5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25613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439CA-DC76-2335-FFEC-07433963E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DC4D3D-F5CA-AF81-668E-011D456CA3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55F52C-44B6-E0A7-B6EE-AECB4771A5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29F088-626C-A92B-02D1-B4318D1CA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2E1CD-EAC4-42FA-986B-ECB2F1231764}" type="datetimeFigureOut">
              <a:rPr lang="en-CH" smtClean="0"/>
              <a:t>14/11/2024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12B5B-A2CE-9838-9AAF-C12B9D376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E6E5A9-BB33-FE9B-BEF6-21E315E82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DCB7F-C602-4D0F-A1FA-C6DF8A094F5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07557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7E81B5-730D-4F63-C6C2-59CADEFEB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79EEA4-5C4A-C3DE-2567-6DF399193C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1DAF63-79EC-DA4E-8978-AFA43F468C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B42E1CD-EAC4-42FA-986B-ECB2F1231764}" type="datetimeFigureOut">
              <a:rPr lang="en-CH" smtClean="0"/>
              <a:t>14/11/2024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6DB42-AE45-ADCC-2C95-AE98729D8C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0293A-8941-A930-4653-D07F7EA4E8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E0DCB7F-C602-4D0F-A1FA-C6DF8A094F5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62692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D4848-71FE-9002-5D37-370BD71E8E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Pipeline for Road segmentation</a:t>
            </a:r>
            <a:endParaRPr lang="en-C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A7C9A7-389C-F153-5EF2-022EF338E3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10443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98183-8D3E-3F8E-05DC-4F9AB6435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Logistic Regression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494788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883F352-2921-07A2-BB43-B82C9DD250E1}"/>
              </a:ext>
            </a:extLst>
          </p:cNvPr>
          <p:cNvSpPr/>
          <p:nvPr/>
        </p:nvSpPr>
        <p:spPr>
          <a:xfrm>
            <a:off x="552450" y="476251"/>
            <a:ext cx="3228975" cy="1143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Load Images</a:t>
            </a:r>
          </a:p>
          <a:p>
            <a:pPr algn="ctr"/>
            <a:endParaRPr lang="en-US" dirty="0"/>
          </a:p>
          <a:p>
            <a:pPr marL="285750" indent="-285750">
              <a:buFontTx/>
              <a:buChar char="-"/>
            </a:pPr>
            <a:r>
              <a:rPr lang="en-US" sz="1100" dirty="0"/>
              <a:t>Satellite images</a:t>
            </a:r>
          </a:p>
          <a:p>
            <a:pPr marL="285750" indent="-285750">
              <a:buFontTx/>
              <a:buChar char="-"/>
            </a:pPr>
            <a:r>
              <a:rPr lang="en-US" sz="1100" dirty="0"/>
              <a:t>Corresponding ground truth images</a:t>
            </a:r>
            <a:endParaRPr lang="en-CH" sz="11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74F8DD0-6998-6EDD-468A-4AC745AFD70A}"/>
              </a:ext>
            </a:extLst>
          </p:cNvPr>
          <p:cNvSpPr/>
          <p:nvPr/>
        </p:nvSpPr>
        <p:spPr>
          <a:xfrm>
            <a:off x="4481512" y="476250"/>
            <a:ext cx="3338513" cy="503872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5023299-495E-E322-F785-8C15DB813075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781425" y="1047751"/>
            <a:ext cx="70008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DC9D3CD-EA0E-9938-338A-AA538DC9CD26}"/>
              </a:ext>
            </a:extLst>
          </p:cNvPr>
          <p:cNvSpPr/>
          <p:nvPr/>
        </p:nvSpPr>
        <p:spPr>
          <a:xfrm>
            <a:off x="4855367" y="1772837"/>
            <a:ext cx="2640806" cy="84296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Generate patches of images (16x16 pixels)</a:t>
            </a:r>
            <a:endParaRPr lang="en-CH" sz="1400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F3F4FD1-95D7-74F5-D1E1-C5CEE4D9234B}"/>
              </a:ext>
            </a:extLst>
          </p:cNvPr>
          <p:cNvSpPr/>
          <p:nvPr/>
        </p:nvSpPr>
        <p:spPr>
          <a:xfrm>
            <a:off x="4838700" y="752475"/>
            <a:ext cx="2657475" cy="86677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 extraction</a:t>
            </a:r>
            <a:endParaRPr lang="en-CH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B41A4F3-3454-BA8E-5CE3-7B9CBD1EE473}"/>
              </a:ext>
            </a:extLst>
          </p:cNvPr>
          <p:cNvSpPr/>
          <p:nvPr/>
        </p:nvSpPr>
        <p:spPr>
          <a:xfrm>
            <a:off x="4855366" y="2738438"/>
            <a:ext cx="2640807" cy="84296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Extract 2D statistical features from each patch </a:t>
            </a:r>
          </a:p>
          <a:p>
            <a:pPr marL="542925" indent="-285750">
              <a:buFont typeface="Arial" panose="020B0604020202020204" pitchFamily="34" charset="0"/>
              <a:buChar char="•"/>
            </a:pPr>
            <a:r>
              <a:rPr lang="en-US" sz="1400" dirty="0"/>
              <a:t>Mean of all pixels  </a:t>
            </a:r>
          </a:p>
          <a:p>
            <a:pPr marL="542925" indent="-285750">
              <a:buFont typeface="Arial" panose="020B0604020202020204" pitchFamily="34" charset="0"/>
              <a:buChar char="•"/>
            </a:pPr>
            <a:r>
              <a:rPr lang="en-US" sz="1400" dirty="0"/>
              <a:t>Variance of pixels</a:t>
            </a:r>
            <a:endParaRPr lang="en-CH" sz="140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EAF291A-979C-DA4A-83EB-47D79B18C5E9}"/>
              </a:ext>
            </a:extLst>
          </p:cNvPr>
          <p:cNvSpPr/>
          <p:nvPr/>
        </p:nvSpPr>
        <p:spPr>
          <a:xfrm>
            <a:off x="4838699" y="3796314"/>
            <a:ext cx="2657475" cy="144243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Generate labels based on threshold : </a:t>
            </a:r>
            <a:r>
              <a:rPr lang="en-US" sz="1000" dirty="0"/>
              <a:t>Class 1 if sum of all pixels in a patch greater than threshold otherwise Class 0</a:t>
            </a:r>
          </a:p>
          <a:p>
            <a:pPr marL="542925" indent="-285750">
              <a:buFont typeface="Arial" panose="020B0604020202020204" pitchFamily="34" charset="0"/>
              <a:buChar char="•"/>
            </a:pPr>
            <a:r>
              <a:rPr lang="en-US" sz="1400" dirty="0"/>
              <a:t>Class 1 = road </a:t>
            </a:r>
          </a:p>
          <a:p>
            <a:pPr marL="542925" indent="-285750">
              <a:buFont typeface="Arial" panose="020B0604020202020204" pitchFamily="34" charset="0"/>
              <a:buChar char="•"/>
            </a:pPr>
            <a:r>
              <a:rPr lang="en-US" sz="1400" dirty="0"/>
              <a:t>Class 0 = background</a:t>
            </a:r>
            <a:endParaRPr lang="en-CH" sz="1400" dirty="0"/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4DEF56EA-1BBA-04B8-EF90-ADDDB81F9888}"/>
              </a:ext>
            </a:extLst>
          </p:cNvPr>
          <p:cNvCxnSpPr>
            <a:cxnSpLocks/>
            <a:endCxn id="13" idx="1"/>
          </p:cNvCxnSpPr>
          <p:nvPr/>
        </p:nvCxnSpPr>
        <p:spPr>
          <a:xfrm rot="5400000">
            <a:off x="4569024" y="1476968"/>
            <a:ext cx="1003694" cy="431008"/>
          </a:xfrm>
          <a:prstGeom prst="bentConnector4">
            <a:avLst>
              <a:gd name="adj1" fmla="val 533"/>
              <a:gd name="adj2" fmla="val 15303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187E1E4F-62A5-1ED7-28CD-F6D7213C9205}"/>
              </a:ext>
            </a:extLst>
          </p:cNvPr>
          <p:cNvCxnSpPr>
            <a:cxnSpLocks/>
          </p:cNvCxnSpPr>
          <p:nvPr/>
        </p:nvCxnSpPr>
        <p:spPr>
          <a:xfrm rot="16200000" flipH="1">
            <a:off x="3992161" y="2287188"/>
            <a:ext cx="1509721" cy="23574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B7D9E49D-E0E8-D171-F6D0-D9453DD69628}"/>
              </a:ext>
            </a:extLst>
          </p:cNvPr>
          <p:cNvCxnSpPr>
            <a:cxnSpLocks/>
          </p:cNvCxnSpPr>
          <p:nvPr/>
        </p:nvCxnSpPr>
        <p:spPr>
          <a:xfrm rot="16200000" flipH="1">
            <a:off x="4031001" y="3690783"/>
            <a:ext cx="1424898" cy="22860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D44AD176-6929-F913-622A-FB565695DE09}"/>
              </a:ext>
            </a:extLst>
          </p:cNvPr>
          <p:cNvSpPr/>
          <p:nvPr/>
        </p:nvSpPr>
        <p:spPr>
          <a:xfrm>
            <a:off x="8443913" y="476247"/>
            <a:ext cx="3228975" cy="1143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Training : Logistic classifier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6854471-13D7-70C3-CDAF-CDE68C75FE1B}"/>
              </a:ext>
            </a:extLst>
          </p:cNvPr>
          <p:cNvCxnSpPr>
            <a:cxnSpLocks/>
            <a:endCxn id="32" idx="1"/>
          </p:cNvCxnSpPr>
          <p:nvPr/>
        </p:nvCxnSpPr>
        <p:spPr>
          <a:xfrm flipV="1">
            <a:off x="7820025" y="1047747"/>
            <a:ext cx="623888" cy="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1152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72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Pipeline for Road segmentation</vt:lpstr>
      <vt:lpstr>Logistic Regression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Koami Gafan</dc:creator>
  <cp:lastModifiedBy>Koami Gafan</cp:lastModifiedBy>
  <cp:revision>1</cp:revision>
  <dcterms:created xsi:type="dcterms:W3CDTF">2024-11-14T11:20:41Z</dcterms:created>
  <dcterms:modified xsi:type="dcterms:W3CDTF">2024-11-14T12:33:25Z</dcterms:modified>
</cp:coreProperties>
</file>