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58" r:id="rId8"/>
    <p:sldId id="259" r:id="rId9"/>
    <p:sldId id="262" r:id="rId10"/>
    <p:sldId id="260" r:id="rId11"/>
    <p:sldId id="261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32558E2-1615-4EB3-9E41-4FFF52B173F7}">
          <p14:sldIdLst>
            <p14:sldId id="256"/>
            <p14:sldId id="257"/>
            <p14:sldId id="268"/>
            <p14:sldId id="269"/>
            <p14:sldId id="270"/>
            <p14:sldId id="271"/>
            <p14:sldId id="258"/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0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B5606-D1DE-4EAE-B968-293C086E2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0A7359-3A87-488D-89C8-ACC538C79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AD051A-1BB0-4FC8-AAE6-EC111B74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064968-0F51-420E-A5C3-994570E2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62CD7-6BA8-4FFC-B2AF-3514358A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62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0222C-F4C8-4494-A9EB-01CC7CAF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59960B-5298-4476-84AF-0AA1B1B83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041AE7-3C02-47BE-BA73-4AF021FD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6EEEDA-5A77-4E54-9B4E-9EA3330D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E39142-A264-4484-85A6-BE2B6D9D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86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426620-735F-4532-821F-5E2611263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31B7C9-CD8B-4DFC-AEDE-CED435DBC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BBA10C-423B-4464-8540-8D1F27D3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A35F8C-57A6-4733-8D13-9106BE81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E31F2C-4691-48AC-A8C2-A7A9E113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55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76BCA-49A9-4803-98DE-6CA5E9E4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26CD0-D39C-414E-8E14-09A3E5DA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963FF3-79A1-48A5-A582-F3F9A34C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3815A4-7256-4BDB-BD49-C98E8257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BE7CC0-57EF-452E-B205-3CF57D01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62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8758E-6584-4B79-A1DC-8C5FDAC9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9F6A8-333F-4DF3-A2A7-C9F62089F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C18626-C232-4E13-95A5-21EBF4E8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7695EA-E8FD-4BB3-AE4A-76C0D8DD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E837B3-0B92-4A70-A74A-53CB83F7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38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E2877-5858-444E-83E0-6396F029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D758CC-7BCB-4C5D-8B0C-F416EDE6B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DEEFFF-E614-462C-AE6E-02D57F4B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FE4144-7D4E-4B9D-A7EC-615D0132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F7C36F-5FE6-4208-B0E8-A86C31ED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F5AA2C-6977-46A1-B00E-0852CEAC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73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D03D2-83D8-41E6-9F10-AAC4FC30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303EBE-C606-4F13-89D2-A1D1F8BB3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D6EA1F-0399-46A1-A584-8F8316C89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75B376-D919-4257-9A29-73901C497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62238D-7DD4-45C0-994E-D90C0183F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BF56F8-BD18-4CB9-B558-79714CA2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2F98F3-2B73-41EF-9A19-DAE35C7A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A846AF-E406-4064-B525-F44E5E5F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0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3403D-983B-43D2-832E-CF938CB1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B6A597-DC20-47B8-9C74-B327723F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AFC3CF-FB44-4D6A-BB9F-AA404477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0E9F7C-6AD1-4269-AC8D-39B25F36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02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476903-8FAF-4363-A055-2BB23023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4559B1-6CAE-4F3D-9275-8FA3A820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104024-F2AF-4A32-A3E6-A5B995FE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87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B975C-5B64-4F40-8E76-BA0065B7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2D833-D0B5-4068-B184-513BFB0EC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DBF394-8E44-454D-BD4B-D223628F7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DD8EBE-AEE2-4BBF-A221-4C08ED82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AF2F27-786D-4F9E-AF0C-951F7A7C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55641F-6133-48E5-B9D9-29C0DB56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23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A8334-765E-45AC-9DA9-16882C15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9E1C37-9213-45E4-894D-AA70797B9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5899BC-B6D3-48B9-8675-F2D325D3C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9103F5-6639-47C7-9948-BC820717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EF4FA5-CEA4-4245-8062-9ADE476C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F8BA1F-6A98-494B-B397-46DD03A0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93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5D51C9-FF0E-4628-A5B6-370C2359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8261EF-3168-4F4B-86F8-C51118B20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19AC62-E863-4D2E-84F0-486F37AC5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9ACB-A791-4168-BE73-4D419138C425}" type="datetimeFigureOut">
              <a:rPr lang="de-DE" smtClean="0"/>
              <a:t>03.07.2017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EEEFCC-4C90-44CB-80AA-8C8B4EB36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07D9E-4934-4F47-AF16-184BBEFC6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BEFFA-21B9-4FE2-B167-ED66C7F1D7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7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ACEB7-4254-4692-8A9C-5C086F91F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884" y="-632695"/>
            <a:ext cx="9144000" cy="2387600"/>
          </a:xfrm>
        </p:spPr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Projekt: Typo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7D64C8-65CD-451A-BBC6-4AA492125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5670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Nguyen Tu Trang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Frank Lennart Paul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Krügel Alexander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Weich Christian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E9B2C2-7942-4957-A5EF-C0A91DB0E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91" y="2466412"/>
            <a:ext cx="5840186" cy="21553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9A6C8CF-3DF3-471A-9AB4-A9C3C12BF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91" y="2466412"/>
            <a:ext cx="5904230" cy="414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89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1A89E-9094-4075-9AE6-AFFF5470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10" y="106332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mytcpsocket.cpp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FC0093-8141-4C88-ACF2-BB4CFECF1F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5710" y="1610409"/>
            <a:ext cx="907940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doConnect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new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QTcpSocket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this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connect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SIGNAL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readyRead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000000"/>
                </a:solidFill>
                <a:latin typeface="Courier"/>
              </a:rPr>
              <a:t>      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this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SLOT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readyRead_new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connectToHost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"192.168.xx.xxx"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1234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(!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waitForConnected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 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qDebug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&lt;&lt;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"Error: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&lt;&lt;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errorString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 }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65BC80F-1F41-4CF6-8125-04334EC5B338}"/>
              </a:ext>
            </a:extLst>
          </p:cNvPr>
          <p:cNvSpPr txBox="1"/>
          <p:nvPr/>
        </p:nvSpPr>
        <p:spPr>
          <a:xfrm>
            <a:off x="7155612" y="1610409"/>
            <a:ext cx="4255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Wenn auf den Button Multiplayer gedrückt wird, passiert DIES:</a:t>
            </a:r>
          </a:p>
        </p:txBody>
      </p:sp>
    </p:spTree>
    <p:extLst>
      <p:ext uri="{BB962C8B-B14F-4D97-AF65-F5344CB8AC3E}">
        <p14:creationId xmlns:p14="http://schemas.microsoft.com/office/powerpoint/2010/main" val="115435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1F544-1DFF-4674-A0D8-21B59B0F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mytcpsocket.cpp</a:t>
            </a:r>
            <a:endParaRPr lang="de-DE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9174BAE-C93C-4D59-A3CA-F0A1F3095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48690"/>
            <a:ext cx="7373813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readyRead_new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switch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txt_nmbr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readAll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emit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signal_txt_nmbr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txt_nmbr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.toInt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other_fpm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(5);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2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other_wpm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readAll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579860B-B86E-4596-A708-9E04E3B766DA}"/>
              </a:ext>
            </a:extLst>
          </p:cNvPr>
          <p:cNvSpPr txBox="1"/>
          <p:nvPr/>
        </p:nvSpPr>
        <p:spPr>
          <a:xfrm>
            <a:off x="8426076" y="1325563"/>
            <a:ext cx="2840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Jede eingehende Nachricht muss verarbeitet werden.</a:t>
            </a:r>
          </a:p>
        </p:txBody>
      </p:sp>
    </p:spTree>
    <p:extLst>
      <p:ext uri="{BB962C8B-B14F-4D97-AF65-F5344CB8AC3E}">
        <p14:creationId xmlns:p14="http://schemas.microsoft.com/office/powerpoint/2010/main" val="340554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EE53B-F9BE-4646-B333-BF631E0A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Unsere Werkzeuge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F42A7-98C1-4B12-B02A-2C534E0DF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83" y="1807812"/>
            <a:ext cx="10461567" cy="4351338"/>
          </a:xfrm>
        </p:spPr>
        <p:txBody>
          <a:bodyPr>
            <a:normAutofit/>
          </a:bodyPr>
          <a:lstStyle/>
          <a:p>
            <a:pPr fontAlgn="base"/>
            <a:r>
              <a:rPr lang="de-DE" sz="2400" dirty="0" err="1">
                <a:latin typeface="Courier"/>
              </a:rPr>
              <a:t>Bugzilla</a:t>
            </a:r>
            <a:r>
              <a:rPr lang="de-DE" sz="2400" dirty="0">
                <a:latin typeface="Courier"/>
              </a:rPr>
              <a:t> (</a:t>
            </a:r>
            <a:r>
              <a:rPr lang="de-DE" sz="2400" dirty="0" err="1">
                <a:latin typeface="Courier"/>
              </a:rPr>
              <a:t>Defect</a:t>
            </a:r>
            <a:r>
              <a:rPr lang="de-DE" sz="2400" dirty="0">
                <a:latin typeface="Courier"/>
              </a:rPr>
              <a:t> Tracking) </a:t>
            </a:r>
          </a:p>
          <a:p>
            <a:pPr fontAlgn="base"/>
            <a:r>
              <a:rPr lang="de-DE" sz="2400" dirty="0" err="1">
                <a:latin typeface="Courier"/>
              </a:rPr>
              <a:t>Doxygen</a:t>
            </a:r>
            <a:r>
              <a:rPr lang="de-DE" sz="2400" dirty="0">
                <a:latin typeface="Courier"/>
              </a:rPr>
              <a:t> (</a:t>
            </a:r>
            <a:r>
              <a:rPr lang="de-DE" sz="2400" dirty="0" err="1">
                <a:latin typeface="Courier"/>
              </a:rPr>
              <a:t>Codokumentation</a:t>
            </a:r>
            <a:r>
              <a:rPr lang="de-DE" sz="2400" dirty="0">
                <a:latin typeface="Courier"/>
              </a:rPr>
              <a:t>)</a:t>
            </a:r>
          </a:p>
          <a:p>
            <a:pPr fontAlgn="base"/>
            <a:r>
              <a:rPr lang="de-DE" sz="2400" dirty="0">
                <a:latin typeface="Courier"/>
              </a:rPr>
              <a:t>SVN Repository (</a:t>
            </a:r>
            <a:r>
              <a:rPr lang="de-DE" sz="2400" dirty="0" err="1">
                <a:latin typeface="Courier"/>
              </a:rPr>
              <a:t>TortoiseSVN</a:t>
            </a:r>
            <a:r>
              <a:rPr lang="de-DE" sz="2400" dirty="0">
                <a:latin typeface="Courier"/>
              </a:rPr>
              <a:t>) </a:t>
            </a:r>
          </a:p>
          <a:p>
            <a:pPr fontAlgn="base"/>
            <a:r>
              <a:rPr lang="de-DE" sz="2400" dirty="0">
                <a:latin typeface="Courier"/>
              </a:rPr>
              <a:t>VM (Windows)  </a:t>
            </a:r>
          </a:p>
          <a:p>
            <a:pPr fontAlgn="base"/>
            <a:r>
              <a:rPr lang="de-DE" sz="2400" dirty="0">
                <a:latin typeface="Courier"/>
              </a:rPr>
              <a:t>Visual </a:t>
            </a:r>
            <a:r>
              <a:rPr lang="de-DE" sz="2400" dirty="0" err="1">
                <a:latin typeface="Courier"/>
              </a:rPr>
              <a:t>Paradigm</a:t>
            </a:r>
            <a:r>
              <a:rPr lang="de-DE" sz="2400" dirty="0">
                <a:latin typeface="Courier"/>
              </a:rPr>
              <a:t> (Diagramme) </a:t>
            </a:r>
          </a:p>
          <a:p>
            <a:pPr fontAlgn="base"/>
            <a:r>
              <a:rPr lang="de-DE" sz="2400" dirty="0">
                <a:latin typeface="Courier"/>
              </a:rPr>
              <a:t>QT Creator (IDE) </a:t>
            </a:r>
          </a:p>
          <a:p>
            <a:pPr fontAlgn="base"/>
            <a:r>
              <a:rPr lang="de-DE" sz="2400" dirty="0">
                <a:latin typeface="Courier"/>
              </a:rPr>
              <a:t>QT Installer Framework </a:t>
            </a:r>
            <a:r>
              <a:rPr lang="de-DE" dirty="0"/>
              <a:t> 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C82394-F48D-4EB5-B6E9-C9EE29553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257" y="2512985"/>
            <a:ext cx="6596743" cy="434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6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451EE-88EC-4178-808C-246DEC95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Unsere Werkzeuge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3F4702-AAB2-425F-87E0-8D5477B63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76" y="1690688"/>
            <a:ext cx="10515600" cy="4351338"/>
          </a:xfrm>
        </p:spPr>
        <p:txBody>
          <a:bodyPr/>
          <a:lstStyle/>
          <a:p>
            <a:pPr fontAlgn="base"/>
            <a:r>
              <a:rPr lang="de-DE" sz="2400" dirty="0">
                <a:latin typeface="Courier"/>
              </a:rPr>
              <a:t>Visual Studio 2015 (Compiler) </a:t>
            </a:r>
          </a:p>
          <a:p>
            <a:pPr fontAlgn="base"/>
            <a:r>
              <a:rPr lang="de-DE" sz="2400" dirty="0">
                <a:latin typeface="Courier"/>
              </a:rPr>
              <a:t>Windows 10 Development Kit (Debugger) </a:t>
            </a:r>
          </a:p>
          <a:p>
            <a:pPr fontAlgn="base"/>
            <a:r>
              <a:rPr lang="de-DE" sz="2400" dirty="0">
                <a:latin typeface="Courier"/>
              </a:rPr>
              <a:t>MySQL- Server(online) </a:t>
            </a:r>
          </a:p>
          <a:p>
            <a:pPr fontAlgn="base"/>
            <a:r>
              <a:rPr lang="de-DE" sz="2400" dirty="0">
                <a:latin typeface="Courier"/>
              </a:rPr>
              <a:t>Linux Server (mit Plesk) </a:t>
            </a:r>
          </a:p>
          <a:p>
            <a:pPr fontAlgn="base"/>
            <a:r>
              <a:rPr lang="de-DE" sz="2400" dirty="0">
                <a:latin typeface="Courier"/>
              </a:rPr>
              <a:t>SQLite Datenbank (offline) </a:t>
            </a:r>
          </a:p>
          <a:p>
            <a:pPr fontAlgn="base"/>
            <a:r>
              <a:rPr lang="de-DE" sz="2400" dirty="0">
                <a:latin typeface="Courier"/>
              </a:rPr>
              <a:t>SQLite Manager</a:t>
            </a:r>
            <a:r>
              <a:rPr lang="de-DE" dirty="0"/>
              <a:t> </a:t>
            </a:r>
          </a:p>
          <a:p>
            <a:pPr marL="0" indent="0" fontAlgn="base">
              <a:buNone/>
            </a:pPr>
            <a:r>
              <a:rPr lang="de-DE" dirty="0"/>
              <a:t> 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373F65-C77D-4D3D-8982-136F5B487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978" y="2644647"/>
            <a:ext cx="6928022" cy="421335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B16EF75-43EE-4130-B536-8FEF098EA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530" y="2695772"/>
            <a:ext cx="6285470" cy="416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451EE-88EC-4178-808C-246DEC95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Was bei uns gut gelaufen ist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3F4702-AAB2-425F-87E0-8D5477B63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>
                <a:latin typeface="Courier"/>
              </a:rPr>
              <a:t>GUI Programmierung </a:t>
            </a:r>
          </a:p>
          <a:p>
            <a:pPr fontAlgn="base"/>
            <a:r>
              <a:rPr lang="de-DE" dirty="0">
                <a:latin typeface="Courier"/>
              </a:rPr>
              <a:t>Offline Datenbank (</a:t>
            </a:r>
            <a:r>
              <a:rPr lang="de-DE" dirty="0" err="1">
                <a:latin typeface="Courier"/>
              </a:rPr>
              <a:t>SQlite</a:t>
            </a:r>
            <a:r>
              <a:rPr lang="de-DE" dirty="0">
                <a:latin typeface="Courier"/>
              </a:rPr>
              <a:t>) </a:t>
            </a:r>
          </a:p>
          <a:p>
            <a:pPr fontAlgn="base"/>
            <a:r>
              <a:rPr lang="de-DE" dirty="0">
                <a:latin typeface="Courier"/>
              </a:rPr>
              <a:t>gewünschtes Programm fertig erstellt </a:t>
            </a:r>
          </a:p>
          <a:p>
            <a:pPr fontAlgn="base"/>
            <a:r>
              <a:rPr lang="de-DE" dirty="0">
                <a:latin typeface="Courier"/>
              </a:rPr>
              <a:t>Installationsdatei erstellen </a:t>
            </a:r>
          </a:p>
          <a:p>
            <a:pPr fontAlgn="base"/>
            <a:r>
              <a:rPr lang="de-DE" dirty="0">
                <a:latin typeface="Courier"/>
              </a:rPr>
              <a:t>Virtuelle Tastatur </a:t>
            </a:r>
          </a:p>
          <a:p>
            <a:pPr fontAlgn="base"/>
            <a:r>
              <a:rPr lang="de-DE" dirty="0">
                <a:latin typeface="Courier"/>
              </a:rPr>
              <a:t>Signals and Slots 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364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66928-7888-495D-957E-9A069D68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Wo wir Probleme hatten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69118-EBEB-497F-96C2-028F1EF7A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>
                <a:latin typeface="Courier"/>
              </a:rPr>
              <a:t>MySQL Verbindung herstellen </a:t>
            </a:r>
          </a:p>
          <a:p>
            <a:pPr fontAlgn="base"/>
            <a:r>
              <a:rPr lang="de-DE" dirty="0">
                <a:latin typeface="Courier"/>
              </a:rPr>
              <a:t>QT Komponenten  </a:t>
            </a:r>
          </a:p>
          <a:p>
            <a:pPr fontAlgn="base"/>
            <a:r>
              <a:rPr lang="de-DE" dirty="0">
                <a:latin typeface="Courier"/>
              </a:rPr>
              <a:t>Treiberprobleme </a:t>
            </a:r>
          </a:p>
          <a:p>
            <a:pPr fontAlgn="base"/>
            <a:r>
              <a:rPr lang="de-DE" dirty="0">
                <a:latin typeface="Courier"/>
              </a:rPr>
              <a:t>Multiplayer </a:t>
            </a:r>
          </a:p>
          <a:p>
            <a:pPr fontAlgn="base"/>
            <a:r>
              <a:rPr lang="de-DE" dirty="0">
                <a:latin typeface="Courier"/>
              </a:rPr>
              <a:t>Dokumente </a:t>
            </a:r>
          </a:p>
          <a:p>
            <a:pPr fontAlgn="base"/>
            <a:r>
              <a:rPr lang="de-DE" dirty="0">
                <a:latin typeface="Courier"/>
              </a:rPr>
              <a:t>Zeitplan ging nicht ganz auf</a:t>
            </a:r>
            <a:r>
              <a:rPr lang="de-DE" dirty="0"/>
              <a:t>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38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4A9F3-4C7E-44AF-9093-D780D05C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Was wir gelernt haben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8E752-3665-4167-B029-DF6733311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>
                <a:latin typeface="Courier"/>
              </a:rPr>
              <a:t>C++ Kenntnisse erweitert </a:t>
            </a:r>
          </a:p>
          <a:p>
            <a:pPr fontAlgn="base"/>
            <a:r>
              <a:rPr lang="de-DE" dirty="0">
                <a:latin typeface="Courier"/>
              </a:rPr>
              <a:t>GUI Programmierung  </a:t>
            </a:r>
          </a:p>
          <a:p>
            <a:pPr fontAlgn="base"/>
            <a:r>
              <a:rPr lang="de-DE" dirty="0">
                <a:latin typeface="Courier"/>
              </a:rPr>
              <a:t>Socket Programmierung </a:t>
            </a:r>
          </a:p>
          <a:p>
            <a:pPr marL="0" indent="0" fontAlgn="base">
              <a:buNone/>
            </a:pPr>
            <a:endParaRPr lang="de-DE" dirty="0">
              <a:latin typeface="Courier"/>
            </a:endParaRPr>
          </a:p>
          <a:p>
            <a:pPr fontAlgn="base"/>
            <a:r>
              <a:rPr lang="de-DE" dirty="0">
                <a:latin typeface="Courier"/>
              </a:rPr>
              <a:t>Datenbank/SQL Umgang </a:t>
            </a:r>
          </a:p>
          <a:p>
            <a:pPr fontAlgn="base"/>
            <a:r>
              <a:rPr lang="de-DE" dirty="0">
                <a:latin typeface="Courier"/>
              </a:rPr>
              <a:t>Linux Basics </a:t>
            </a:r>
          </a:p>
          <a:p>
            <a:pPr fontAlgn="base"/>
            <a:r>
              <a:rPr lang="de-DE" dirty="0">
                <a:latin typeface="Courier"/>
              </a:rPr>
              <a:t>SE Kenntnisse erweitert </a:t>
            </a:r>
          </a:p>
          <a:p>
            <a:pPr marL="0" indent="0" fontAlgn="base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912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DF65B-B8E3-4E42-95A7-8AEE9E84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Ein kurzer Blick…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6DAE65-E9D6-4D20-9116-0496AC872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90" y="1690688"/>
            <a:ext cx="8098024" cy="5042437"/>
          </a:xfrm>
          <a:effectLst>
            <a:outerShdw blurRad="50800" dist="50800" dir="5400000" sx="75000" sy="75000" algn="ctr" rotWithShape="0">
              <a:srgbClr val="000000">
                <a:alpha val="43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5490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B8307-13A0-4D74-B224-E781A187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37" y="370682"/>
            <a:ext cx="3932237" cy="792760"/>
          </a:xfrm>
        </p:spPr>
        <p:txBody>
          <a:bodyPr/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Software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Inhaltsplatzhalter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8B6FCD47-24AF-4C31-91A0-E4288A772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828" y="767062"/>
            <a:ext cx="8054323" cy="4610338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0C5FB7-8850-452B-9921-1035204A2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1936" y="1819587"/>
            <a:ext cx="3932237" cy="4006632"/>
          </a:xfrm>
        </p:spPr>
        <p:txBody>
          <a:bodyPr/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Datenspeicherarchitektur</a:t>
            </a:r>
            <a:r>
              <a:rPr lang="en-US" sz="2400" dirty="0"/>
              <a:t> (Blackboard)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Subsysteme</a:t>
            </a:r>
            <a:r>
              <a:rPr lang="en-US" sz="2400" dirty="0"/>
              <a:t>, </a:t>
            </a:r>
            <a:r>
              <a:rPr lang="en-US" sz="2400" dirty="0" err="1"/>
              <a:t>gemeinsame</a:t>
            </a:r>
            <a:r>
              <a:rPr lang="en-US" sz="2400" dirty="0"/>
              <a:t> </a:t>
            </a:r>
            <a:r>
              <a:rPr lang="en-US" sz="2400" dirty="0" err="1"/>
              <a:t>Schnittstelle</a:t>
            </a:r>
            <a:r>
              <a:rPr lang="en-US" sz="2400" dirty="0"/>
              <a:t>, </a:t>
            </a:r>
            <a:r>
              <a:rPr lang="en-US" sz="2400" dirty="0" err="1"/>
              <a:t>Datenbank</a:t>
            </a:r>
            <a:endParaRPr lang="en-US" sz="24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Schwache</a:t>
            </a:r>
            <a:r>
              <a:rPr lang="en-US" sz="2400" dirty="0"/>
              <a:t> </a:t>
            </a:r>
            <a:r>
              <a:rPr lang="en-US" sz="2400" dirty="0" err="1"/>
              <a:t>Koppelung</a:t>
            </a:r>
            <a:r>
              <a:rPr lang="en-US" sz="2400" dirty="0"/>
              <a:t> der </a:t>
            </a:r>
            <a:r>
              <a:rPr lang="en-US" sz="2400" dirty="0" err="1"/>
              <a:t>Subsysteme</a:t>
            </a:r>
            <a:endParaRPr lang="en-US" sz="24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MainWindow</a:t>
            </a:r>
            <a:r>
              <a:rPr lang="en-US" sz="2400" dirty="0"/>
              <a:t> </a:t>
            </a:r>
            <a:r>
              <a:rPr lang="en-US" sz="2400" dirty="0" err="1"/>
              <a:t>steuert</a:t>
            </a:r>
            <a:r>
              <a:rPr lang="en-US" sz="2400" dirty="0"/>
              <a:t> </a:t>
            </a:r>
            <a:r>
              <a:rPr lang="en-US" sz="2400" dirty="0" err="1"/>
              <a:t>alle</a:t>
            </a:r>
            <a:r>
              <a:rPr lang="en-US" sz="2400" dirty="0"/>
              <a:t> </a:t>
            </a:r>
            <a:r>
              <a:rPr lang="en-US" sz="2400" dirty="0" err="1"/>
              <a:t>Vorgänge</a:t>
            </a:r>
            <a:r>
              <a:rPr lang="en-US" sz="2400" dirty="0"/>
              <a:t> (</a:t>
            </a:r>
            <a:r>
              <a:rPr lang="en-US" sz="2400" dirty="0" err="1"/>
              <a:t>Hohe</a:t>
            </a:r>
            <a:r>
              <a:rPr lang="en-US" sz="2400" dirty="0"/>
              <a:t> </a:t>
            </a:r>
            <a:r>
              <a:rPr lang="en-US" sz="2400" dirty="0" err="1"/>
              <a:t>Kohäsion</a:t>
            </a:r>
            <a:r>
              <a:rPr lang="en-US" sz="2400" dirty="0"/>
              <a:t>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Programm einfach Wartbar und leicht erweiterbar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004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76A5B-5162-4C73-97CC-36E0E95A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321012"/>
            <a:ext cx="3932237" cy="836579"/>
          </a:xfrm>
        </p:spPr>
        <p:txBody>
          <a:bodyPr/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Software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Architektur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F7153E-B858-469F-AFCA-1B2709757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043" y="1732472"/>
            <a:ext cx="3932237" cy="3811588"/>
          </a:xfrm>
        </p:spPr>
        <p:txBody>
          <a:bodyPr>
            <a:normAutofit fontScale="92500" lnSpcReduction="20000"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Subsysteme</a:t>
            </a:r>
            <a:r>
              <a:rPr lang="en-US" sz="2600" dirty="0"/>
              <a:t> </a:t>
            </a:r>
            <a:r>
              <a:rPr lang="en-US" sz="2600" dirty="0" err="1"/>
              <a:t>greifen</a:t>
            </a:r>
            <a:r>
              <a:rPr lang="en-US" sz="2600" dirty="0"/>
              <a:t> </a:t>
            </a:r>
            <a:r>
              <a:rPr lang="en-US" sz="2600" dirty="0" err="1"/>
              <a:t>alle</a:t>
            </a:r>
            <a:r>
              <a:rPr lang="en-US" sz="2600" dirty="0"/>
              <a:t> auf </a:t>
            </a:r>
            <a:r>
              <a:rPr lang="en-US" sz="2600" dirty="0" err="1"/>
              <a:t>gemeinsame</a:t>
            </a:r>
            <a:r>
              <a:rPr lang="en-US" sz="2600" dirty="0"/>
              <a:t> </a:t>
            </a:r>
            <a:r>
              <a:rPr lang="en-US" sz="2600" dirty="0" err="1"/>
              <a:t>Schnittstelle</a:t>
            </a:r>
            <a:r>
              <a:rPr lang="en-US" sz="2600" dirty="0"/>
              <a:t> </a:t>
            </a:r>
            <a:r>
              <a:rPr lang="en-US" sz="2600" dirty="0" err="1"/>
              <a:t>zu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MainWindow</a:t>
            </a:r>
            <a:r>
              <a:rPr lang="en-US" sz="2600" dirty="0"/>
              <a:t> </a:t>
            </a:r>
            <a:r>
              <a:rPr lang="en-US" sz="2600" dirty="0" err="1"/>
              <a:t>stellt</a:t>
            </a:r>
            <a:r>
              <a:rPr lang="en-US" sz="2600" dirty="0"/>
              <a:t> </a:t>
            </a:r>
            <a:r>
              <a:rPr lang="en-US" sz="2600" dirty="0" err="1"/>
              <a:t>Verbindungen</a:t>
            </a:r>
            <a:r>
              <a:rPr lang="en-US" sz="2600" dirty="0"/>
              <a:t> der </a:t>
            </a:r>
            <a:r>
              <a:rPr lang="en-US" sz="2600" dirty="0" err="1"/>
              <a:t>Logik</a:t>
            </a:r>
            <a:r>
              <a:rPr lang="en-US" sz="2600" dirty="0"/>
              <a:t> des </a:t>
            </a:r>
            <a:r>
              <a:rPr lang="en-US" sz="2600" dirty="0" err="1"/>
              <a:t>Programms</a:t>
            </a:r>
            <a:r>
              <a:rPr lang="en-US" sz="2600" dirty="0"/>
              <a:t> </a:t>
            </a:r>
            <a:r>
              <a:rPr lang="en-US" sz="2600" dirty="0" err="1"/>
              <a:t>dar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Subsysteme</a:t>
            </a:r>
            <a:r>
              <a:rPr lang="en-US" sz="2600" dirty="0"/>
              <a:t>: </a:t>
            </a:r>
            <a:r>
              <a:rPr lang="en-US" sz="2600" dirty="0" err="1"/>
              <a:t>Fehleranalyse</a:t>
            </a:r>
            <a:r>
              <a:rPr lang="en-US" sz="2600" dirty="0"/>
              <a:t>, Modis </a:t>
            </a:r>
            <a:r>
              <a:rPr lang="en-US" sz="2600" dirty="0" err="1"/>
              <a:t>usw</a:t>
            </a:r>
            <a:r>
              <a:rPr lang="en-US" sz="2600" dirty="0"/>
              <a:t>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MainWindow</a:t>
            </a:r>
            <a:r>
              <a:rPr lang="en-US" sz="2600" dirty="0"/>
              <a:t> </a:t>
            </a:r>
            <a:r>
              <a:rPr lang="en-US" sz="2600" dirty="0" err="1"/>
              <a:t>greift</a:t>
            </a:r>
            <a:r>
              <a:rPr lang="en-US" sz="2600" dirty="0"/>
              <a:t> auf </a:t>
            </a:r>
            <a:r>
              <a:rPr lang="en-US" sz="2600" dirty="0" err="1"/>
              <a:t>gemeinsame</a:t>
            </a:r>
            <a:r>
              <a:rPr lang="en-US" sz="2600" dirty="0"/>
              <a:t> </a:t>
            </a:r>
            <a:r>
              <a:rPr lang="en-US" sz="2600" dirty="0" err="1"/>
              <a:t>Datenbank</a:t>
            </a:r>
            <a:r>
              <a:rPr lang="en-US" sz="2600" dirty="0"/>
              <a:t> </a:t>
            </a:r>
            <a:r>
              <a:rPr lang="en-US" sz="2600" dirty="0" err="1"/>
              <a:t>zu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Gibt</a:t>
            </a:r>
            <a:r>
              <a:rPr lang="en-US" sz="2600" dirty="0"/>
              <a:t> </a:t>
            </a:r>
            <a:r>
              <a:rPr lang="en-US" sz="2600" dirty="0" err="1"/>
              <a:t>Statistik</a:t>
            </a:r>
            <a:r>
              <a:rPr lang="en-US" sz="2600" dirty="0"/>
              <a:t> </a:t>
            </a:r>
            <a:r>
              <a:rPr lang="en-US" sz="2600" dirty="0" err="1"/>
              <a:t>Daten</a:t>
            </a:r>
            <a:r>
              <a:rPr lang="en-US" sz="2600" dirty="0"/>
              <a:t> </a:t>
            </a:r>
            <a:r>
              <a:rPr lang="en-US" sz="2600" dirty="0" err="1"/>
              <a:t>weiter</a:t>
            </a:r>
            <a:r>
              <a:rPr lang="en-US" sz="2600" dirty="0"/>
              <a:t> und </a:t>
            </a:r>
            <a:r>
              <a:rPr lang="en-US" sz="2600" dirty="0" err="1"/>
              <a:t>bezieht</a:t>
            </a:r>
            <a:r>
              <a:rPr lang="en-US" sz="2600" dirty="0"/>
              <a:t> </a:t>
            </a:r>
            <a:r>
              <a:rPr lang="en-US" sz="2600" dirty="0" err="1"/>
              <a:t>dort</a:t>
            </a:r>
            <a:r>
              <a:rPr lang="en-US" sz="2600" dirty="0"/>
              <a:t> </a:t>
            </a:r>
            <a:r>
              <a:rPr lang="en-US" sz="2600" dirty="0" err="1"/>
              <a:t>Texte</a:t>
            </a:r>
            <a:endParaRPr lang="en-US" sz="2600" dirty="0"/>
          </a:p>
          <a:p>
            <a:endParaRPr lang="de-DE" dirty="0"/>
          </a:p>
        </p:txBody>
      </p:sp>
      <p:pic>
        <p:nvPicPr>
          <p:cNvPr id="5" name="Inhaltsplatzhalter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56DBCA3A-7419-4CAA-884C-D11A855D1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644" y="739301"/>
            <a:ext cx="8085355" cy="4638042"/>
          </a:xfrm>
        </p:spPr>
      </p:pic>
    </p:spTree>
    <p:extLst>
      <p:ext uri="{BB962C8B-B14F-4D97-AF65-F5344CB8AC3E}">
        <p14:creationId xmlns:p14="http://schemas.microsoft.com/office/powerpoint/2010/main" val="266853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E8708F85-6105-43F8-95C4-567F9B923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66675"/>
            <a:ext cx="12182475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9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589BBBCB-D6E1-4605-8552-81B771AF5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797" y="0"/>
            <a:ext cx="7036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9D0C6-62B6-4EA7-806F-E34729BE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94" y="-140959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Typo: fehleranalyse.cpp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496CE8A-61D1-4BA0-94CA-20A34406E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94" y="658756"/>
            <a:ext cx="9851366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GetnextWord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const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QChar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*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clear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do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&gt;=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length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	{end();</a:t>
            </a: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return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&amp;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-&gt;at(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isSpace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return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append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(*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while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(!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isSpace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F694CCD-802D-4BD4-A294-FC285669C642}"/>
              </a:ext>
            </a:extLst>
          </p:cNvPr>
          <p:cNvSpPr txBox="1"/>
          <p:nvPr/>
        </p:nvSpPr>
        <p:spPr>
          <a:xfrm>
            <a:off x="8223944" y="1672814"/>
            <a:ext cx="4008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Wir holen uns ein Wort aus dem vorgegebenen Text!</a:t>
            </a:r>
          </a:p>
        </p:txBody>
      </p:sp>
    </p:spTree>
    <p:extLst>
      <p:ext uri="{BB962C8B-B14F-4D97-AF65-F5344CB8AC3E}">
        <p14:creationId xmlns:p14="http://schemas.microsoft.com/office/powerpoint/2010/main" val="16895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B1E4D-5624-4CE9-8E8C-8E74D032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fehleranalyse.cpp</a:t>
            </a:r>
            <a:endParaRPr lang="de-DE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C29DBC-DE1B-4484-8F3B-D8EA43CD59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6684"/>
            <a:ext cx="793005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analyse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run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{</a:t>
            </a:r>
            <a:endParaRPr lang="de-DE" altLang="de-DE" sz="2400" dirty="0"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!=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	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NumberofErrors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latin typeface="Courier"/>
              </a:rPr>
              <a:t>	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NumberofCorrectWords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GetnextWord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10745AF-3703-4D97-8DDF-FDAE0EB7D277}"/>
              </a:ext>
            </a:extLst>
          </p:cNvPr>
          <p:cNvSpPr txBox="1"/>
          <p:nvPr/>
        </p:nvSpPr>
        <p:spPr>
          <a:xfrm>
            <a:off x="8218098" y="2536166"/>
            <a:ext cx="379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Nun vergleichen wir das Wort mit dem Wort des Benutzers!</a:t>
            </a:r>
          </a:p>
        </p:txBody>
      </p:sp>
    </p:spTree>
    <p:extLst>
      <p:ext uri="{BB962C8B-B14F-4D97-AF65-F5344CB8AC3E}">
        <p14:creationId xmlns:p14="http://schemas.microsoft.com/office/powerpoint/2010/main" val="67808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353A3-2009-41A5-8CDE-7B7CA84E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sz="3600" dirty="0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: mytcpserver.cpp</a:t>
            </a: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671B76-7AE2-478B-A4C1-7BF0B0CBAE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2154"/>
            <a:ext cx="985526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newConnection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switch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sockets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.append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server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nextPendingConnection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    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        </a:t>
            </a:r>
            <a:r>
              <a:rPr lang="de-DE" altLang="de-DE" sz="2200" dirty="0" err="1">
                <a:latin typeface="Courier"/>
              </a:rPr>
              <a:t>cl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	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sockets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.append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server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nextPendingConnection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emit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two_clients_signal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467F0E0-D825-4455-AB90-C11EA2F06A66}"/>
              </a:ext>
            </a:extLst>
          </p:cNvPr>
          <p:cNvSpPr txBox="1"/>
          <p:nvPr/>
        </p:nvSpPr>
        <p:spPr>
          <a:xfrm>
            <a:off x="6558534" y="1219916"/>
            <a:ext cx="4134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Jede neue Connection muss vom Server bearbeitet werden.</a:t>
            </a:r>
          </a:p>
        </p:txBody>
      </p:sp>
    </p:spTree>
    <p:extLst>
      <p:ext uri="{BB962C8B-B14F-4D97-AF65-F5344CB8AC3E}">
        <p14:creationId xmlns:p14="http://schemas.microsoft.com/office/powerpoint/2010/main" val="335779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323</Words>
  <Application>Microsoft Office PowerPoint</Application>
  <PresentationFormat>Breitbild</PresentationFormat>
  <Paragraphs>128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Courier</vt:lpstr>
      <vt:lpstr>Office</vt:lpstr>
      <vt:lpstr>Projekt: Typo</vt:lpstr>
      <vt:lpstr>Ein kurzer Blick…</vt:lpstr>
      <vt:lpstr>Software Architektur</vt:lpstr>
      <vt:lpstr>Software Architektur</vt:lpstr>
      <vt:lpstr>PowerPoint-Präsentation</vt:lpstr>
      <vt:lpstr>PowerPoint-Präsentation</vt:lpstr>
      <vt:lpstr>Die Kernlogik hinter Typo: fehleranalyse.cpp</vt:lpstr>
      <vt:lpstr>Die Kernlogik hinter Typo: fehleranalyse.cpp</vt:lpstr>
      <vt:lpstr>Die Kernlogik hinter Typo: mytcpserver.cpp</vt:lpstr>
      <vt:lpstr>Die Kernlogik hinter Typo: mytcpsocket.cpp</vt:lpstr>
      <vt:lpstr>Die Kernlogik hinter Typo: mytcpsocket.cpp</vt:lpstr>
      <vt:lpstr>Unsere Werkzeuge</vt:lpstr>
      <vt:lpstr>Unsere Werkzeuge</vt:lpstr>
      <vt:lpstr>Was bei uns gut gelaufen ist</vt:lpstr>
      <vt:lpstr>Wo wir Probleme hatten</vt:lpstr>
      <vt:lpstr>Was wir gelernt haben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Projekt: Typo</dc:title>
  <dc:creator>Trang Nguyen</dc:creator>
  <cp:lastModifiedBy>Lennart</cp:lastModifiedBy>
  <cp:revision>25</cp:revision>
  <dcterms:created xsi:type="dcterms:W3CDTF">2017-07-02T20:09:55Z</dcterms:created>
  <dcterms:modified xsi:type="dcterms:W3CDTF">2017-07-03T20:58:44Z</dcterms:modified>
</cp:coreProperties>
</file>