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2024" y="1508810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 (Bugtracker)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Codokumentation</a:t>
            </a:r>
            <a:r>
              <a:rPr lang="de-DE" sz="2400" dirty="0">
                <a:latin typeface="Courier"/>
              </a:rPr>
              <a:t>)</a:t>
            </a:r>
          </a:p>
          <a:p>
            <a:pPr fontAlgn="base"/>
            <a:r>
              <a:rPr lang="de-DE" sz="2400" dirty="0">
                <a:latin typeface="Courier"/>
              </a:rPr>
              <a:t>SVN Repository (</a:t>
            </a:r>
            <a:r>
              <a:rPr lang="de-DE" sz="2400" dirty="0" err="1">
                <a:latin typeface="Courier"/>
              </a:rPr>
              <a:t>TortoiseSVN</a:t>
            </a:r>
            <a:r>
              <a:rPr lang="de-DE" sz="2400" dirty="0">
                <a:latin typeface="Courier"/>
              </a:rPr>
              <a:t>) 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 (Diagramme) </a:t>
            </a:r>
          </a:p>
          <a:p>
            <a:pPr fontAlgn="base"/>
            <a:r>
              <a:rPr lang="de-DE" sz="2400" dirty="0">
                <a:latin typeface="Courier"/>
              </a:rPr>
              <a:t>QT Creator 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C82394-F48D-4EB5-B6E9-C9EE2955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2512985"/>
            <a:ext cx="6596743" cy="4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 </a:t>
            </a:r>
          </a:p>
          <a:p>
            <a:pPr fontAlgn="base"/>
            <a:r>
              <a:rPr lang="de-DE" sz="2400" dirty="0">
                <a:latin typeface="Courier"/>
              </a:rPr>
              <a:t>MySQL-Server(online)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>
                <a:latin typeface="Courier"/>
              </a:rPr>
              <a:t>Einarbeit</a:t>
            </a:r>
            <a:r>
              <a:rPr lang="de-DE" dirty="0">
                <a:latin typeface="Courier"/>
              </a:rPr>
              <a:t> in </a:t>
            </a:r>
            <a:r>
              <a:rPr lang="de-DE" dirty="0" err="1">
                <a:latin typeface="Courier"/>
              </a:rPr>
              <a:t>Qt</a:t>
            </a: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Fehleranalyse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Server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 </a:t>
            </a:r>
          </a:p>
          <a:p>
            <a:pPr fontAlgn="base"/>
            <a:r>
              <a:rPr lang="de-DE" dirty="0">
                <a:latin typeface="Courier"/>
              </a:rPr>
              <a:t>Multiplayer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(</a:t>
            </a:r>
            <a:r>
              <a:rPr lang="en-US" sz="2400" dirty="0" err="1"/>
              <a:t>Hohe</a:t>
            </a:r>
            <a:r>
              <a:rPr lang="en-US" sz="2400" dirty="0"/>
              <a:t> </a:t>
            </a:r>
            <a:r>
              <a:rPr lang="en-US" sz="2400" dirty="0" err="1"/>
              <a:t>Kohäsion</a:t>
            </a:r>
            <a:r>
              <a:rPr lang="en-US" sz="2400" dirty="0"/>
              <a:t>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Programm einfach Wartbar und leicht erweiterbar</a:t>
            </a:r>
          </a:p>
          <a:p>
            <a:endParaRPr lang="de-DE" dirty="0"/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4EAD2B2-D475-4EB6-8A07-8A05F6B2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73" y="1727306"/>
            <a:ext cx="8034827" cy="4191194"/>
          </a:xfrm>
        </p:spPr>
      </p:pic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732472"/>
            <a:ext cx="3932237" cy="3811588"/>
          </a:xfrm>
        </p:spPr>
        <p:txBody>
          <a:bodyPr>
            <a:normAutofit fontScale="925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Verbindungen</a:t>
            </a:r>
            <a:r>
              <a:rPr lang="en-US" sz="2600" dirty="0"/>
              <a:t> der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Modis </a:t>
            </a:r>
            <a:r>
              <a:rPr lang="en-US" sz="2600" dirty="0" err="1"/>
              <a:t>usw</a:t>
            </a:r>
            <a:r>
              <a:rPr lang="en-US" sz="2600" dirty="0"/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Datenbank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58F7FFE-6268-4A6E-9DDF-F4431D019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80" y="1732472"/>
            <a:ext cx="8000720" cy="4173403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8870402F-A3AF-4CED-90DC-A46980EF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85" y="-1"/>
            <a:ext cx="9024028" cy="68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C7143B0-3906-4050-BA4D-9789CB478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93" y="0"/>
            <a:ext cx="683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</Words>
  <Application>Microsoft Office PowerPoint</Application>
  <PresentationFormat>Breitbild</PresentationFormat>
  <Paragraphs>126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Christian</cp:lastModifiedBy>
  <cp:revision>33</cp:revision>
  <dcterms:created xsi:type="dcterms:W3CDTF">2017-07-02T20:09:55Z</dcterms:created>
  <dcterms:modified xsi:type="dcterms:W3CDTF">2017-07-04T21:22:32Z</dcterms:modified>
</cp:coreProperties>
</file>