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710" y="-3159299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Defect</a:t>
            </a:r>
            <a:r>
              <a:rPr lang="de-DE" sz="2400" dirty="0">
                <a:latin typeface="Courier"/>
              </a:rPr>
              <a:t> Tracking)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>
                <a:latin typeface="Courier"/>
              </a:rPr>
              <a:t>Einarbeit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Qt</a:t>
            </a: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Fehleranalyse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Multiplayer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B6FCD47-24AF-4C31-91A0-E4288A77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28" y="767062"/>
            <a:ext cx="8054323" cy="461033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(</a:t>
            </a:r>
            <a:r>
              <a:rPr lang="en-US" sz="2400" dirty="0" err="1"/>
              <a:t>Hohe</a:t>
            </a:r>
            <a:r>
              <a:rPr lang="en-US" sz="2400" dirty="0"/>
              <a:t> </a:t>
            </a:r>
            <a:r>
              <a:rPr lang="en-US" sz="2400" dirty="0" err="1"/>
              <a:t>Kohäsion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Programm einfach Wartbar und leicht erweiterbar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92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Modis </a:t>
            </a:r>
            <a:r>
              <a:rPr lang="en-US" sz="2600" dirty="0" err="1"/>
              <a:t>usw</a:t>
            </a:r>
            <a:r>
              <a:rPr lang="en-US" sz="2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Datenbank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5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6DBCA3A-7419-4CAA-884C-D11A855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44" y="739301"/>
            <a:ext cx="8085355" cy="4638042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E8708F85-6105-43F8-95C4-567F9B92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6675"/>
            <a:ext cx="12182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C7143B0-3906-4050-BA4D-9789CB47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3" y="0"/>
            <a:ext cx="683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Breitbild</PresentationFormat>
  <Paragraphs>126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Alexander Krügel</cp:lastModifiedBy>
  <cp:revision>30</cp:revision>
  <dcterms:created xsi:type="dcterms:W3CDTF">2017-07-02T20:09:55Z</dcterms:created>
  <dcterms:modified xsi:type="dcterms:W3CDTF">2017-07-04T21:01:53Z</dcterms:modified>
</cp:coreProperties>
</file>