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fontAlgn="base"/>
            <a:r>
              <a:rPr lang="de-DE" sz="2400" dirty="0">
                <a:latin typeface="Courier"/>
              </a:rPr>
              <a:t>VM (Windows)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 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Virtuelle Tastatur </a:t>
            </a:r>
          </a:p>
          <a:p>
            <a:pPr fontAlgn="base"/>
            <a:r>
              <a:rPr lang="de-DE" dirty="0">
                <a:latin typeface="Courier"/>
              </a:rPr>
              <a:t>Signals and Slots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Treiberprobleme </a:t>
            </a:r>
          </a:p>
          <a:p>
            <a:pPr fontAlgn="base"/>
            <a:r>
              <a:rPr lang="de-DE" dirty="0">
                <a:latin typeface="Courier"/>
              </a:rPr>
              <a:t>Multiplayer </a:t>
            </a:r>
          </a:p>
          <a:p>
            <a:pPr fontAlgn="base"/>
            <a:r>
              <a:rPr lang="de-DE" dirty="0">
                <a:latin typeface="Courier"/>
              </a:rPr>
              <a:t>Dokumente 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Breitbild</PresentationFormat>
  <Paragraphs>128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Christian</cp:lastModifiedBy>
  <cp:revision>27</cp:revision>
  <dcterms:created xsi:type="dcterms:W3CDTF">2017-07-02T20:09:55Z</dcterms:created>
  <dcterms:modified xsi:type="dcterms:W3CDTF">2017-07-04T12:50:50Z</dcterms:modified>
</cp:coreProperties>
</file>