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710" y="1610409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Breitbild</PresentationFormat>
  <Paragraphs>78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Trang Nguyen</cp:lastModifiedBy>
  <cp:revision>19</cp:revision>
  <dcterms:created xsi:type="dcterms:W3CDTF">2017-07-02T20:09:55Z</dcterms:created>
  <dcterms:modified xsi:type="dcterms:W3CDTF">2017-07-02T23:03:51Z</dcterms:modified>
</cp:coreProperties>
</file>