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21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6.jpg"/><Relationship Id="rId5" Type="http://schemas.openxmlformats.org/officeDocument/2006/relationships/image" Target="../media/image19.jpg"/><Relationship Id="rId6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TootingTrumpets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Pinelands Music School</a:t>
            </a:r>
            <a:endParaRPr sz="4800"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Nicholas Gaffney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Yu Gen Yeap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Jayden Dao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 Jebsen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16583" l="0" r="0" t="0"/>
          <a:stretch/>
        </p:blipFill>
        <p:spPr>
          <a:xfrm>
            <a:off x="-484375" y="252148"/>
            <a:ext cx="4278798" cy="2438050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  <a:reflection blurRad="0" dir="0" dist="0" endA="0" endPos="67000" fadeDir="5400012" kx="0" rotWithShape="0" algn="bl" stA="8000" stPos="0" sy="-100000" ky="0"/>
          </a:effectLst>
        </p:spPr>
      </p:pic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16583" l="0" r="0" t="0"/>
          <a:stretch/>
        </p:blipFill>
        <p:spPr>
          <a:xfrm flipH="1">
            <a:off x="5241627" y="252150"/>
            <a:ext cx="4278798" cy="2438050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  <a:reflection blurRad="0" dir="0" dist="0" endA="0" endPos="67000" fadeDir="5400012" kx="0" rotWithShape="0" algn="bl" stA="8000" stPos="0" sy="-100000" ky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Coming Features </a:t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950" y="1206038"/>
            <a:ext cx="2842200" cy="3558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5475" y="1219138"/>
            <a:ext cx="2835864" cy="3531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Coming Features </a:t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125" y="1170125"/>
            <a:ext cx="2895925" cy="36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6044" y="1170125"/>
            <a:ext cx="3027505" cy="36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Questions?</a:t>
            </a:r>
            <a:endParaRPr sz="4800"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Google Cloud Services?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469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Tons of Online support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Guaranteed 99.7% Uptime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Cheap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Scalable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Pay for what you use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Running Virtual Machines for total control</a:t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716028" y="2385484"/>
            <a:ext cx="3981900" cy="568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google cloud services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398" y="184875"/>
            <a:ext cx="4677274" cy="302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PHP/JS/HTML/CSS - Apache2/MySQL/PHPmyadmin?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38125" y="1390175"/>
            <a:ext cx="567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Again, tons of online support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Very widely supported by almost every browser      </a:t>
            </a:r>
            <a:r>
              <a:rPr lang="en-GB" sz="1000"/>
              <a:t>*IE with some limited functionality</a:t>
            </a:r>
            <a:endParaRPr sz="10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 web developers are familiar with these to some extent.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Considered Industry Standard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PHP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3375" y="2372025"/>
            <a:ext cx="2537851" cy="136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Image result for JS"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6700" y="1221750"/>
            <a:ext cx="2755724" cy="1572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Image result for HTML CSS"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5925" y="951000"/>
            <a:ext cx="1700450" cy="18536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Image result for Apache2" id="80" name="Shape 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3675" y="3529650"/>
            <a:ext cx="2019275" cy="1650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Image result for phpmyadmin" id="81" name="Shape 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92731" y="3569900"/>
            <a:ext cx="2607082" cy="136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ysql" id="82" name="Shape 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0250" y="3529650"/>
            <a:ext cx="1902750" cy="19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Drupal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8625" y="3052500"/>
            <a:ext cx="1538425" cy="1584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Image result for wordpress"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3725" y="1352500"/>
            <a:ext cx="2129775" cy="137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Image result for joomla"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5148" y="1828850"/>
            <a:ext cx="2010678" cy="137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not WordPress, Joomla, Drupal, etc…?</a:t>
            </a:r>
            <a:endParaRPr/>
          </a:p>
        </p:txBody>
      </p:sp>
      <p:pic>
        <p:nvPicPr>
          <p:cNvPr descr="Image result for jail bars" id="91" name="Shape 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7775" y="1151000"/>
            <a:ext cx="3935225" cy="36877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2218500"/>
            <a:ext cx="4565400" cy="23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Limited amount of control and customizability.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Logo Design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00100" y="4152300"/>
            <a:ext cx="75030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Directed to a prestigious audience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363" y="1017727"/>
            <a:ext cx="4300576" cy="29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825" y="1154800"/>
            <a:ext cx="2531125" cy="25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 /Wallpaper design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25" y="2175200"/>
            <a:ext cx="2775024" cy="185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8324" y="2435500"/>
            <a:ext cx="3132600" cy="176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6">
            <a:alphaModFix/>
          </a:blip>
          <a:srcRect b="9690" l="0" r="0" t="0"/>
          <a:stretch/>
        </p:blipFill>
        <p:spPr>
          <a:xfrm>
            <a:off x="5095450" y="534325"/>
            <a:ext cx="2932950" cy="17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1024925" y="4220325"/>
            <a:ext cx="59127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Aesthetics draw upon textures of pine trees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Colour style 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78300" y="3179500"/>
            <a:ext cx="14916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Buttons:</a:t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025" y="706375"/>
            <a:ext cx="4771275" cy="23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2200" y="3258550"/>
            <a:ext cx="1184125" cy="48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3700" y="3258550"/>
            <a:ext cx="849172" cy="4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623400" y="1332225"/>
            <a:ext cx="16014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Colours: 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1203600" y="4224175"/>
            <a:ext cx="673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Green colour choices to represent trees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Evoke certain emotions within the user, providing a full wholesome user experience.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Style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6725" y="3866200"/>
            <a:ext cx="852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Simple &amp; Clear to read text choices (Times New Roman)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Intuitive design and workflow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788" y="1538288"/>
            <a:ext cx="34004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Live Demo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Tootingtrumpets.me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