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28C4B4-A2CE-4BD7-A2E5-9C41AF741B14}">
  <a:tblStyle styleId="{E828C4B4-A2CE-4BD7-A2E5-9C41AF741B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46258" y="1269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IFB299 - Tooting Trumpets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Stories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Shape 9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PS09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About Page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Should</a:t>
                      </a:r>
                      <a:r>
                        <a:rPr lang="en-GB" sz="1100"/>
                        <a:t>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239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user I want an about page to be able to understand what the music school is about, who the </a:t>
                      </a:r>
                      <a:r>
                        <a:rPr lang="en-GB" sz="1100"/>
                        <a:t>relevant</a:t>
                      </a:r>
                      <a:r>
                        <a:rPr lang="en-GB" sz="1100"/>
                        <a:t> </a:t>
                      </a:r>
                      <a:r>
                        <a:rPr lang="en-GB" sz="1100"/>
                        <a:t>personnel</a:t>
                      </a:r>
                      <a:r>
                        <a:rPr lang="en-GB" sz="1100"/>
                        <a:t> are, and a mission statement.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Must be </a:t>
                      </a:r>
                      <a:r>
                        <a:rPr lang="en-GB" sz="1100"/>
                        <a:t>navigable </a:t>
                      </a:r>
                      <a:r>
                        <a:rPr lang="en-GB" sz="1100"/>
                        <a:t>via the homepage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Must display navigation menu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Shape 10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Login </a:t>
                      </a:r>
                      <a:r>
                        <a:rPr lang="en-GB" sz="1100"/>
                        <a:t>Page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Must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239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any registered user I want a login page so that I can access my online account.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Navigable</a:t>
                      </a:r>
                      <a:r>
                        <a:rPr lang="en-GB" sz="1100"/>
                        <a:t> from any page when a user is not logged in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Must include a form to input user credentials for </a:t>
                      </a:r>
                      <a:r>
                        <a:rPr lang="en-GB" sz="1100"/>
                        <a:t>login</a:t>
                      </a:r>
                      <a:r>
                        <a:rPr lang="en-GB" sz="1100"/>
                        <a:t> functionality (username, password, submit).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Must decline a invalid attempt to login (e.g. bad username/password)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Must verify text to prevent malicious attacks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This page will also include a menu to navigate to other pages on the site.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‘Forgot password’ functionality may also be included.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Shape 10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Forgot Password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239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user I want a ‘forgot password’ functionality so that I can gain access to my account in the event I forget my password. 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‘Forgot Password’ process must be implemented via emailing the user at their designated email address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A link must be included on the login page to initiate the forgot password process.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User must create new password when they have clicked on the link sent to their email address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Shape 11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PS12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Contact Page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Must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239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user I want a contact page so that I can contact Pinelands Music School for any enquiries I may have, as well as the location of the school.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Must have </a:t>
                      </a:r>
                      <a:r>
                        <a:rPr lang="en-GB" sz="1100"/>
                        <a:t>telephone</a:t>
                      </a:r>
                      <a:r>
                        <a:rPr lang="en-GB" sz="1100"/>
                        <a:t> number, email, address, fax number, and opening hours.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A google map maybe embedded for easy navigation.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Shape 11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PS13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Courses Page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Must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 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8523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user I want a page that lists and describes all the courses and lessons currently on offer and be able to search them, so that I can browse and read the courses I am interested in signing up for.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Information must be up to date (i.e. not display cancelled/ended classes)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Filter by instrument, lesson cost, teacher, and days/time of the week offered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Each course/lesson will have a link offering to sign up.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Shape 12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</a:t>
                      </a:r>
                      <a:r>
                        <a:rPr lang="en-GB" sz="1100"/>
                        <a:t>14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Track Schools Instruments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8523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admin I want to be able to track instruments that are owned by the school and update their details and condition, so that I can monitor the schools instruments.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Track type of instrument, hire cost, condition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Record condition of instruments: new, excellent, good, repair, discard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Filter by instrument type, hire cost and condition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Update the cost and condition for each instrument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Add new instruments to database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Displayed in a report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Shape 12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</a:t>
                      </a:r>
                      <a:r>
                        <a:rPr lang="en-GB" sz="1100"/>
                        <a:t>15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Admin manage teacher contracts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5021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an admin I would like to view and manage contracts I make with teachers so that I can easily track and control my current staffs contracts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View a list of all active and past teachers and their details including first name, last name, sex, DOB, qualifications, email address, mobile phone/other phone, and Facebook ID if available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View relevant details on the contracts with Pinelands Music School such as start date, length of employment and agreed upon hourly rate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Be able to request an extension on their length of contract or terminate the contract early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Signature required by both admin and teacher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Teachers and admin should have copies available to them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If a teacher wants to leave the contract, 2 weeks notice is required.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Shape 13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</a:t>
                      </a:r>
                      <a:r>
                        <a:rPr lang="en-GB" sz="1100"/>
                        <a:t>16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Admin get feedback from students about teachers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8523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an admin, I want to be able to get feedback about the teachers and school related issues from the students in order to know what to improve on 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Students and teachers can leave feedback </a:t>
                      </a:r>
                      <a:r>
                        <a:rPr lang="en-GB" sz="1100"/>
                        <a:t>anonymously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Feedback only visible to admin</a:t>
                      </a:r>
                      <a:r>
                        <a:rPr lang="en-GB" sz="1100"/>
                        <a:t>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Sortment; most recent, best to worst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1 to 5 star rating system and comment system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</a:t>
                      </a:r>
                      <a:r>
                        <a:rPr lang="en-GB" sz="1100"/>
                        <a:t>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Shape 13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</a:t>
                      </a:r>
                      <a:r>
                        <a:rPr lang="en-GB" sz="1100"/>
                        <a:t>17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Admin limit number of lessons for students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8523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an admin I want to limit the number of lessons per week for students in order to better distribute the teachers time among students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New students will only be entitled to one lesson per week when registering for classes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Students will be notified when they have filled the number of maximum classes they can take in a week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Students who have been attending classes for over six months can register for up to three classes per week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Class registration to be blocked when maximum number of classes met.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Notification should be a popup window</a:t>
                      </a:r>
                      <a:endParaRPr sz="11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Shape 14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PS18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Admin reports page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8523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an admin I would like a page that can display various reports about the details of Pinelands Music School so that I may better optimise and manage the school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Page would have a list of reports that could be selected from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Only small changes needed in order to show a newly requested report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Initial reports would be: 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how many classes each student is taking each week, the weekly income generated per teacher and a list of current teachers and students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Similar</a:t>
                      </a:r>
                      <a:r>
                        <a:rPr lang="en-GB" sz="1100"/>
                        <a:t> to an SSRS reporting schema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Shape 5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50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Student Create Account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Must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Story Points: 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9876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new student I want to be able create an account for Pinelands Music School so that I can sign up for music lessons and learn to play an instrument.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111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Must be able to fill out the mandatory details required including; username, first name, last name, DOB, address, gender, mobile phone/other phone and email address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Be able to provide optional information including; Facebook information, parent details and contact information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Any student under the age of 16 requires parent details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Username must be unique to the school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22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Agree to terms and conditions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Information must be correct and legible(verify a birthday is a date, email is a valid email, no sql attacks)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Age requirement of 10 must be met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Email must be verified for full functionality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Shape 14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PS19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Student hires previously hired instrument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8523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student I want to be able to hire instruments I have previously used to be able to use them again for my next lesson so that 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States which instruments I have used previously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Offers the option to rehire a previously used instrument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Multiple students </a:t>
                      </a:r>
                      <a:r>
                        <a:rPr lang="en-GB" sz="1100"/>
                        <a:t>can't</a:t>
                      </a:r>
                      <a:r>
                        <a:rPr lang="en-GB" sz="1100"/>
                        <a:t> hire same instrument for the same period of time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Each instrument requires unique trackable ID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Shape 15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</a:t>
                      </a:r>
                      <a:r>
                        <a:rPr lang="en-GB" sz="1100"/>
                        <a:t>20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Log of previous lessons on student portal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8523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student I want to be able to see a log of my previous lessons so that I might track my progress at the Pinelands Music School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View a list of all past classes including information such as date/time, teacher, instrument and length of lesson.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Details containing lesson content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Teachers and students can leave comments about the lesson (e.g. homework, feedback)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Shape 15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</a:t>
                      </a:r>
                      <a:r>
                        <a:rPr lang="en-GB" sz="1100"/>
                        <a:t>21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Logout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Must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 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8523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user I want to be able to log out of my account in order to prevent unauthorised users from using my account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A sign out option in the top right corner of the main page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Clicking the sign out button logs the user out of their account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Must be signed-in in order to log out.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Shape 16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50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PS22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Admin creates other admin accounts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Should </a:t>
                      </a:r>
                      <a:r>
                        <a:rPr lang="en-GB" sz="1100"/>
                        <a:t>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Story Points: 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9687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an admin, I want to be able to create another admin account for other </a:t>
                      </a:r>
                      <a:r>
                        <a:rPr lang="en-GB" sz="1100"/>
                        <a:t>administrators</a:t>
                      </a:r>
                      <a:r>
                        <a:rPr lang="en-GB" sz="1100"/>
                        <a:t> at Parklands Music School so that I might delegate and offer functionality to others at the school.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111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Must be created by administrator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Created after a contract has been signed between admin and a teacher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Be able to fill in mandatory information including; username, first name, last name, email address and passwords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 create account button at the bottom of the page finalises the accounts creation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Username must be unique to the school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22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Created by administration for security reasons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Shape 16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50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PS23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Student Payment for Classes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Story Points: 12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7889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student, I want an online payment option so that I can pay for my registered classes..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11297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Payment can only occur after contract has been agreed by teacher and student.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Payment is made via a secure connection through a trusted third party operator, i.e. PayPal.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Price is not negotiable and user will automatically be redirected to a checkout page.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22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Shape 6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50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PS02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Student </a:t>
                      </a:r>
                      <a:r>
                        <a:rPr lang="en-GB" sz="1100"/>
                        <a:t>register</a:t>
                      </a:r>
                      <a:r>
                        <a:rPr lang="en-GB" sz="1100"/>
                        <a:t> for class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Must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Story Points: 9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4203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student I want be able to register for one or more classes so that I am able to attend a particular class</a:t>
                      </a:r>
                      <a:r>
                        <a:rPr lang="en-GB" sz="1100"/>
                        <a:t>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111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 link of available class times is displayed for me showing the relevant lessons and times available for the instruments I have elected to learn.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Class options indicate whether they are group or individual lessons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Clicking on “Register” button of a particular class registers me to that class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Checkbox of whether the I already own the required instrument or need to rent one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Confirmation of class registration should be shown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Button to reschedule or cancel a registered class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Full classes do not appear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22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Cancellation or rescheduling of classes should display a notice of how long of a notice teachers will need, if it is past the notice date, the message should inform users that they will need to personally contact they’re teacher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Should account for overbooking regarding individual lessons if two students book lessons at the same time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Shape 6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50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</a:t>
                      </a:r>
                      <a:r>
                        <a:rPr lang="en-GB" sz="1100"/>
                        <a:t>03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Student creates profile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Should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Story Points: 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8385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As a student I want to be able to have a profile connected to my account to sho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w which instruments I am learning, 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my level of skill with them and my preferred teacher requirements and lesson times in order to obtain the most suitable lessons from the school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111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Be logged in to create or edit my profile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Option to select which instrument the student is interested in learning/improving and what level of skill they have with it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Be able to display and edit information from when the account was created e.g. email, phone and optional information including; Facebook information, parent details and contact information.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Display preferred lesson days and time, need for teachers with certain language skills and gender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22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Could include a tracking log of instruments used from the school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Shape 7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50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</a:t>
                      </a:r>
                      <a:r>
                        <a:rPr lang="en-GB" sz="1100"/>
                        <a:t>04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Student contacts teachers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Should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Story Points: 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3728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As a student I want to be able to be able to contact my teachers or staff of the music school to be able to enquire about classes or express concerns I have with the school.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111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 “Contact Us” link on the main page directing students to the admin/school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Students can see the teachers profile pages of whom they have registered classes with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Each staff members profile displays a profile photo, phone number, email and contact hours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22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General users can’t see contact info of teachers for information security purposes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Shape 7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50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PS05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Admin creates teacher accounts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Must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Story Points: 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9687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an admin, I want to be able to create teacher accounts for the teachers I hire to be visible to students on the website to show the skills and qualifications they have to offer to students.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111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Must be created by administrator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Created after a contract has been signed between admin and a teacher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Be able to fill in mandatory information including; username, first name, last name, sex, DOB, qualifications, email address, mobile phone/other phone.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Be able to add the teacher’s known instrument skills and language skills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 create account button at the bottom of the page finalises the account for the teacher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Account has the option to be terminated or extended after the contract expires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Username must be unique to the school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22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Created by administration to avoid fraudulent teacher accounts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Shape 8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50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PS06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Teacher creates contracts with </a:t>
                      </a:r>
                      <a:r>
                        <a:rPr lang="en-GB" sz="1100"/>
                        <a:t>students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Must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Story Points: 8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033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teacher I want to create and accept/deny contracts from students to have a clear outline of the agreed upon points with an individual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111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Form template to be filled out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Contracts states; 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start date, end date, instrument type, lesson duration (30 minutes/60 minutes) and lesson cost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Teachers notified of pending contracts via email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Contracts to accepted/denied through teachers account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Student notified when contract accepted/denied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22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Template designed by admin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Shape 8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50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PS07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Teacher views booked classes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Story Points: 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033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teacher I want to be able to see what times and dates I have classes booked with students so that I know what classes I have to teach/prepare for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111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Must show class details such as: class time, date, students, individual/group, location, and instrument.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Display information in either a list or a table view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Teacher has to be logged in to see classes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22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Shape 9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{E828C4B4-A2CE-4BD7-A2E5-9C41AF741B14}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PS08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Homepage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Must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239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user I want a homepage through a public URL to be able to read a brief description of the Pinelands Music School, and navigate to other pages.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Server must be online 24/7 and available anywhere by anyone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The different pages about, contact, log-in, etc. will be accessible via a navigation bar or menu.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