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7D85-86BC-4E92-B8FE-F56C994D4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90204-0C66-458F-9EDB-EC7CC7AA3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F9470-8BA4-4F6C-8C28-AC52CA41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0A2-E6F9-485D-A7F6-24A2B9200AE1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AA2AA-FD19-4E51-AF49-B4833AB0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F279C-0D2D-4627-BB79-942B8AA4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5C9-14A6-4CE2-815B-6FA831D3BD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02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382A-491D-430B-9C30-51FB447E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AFF12-CA9E-4713-B1D7-98C0C0539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BAA06-99AC-414E-9966-BE387896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0A2-E6F9-485D-A7F6-24A2B9200AE1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ACDC1-E3DB-4295-81D1-F6E7C3C6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78E24-1EE7-4049-8697-9F2512FB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5C9-14A6-4CE2-815B-6FA831D3BD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133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AECBC-891D-4095-8F43-DF3EAD623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7FC9A-7F26-4EF3-8905-94CA435D9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4AE6B-B234-48A6-8680-D6E3D96A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0A2-E6F9-485D-A7F6-24A2B9200AE1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4B40C-79C7-4C27-A577-BE28F0F9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73E1F-9721-4C9A-B4ED-FF7E588A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5C9-14A6-4CE2-815B-6FA831D3BD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23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D3F7-8352-4FBC-89E7-E2F446CF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0A62D-59F0-459B-BA94-F52D2A3D9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08765-398C-421B-B1E6-B2C11F56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0A2-E6F9-485D-A7F6-24A2B9200AE1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E55B7-12C2-4CA8-97D5-13D104EE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4094-F218-49B7-B0C0-EEFB05E9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5C9-14A6-4CE2-815B-6FA831D3BD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139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5809-93CB-447C-9C7B-64265A52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0A6AA-7D17-408C-BC7A-D9663B63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B94E2-7BDD-4D75-B9A5-5E768687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0A2-E6F9-485D-A7F6-24A2B9200AE1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22C02-A25E-4E4A-8B7E-1B732213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B3366-2DE4-4EEC-8795-DABAF8B3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5C9-14A6-4CE2-815B-6FA831D3BD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68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8388-2949-4A63-A472-3E2AEFCD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A829-AF76-446B-ADE8-9579D3CDA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B96FC-8338-45C5-8363-9F5C0F842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B2A0E-F98B-4CD1-AAD5-CCA3900B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0A2-E6F9-485D-A7F6-24A2B9200AE1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9D85B-6999-4968-9C78-F1FDF1ED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8448C-BAC6-4E41-9B4A-5BA814F0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5C9-14A6-4CE2-815B-6FA831D3BD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44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F7E0-222D-4F45-8D9F-1B5C6B74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98B8D-4644-4026-88FD-3BAD4AFDC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E8B2A-100D-43EE-9FA0-D45DD0292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9CFBE-47D0-44A4-BC89-CB7042C31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85161-6B68-45B3-8F0D-75F00828E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A91BB-2ADD-451F-B736-F6EC0010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0A2-E6F9-485D-A7F6-24A2B9200AE1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458FA-9CDE-4ACF-ACE8-8E3CDF9B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6D832-C78B-435D-8787-E931A48F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5C9-14A6-4CE2-815B-6FA831D3BD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925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F519-B752-4DBB-8F93-FDAB6247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AB732-FA3F-411B-91FE-439AD3E8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0A2-E6F9-485D-A7F6-24A2B9200AE1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6604A-73F2-41F9-BC72-15C17108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520F3-218A-42DC-9CB0-C4B2E8B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5C9-14A6-4CE2-815B-6FA831D3BD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942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42549-4BD6-4B99-8D5D-AE3720F0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0A2-E6F9-485D-A7F6-24A2B9200AE1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0E6C2-B5C3-486A-918F-339326E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D51BD-2CA3-4D30-94D5-08B779DF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5C9-14A6-4CE2-815B-6FA831D3BD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825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E485-4395-4206-AABF-A00A121D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1A451-8865-47C5-A25B-DA819B846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2E9B8-D811-4BBF-9581-7891B8B85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8FB0E-B782-4337-BDF9-06E07C47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0A2-E6F9-485D-A7F6-24A2B9200AE1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04B4C-DA63-40F1-85B0-F40EA6D4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A824A-9494-4B16-8D4B-7F4C661D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5C9-14A6-4CE2-815B-6FA831D3BD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044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D74F-89E6-4911-9652-491FBA0A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59C19-3888-401C-80BA-B0FA5248E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3CCEC-5579-4854-A0E5-7F6E4B779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E8727-7066-49CD-81B5-F995B71C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0A2-E6F9-485D-A7F6-24A2B9200AE1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FBAAE-A15D-4BB0-AF6D-2F235635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C9259-1024-43E5-9164-5EAF599A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5C9-14A6-4CE2-815B-6FA831D3BD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528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19DC5-F20B-4636-8B83-EF7564AE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C8FA-1F6B-49A7-85B7-80E931D51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4BE8D-0315-429D-B6C5-0E0AED50E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580A2-E6F9-485D-A7F6-24A2B9200AE1}" type="datetimeFigureOut">
              <a:rPr lang="en-AU" smtClean="0"/>
              <a:t>22/05/2018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CC6D8-3AF1-43A4-96CF-1B30B4EDB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3E765-C47D-4FB0-BFBA-B4C47E34E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EF5C9-14A6-4CE2-815B-6FA831D3BD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51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E087-44A6-48D6-9533-2D3425A17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7833"/>
            <a:ext cx="9144000" cy="2387600"/>
          </a:xfrm>
        </p:spPr>
        <p:txBody>
          <a:bodyPr/>
          <a:lstStyle/>
          <a:p>
            <a:r>
              <a:rPr lang="en-US" sz="4800" dirty="0"/>
              <a:t>Tooting Trumpets</a:t>
            </a:r>
            <a:br>
              <a:rPr lang="en-US" dirty="0"/>
            </a:br>
            <a:r>
              <a:rPr lang="en-US" dirty="0"/>
              <a:t>Pinelands Music School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7B01C-D995-4379-9B7D-40A9D9D3F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400" y="4736571"/>
            <a:ext cx="2810933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Tim Jebsen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Nicholas Gaffney</a:t>
            </a:r>
            <a:b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- Yu Gen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Yeap</a:t>
            </a:r>
            <a:b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- Jayden Dao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71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CFDA-A63C-445E-A1F6-231B1A91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4151-1749-400E-AAE0-1634FD260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List Requirements and functionality</a:t>
            </a:r>
          </a:p>
          <a:p>
            <a:r>
              <a:rPr lang="en-US" dirty="0"/>
              <a:t>Website:</a:t>
            </a:r>
          </a:p>
          <a:p>
            <a:pPr lvl="1"/>
            <a:r>
              <a:rPr lang="en-US" dirty="0"/>
              <a:t>Students:</a:t>
            </a:r>
          </a:p>
          <a:p>
            <a:pPr lvl="2"/>
            <a:r>
              <a:rPr lang="en-US" dirty="0"/>
              <a:t>Enrollment</a:t>
            </a:r>
          </a:p>
          <a:p>
            <a:pPr lvl="2"/>
            <a:r>
              <a:rPr lang="en-US" dirty="0"/>
              <a:t>Instrument hire</a:t>
            </a:r>
          </a:p>
          <a:p>
            <a:pPr lvl="2"/>
            <a:r>
              <a:rPr lang="en-US" dirty="0"/>
              <a:t>Profile</a:t>
            </a:r>
          </a:p>
          <a:p>
            <a:pPr lvl="2"/>
            <a:r>
              <a:rPr lang="en-US" dirty="0"/>
              <a:t>Class timetable</a:t>
            </a:r>
          </a:p>
          <a:p>
            <a:pPr lvl="1"/>
            <a:r>
              <a:rPr lang="en-US" dirty="0"/>
              <a:t>Teachers:</a:t>
            </a:r>
          </a:p>
          <a:p>
            <a:pPr lvl="2"/>
            <a:r>
              <a:rPr lang="en-US" dirty="0"/>
              <a:t>Edit profile</a:t>
            </a:r>
          </a:p>
          <a:p>
            <a:pPr lvl="2"/>
            <a:r>
              <a:rPr lang="en-US" dirty="0"/>
              <a:t>Manage students enrollment</a:t>
            </a:r>
          </a:p>
          <a:p>
            <a:pPr lvl="1"/>
            <a:r>
              <a:rPr lang="en-US" dirty="0"/>
              <a:t>Admin:</a:t>
            </a:r>
          </a:p>
          <a:p>
            <a:pPr lvl="2"/>
            <a:r>
              <a:rPr lang="en-US" dirty="0"/>
              <a:t>Create Teachers accounts</a:t>
            </a:r>
          </a:p>
          <a:p>
            <a:pPr lvl="2"/>
            <a:r>
              <a:rPr lang="en-US" dirty="0"/>
              <a:t>Reports for various business activities and statistics</a:t>
            </a:r>
          </a:p>
          <a:p>
            <a:pPr lvl="2"/>
            <a:r>
              <a:rPr lang="en-US" dirty="0"/>
              <a:t>Manage database data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Confirm these with client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81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AEA7-9255-469E-A026-84A2EBCB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&amp; Usability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CB26-6F3F-46E9-B80E-EC25CA62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Design and aesthetic choice/reason</a:t>
            </a:r>
          </a:p>
          <a:p>
            <a:r>
              <a:rPr lang="en-US" dirty="0">
                <a:solidFill>
                  <a:srgbClr val="00B0F0"/>
                </a:solidFill>
              </a:rPr>
              <a:t>Explain usability and how good practices were used</a:t>
            </a:r>
          </a:p>
          <a:p>
            <a:r>
              <a:rPr lang="en-US" dirty="0">
                <a:solidFill>
                  <a:srgbClr val="FF0000"/>
                </a:solidFill>
              </a:rPr>
              <a:t>Ask what their thoughts are on the design </a:t>
            </a:r>
            <a:r>
              <a:rPr lang="en-US" dirty="0" err="1">
                <a:solidFill>
                  <a:srgbClr val="FF0000"/>
                </a:solidFill>
              </a:rPr>
              <a:t>colours</a:t>
            </a:r>
            <a:r>
              <a:rPr lang="en-US" dirty="0">
                <a:solidFill>
                  <a:srgbClr val="FF0000"/>
                </a:solidFill>
              </a:rPr>
              <a:t>/layout… etc.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3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40BA-2C80-4370-AEE5-28F15F8F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6F7E-2678-49D8-9D64-78D2D99B6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List functionality currently implemented</a:t>
            </a:r>
          </a:p>
          <a:p>
            <a:r>
              <a:rPr lang="en-US" dirty="0">
                <a:solidFill>
                  <a:srgbClr val="00B0F0"/>
                </a:solidFill>
              </a:rPr>
              <a:t>List functionality in development for Sp2</a:t>
            </a:r>
          </a:p>
          <a:p>
            <a:r>
              <a:rPr lang="en-US" dirty="0">
                <a:solidFill>
                  <a:srgbClr val="00B0F0"/>
                </a:solidFill>
              </a:rPr>
              <a:t>List functionality to be developed.</a:t>
            </a:r>
          </a:p>
          <a:p>
            <a:r>
              <a:rPr lang="en-US" dirty="0">
                <a:solidFill>
                  <a:srgbClr val="00B0F0"/>
                </a:solidFill>
              </a:rPr>
              <a:t>Error handling/exception handling/user restrictions</a:t>
            </a:r>
          </a:p>
          <a:p>
            <a:r>
              <a:rPr lang="en-US" dirty="0">
                <a:solidFill>
                  <a:srgbClr val="FF0000"/>
                </a:solidFill>
              </a:rPr>
              <a:t>Explain what is currently in development, how much has been completed, estimates for completion.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23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5D19-0C1C-4096-8ED7-FEDDE4B1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0301-CAC4-4B89-94BB-B554EF440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Brief overview of what the database collects/stores</a:t>
            </a:r>
          </a:p>
          <a:p>
            <a:r>
              <a:rPr lang="en-US" dirty="0">
                <a:solidFill>
                  <a:srgbClr val="FF0000"/>
                </a:solidFill>
              </a:rPr>
              <a:t>Ask if there is anything missing/anything client doesn’t understand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14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8E99-65EB-4508-B8EC-7DB9B087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DB620-145E-410C-BED7-033C7A496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tootingtrumpets.me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947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Tooting Trumpets Pinelands Music School</vt:lpstr>
      <vt:lpstr>Requirements</vt:lpstr>
      <vt:lpstr>Design &amp; Usability</vt:lpstr>
      <vt:lpstr>Functionality</vt:lpstr>
      <vt:lpstr>Database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Tooting Trumpets Pinelands Music School</dc:title>
  <dc:creator>Tim Jebsen</dc:creator>
  <cp:lastModifiedBy>Tim Jebsen</cp:lastModifiedBy>
  <cp:revision>5</cp:revision>
  <dcterms:created xsi:type="dcterms:W3CDTF">2018-05-21T15:06:07Z</dcterms:created>
  <dcterms:modified xsi:type="dcterms:W3CDTF">2018-05-21T15:43:28Z</dcterms:modified>
</cp:coreProperties>
</file>