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61" r:id="rId9"/>
    <p:sldId id="273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664" autoAdjust="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C198-5205-4B79-B8E1-DEAF8BA71190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475A-95E9-4736-8430-B4BFA53559A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C198-5205-4B79-B8E1-DEAF8BA71190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475A-95E9-4736-8430-B4BFA53559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C198-5205-4B79-B8E1-DEAF8BA71190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475A-95E9-4736-8430-B4BFA53559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C198-5205-4B79-B8E1-DEAF8BA71190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475A-95E9-4736-8430-B4BFA53559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C198-5205-4B79-B8E1-DEAF8BA71190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475A-95E9-4736-8430-B4BFA53559A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C198-5205-4B79-B8E1-DEAF8BA71190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475A-95E9-4736-8430-B4BFA53559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C198-5205-4B79-B8E1-DEAF8BA71190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475A-95E9-4736-8430-B4BFA53559A5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C198-5205-4B79-B8E1-DEAF8BA71190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475A-95E9-4736-8430-B4BFA53559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C198-5205-4B79-B8E1-DEAF8BA71190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475A-95E9-4736-8430-B4BFA53559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C198-5205-4B79-B8E1-DEAF8BA71190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475A-95E9-4736-8430-B4BFA53559A5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C198-5205-4B79-B8E1-DEAF8BA71190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475A-95E9-4736-8430-B4BFA53559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A378C198-5205-4B79-B8E1-DEAF8BA71190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46E475A-95E9-4736-8430-B4BFA53559A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Trec</a:t>
            </a:r>
            <a:r>
              <a:rPr lang="en-GB" dirty="0" smtClean="0"/>
              <a:t> Evaluator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Team ;DROP TABLE teams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039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Wireframes - Homepage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70" y="685800"/>
            <a:ext cx="6190459" cy="3886200"/>
          </a:xfrm>
        </p:spPr>
      </p:pic>
    </p:spTree>
    <p:extLst>
      <p:ext uri="{BB962C8B-B14F-4D97-AF65-F5344CB8AC3E}">
        <p14:creationId xmlns:p14="http://schemas.microsoft.com/office/powerpoint/2010/main" val="150410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Wireframes – Logged In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70" y="685800"/>
            <a:ext cx="6190459" cy="3886200"/>
          </a:xfrm>
        </p:spPr>
      </p:pic>
    </p:spTree>
    <p:extLst>
      <p:ext uri="{BB962C8B-B14F-4D97-AF65-F5344CB8AC3E}">
        <p14:creationId xmlns:p14="http://schemas.microsoft.com/office/powerpoint/2010/main" val="1067680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Wireframes – Upload a run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70" y="685800"/>
            <a:ext cx="6190459" cy="3886200"/>
          </a:xfrm>
        </p:spPr>
      </p:pic>
    </p:spTree>
    <p:extLst>
      <p:ext uri="{BB962C8B-B14F-4D97-AF65-F5344CB8AC3E}">
        <p14:creationId xmlns:p14="http://schemas.microsoft.com/office/powerpoint/2010/main" val="7263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Wireframes – Run Uploaded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70" y="685800"/>
            <a:ext cx="6190459" cy="3886200"/>
          </a:xfrm>
        </p:spPr>
      </p:pic>
    </p:spTree>
    <p:extLst>
      <p:ext uri="{BB962C8B-B14F-4D97-AF65-F5344CB8AC3E}">
        <p14:creationId xmlns:p14="http://schemas.microsoft.com/office/powerpoint/2010/main" val="3934875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Wireframes – Create Task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70" y="685800"/>
            <a:ext cx="6190459" cy="3886200"/>
          </a:xfrm>
        </p:spPr>
      </p:pic>
    </p:spTree>
    <p:extLst>
      <p:ext uri="{BB962C8B-B14F-4D97-AF65-F5344CB8AC3E}">
        <p14:creationId xmlns:p14="http://schemas.microsoft.com/office/powerpoint/2010/main" val="1046782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Feature Walkthrough – Use Cases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876300"/>
            <a:ext cx="5467350" cy="3505200"/>
          </a:xfrm>
        </p:spPr>
      </p:pic>
    </p:spTree>
    <p:extLst>
      <p:ext uri="{BB962C8B-B14F-4D97-AF65-F5344CB8AC3E}">
        <p14:creationId xmlns:p14="http://schemas.microsoft.com/office/powerpoint/2010/main" val="156710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Feature Walkthrough – Select 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 list of are displayed, and a user can select one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 list of tasks in the selected track are displayed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Selecting a task will bring the user to the tasks page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This will contain various info about the task, along with a place to upload a run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13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Feature Walkthrough – Upload Run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 user will upload their .res file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 user will give a description of the run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Trec_eval</a:t>
            </a:r>
            <a:r>
              <a:rPr lang="en-GB" dirty="0" smtClean="0"/>
              <a:t> will give scores for how well this run performed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 run will be added to the </a:t>
            </a:r>
            <a:r>
              <a:rPr lang="en-GB" dirty="0" err="1" smtClean="0"/>
              <a:t>leaderboard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4748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Feature Walkthrough – Create 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 admin can create a task in a new track, or add it to an existing track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Each task will have</a:t>
            </a:r>
          </a:p>
          <a:p>
            <a:pPr marL="914400" lvl="1" indent="-514350"/>
            <a:r>
              <a:rPr lang="en-GB" dirty="0" smtClean="0"/>
              <a:t>A title</a:t>
            </a:r>
          </a:p>
          <a:p>
            <a:pPr marL="914400" lvl="1" indent="-514350"/>
            <a:r>
              <a:rPr lang="en-GB" dirty="0" err="1" smtClean="0"/>
              <a:t>Url</a:t>
            </a:r>
            <a:endParaRPr lang="en-GB" dirty="0" smtClean="0"/>
          </a:p>
          <a:p>
            <a:pPr marL="914400" lvl="1" indent="-514350"/>
            <a:r>
              <a:rPr lang="en-GB" dirty="0" smtClean="0"/>
              <a:t>Year</a:t>
            </a:r>
          </a:p>
          <a:p>
            <a:pPr marL="914400" lvl="1" indent="-514350"/>
            <a:r>
              <a:rPr lang="en-GB" dirty="0" smtClean="0"/>
              <a:t>Description</a:t>
            </a:r>
          </a:p>
          <a:p>
            <a:pPr marL="914400" lvl="1" indent="-514350"/>
            <a:r>
              <a:rPr lang="en-GB" dirty="0" smtClean="0"/>
              <a:t>Task Type</a:t>
            </a:r>
          </a:p>
          <a:p>
            <a:pPr marL="914400" lvl="1" indent="-514350"/>
            <a:r>
              <a:rPr lang="en-GB" dirty="0" smtClean="0"/>
              <a:t>Judgement relevancy file</a:t>
            </a:r>
          </a:p>
          <a:p>
            <a:pPr marL="914400" lvl="1" indent="-514350"/>
            <a:r>
              <a:rPr lang="en-GB" dirty="0" smtClean="0"/>
              <a:t>List of official measures</a:t>
            </a:r>
          </a:p>
          <a:p>
            <a:pPr marL="914400" lvl="1" indent="-514350"/>
            <a:r>
              <a:rPr lang="en-GB" dirty="0" smtClean="0"/>
              <a:t>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88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Briefing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 smtClean="0"/>
              <a:t>The purpose of this application is to provide a tool that will allow researchers to evaluate how good their search system is, and how it compares to other submitted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36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 part 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Researchers must be able to create and maintain a profile</a:t>
            </a:r>
          </a:p>
          <a:p>
            <a:r>
              <a:rPr lang="en-GB" dirty="0" smtClean="0"/>
              <a:t>Researchers must be able to view tracks, and select a task from the list shown</a:t>
            </a:r>
          </a:p>
          <a:p>
            <a:r>
              <a:rPr lang="en-GB" dirty="0" smtClean="0"/>
              <a:t>Researchers can upload their .res files for a task</a:t>
            </a:r>
          </a:p>
          <a:p>
            <a:r>
              <a:rPr lang="en-GB" dirty="0" smtClean="0"/>
              <a:t>Researchers can see how well their runs have performed against all other runs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254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 Part 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Unregistered Visitors can view the </a:t>
            </a:r>
            <a:r>
              <a:rPr lang="en-GB" dirty="0" err="1" smtClean="0"/>
              <a:t>leaderboard</a:t>
            </a:r>
            <a:r>
              <a:rPr lang="en-GB" dirty="0" smtClean="0"/>
              <a:t> for each task</a:t>
            </a:r>
          </a:p>
          <a:p>
            <a:pPr lvl="1"/>
            <a:r>
              <a:rPr lang="en-GB" dirty="0" smtClean="0"/>
              <a:t>The </a:t>
            </a:r>
            <a:r>
              <a:rPr lang="en-GB" dirty="0" err="1" smtClean="0"/>
              <a:t>leaderboard</a:t>
            </a:r>
            <a:r>
              <a:rPr lang="en-GB" dirty="0" smtClean="0"/>
              <a:t> will show results in a tabled format</a:t>
            </a:r>
          </a:p>
          <a:p>
            <a:pPr lvl="1"/>
            <a:r>
              <a:rPr lang="en-GB" dirty="0" smtClean="0"/>
              <a:t>It will be sortable by P10, P20 and MAP</a:t>
            </a:r>
            <a:endParaRPr lang="en-GB" dirty="0"/>
          </a:p>
          <a:p>
            <a:r>
              <a:rPr lang="en-GB" dirty="0" smtClean="0"/>
              <a:t>Researchers can describe the run they performed for each task</a:t>
            </a:r>
          </a:p>
          <a:p>
            <a:r>
              <a:rPr lang="en-GB" dirty="0" smtClean="0"/>
              <a:t>The admin can create tracks and tasks, with each task having a relevancy judgement file associated with it</a:t>
            </a:r>
          </a:p>
        </p:txBody>
      </p:sp>
    </p:spTree>
    <p:extLst>
      <p:ext uri="{BB962C8B-B14F-4D97-AF65-F5344CB8AC3E}">
        <p14:creationId xmlns:p14="http://schemas.microsoft.com/office/powerpoint/2010/main" val="91771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Personas - Researcher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685800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77657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Personas - Visitor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685800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84850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Architecture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900112"/>
            <a:ext cx="7172325" cy="3457575"/>
          </a:xfrm>
        </p:spPr>
      </p:pic>
    </p:spTree>
    <p:extLst>
      <p:ext uri="{BB962C8B-B14F-4D97-AF65-F5344CB8AC3E}">
        <p14:creationId xmlns:p14="http://schemas.microsoft.com/office/powerpoint/2010/main" val="349508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 Diagram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20688"/>
            <a:ext cx="7543800" cy="4608512"/>
          </a:xfrm>
        </p:spPr>
      </p:pic>
    </p:spTree>
    <p:extLst>
      <p:ext uri="{BB962C8B-B14F-4D97-AF65-F5344CB8AC3E}">
        <p14:creationId xmlns:p14="http://schemas.microsoft.com/office/powerpoint/2010/main" val="414119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Attributes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92696"/>
            <a:ext cx="2880320" cy="4571106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673988"/>
            <a:ext cx="2747105" cy="323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1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210</TotalTime>
  <Words>324</Words>
  <Application>Microsoft Office PowerPoint</Application>
  <PresentationFormat>On-screen Show (4:3)</PresentationFormat>
  <Paragraphs>47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NewsPrint</vt:lpstr>
      <vt:lpstr>Trec Evaluator</vt:lpstr>
      <vt:lpstr>Briefing</vt:lpstr>
      <vt:lpstr>Spec part A</vt:lpstr>
      <vt:lpstr>Spec Part B</vt:lpstr>
      <vt:lpstr>Personas - Researcher</vt:lpstr>
      <vt:lpstr>Personas - Visitor</vt:lpstr>
      <vt:lpstr>System Architecture</vt:lpstr>
      <vt:lpstr>ER Diagram</vt:lpstr>
      <vt:lpstr>Attributes</vt:lpstr>
      <vt:lpstr>Wireframes - Homepage </vt:lpstr>
      <vt:lpstr>Wireframes – Logged In</vt:lpstr>
      <vt:lpstr>Wireframes – Upload a run</vt:lpstr>
      <vt:lpstr>Wireframes – Run Uploaded</vt:lpstr>
      <vt:lpstr>Wireframes – Create Task</vt:lpstr>
      <vt:lpstr>Feature Walkthrough – Use Cases</vt:lpstr>
      <vt:lpstr>Feature Walkthrough – Select Task</vt:lpstr>
      <vt:lpstr>Feature Walkthrough – Upload Run</vt:lpstr>
      <vt:lpstr>Feature Walkthrough – Create Task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Trec Evaluator</dc:title>
  <dc:creator>Stephen</dc:creator>
  <cp:lastModifiedBy>Stephen</cp:lastModifiedBy>
  <cp:revision>8</cp:revision>
  <dcterms:created xsi:type="dcterms:W3CDTF">2016-02-25T17:47:16Z</dcterms:created>
  <dcterms:modified xsi:type="dcterms:W3CDTF">2016-02-25T21:17:58Z</dcterms:modified>
</cp:coreProperties>
</file>