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3CFADC-AED7-B2C7-B038-420D5C96A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5975B14-2498-48AD-2FF7-4FBFF2184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519691-7F2A-5F84-A77A-DD5F726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E1732C-FF22-ACD8-A809-01CADDB3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82E0866-F3F1-FA2A-4349-200A248C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130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2EA1A6-F929-847F-4029-1809C28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B0F43E5-4835-1485-270B-35FF15BA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549C88-8613-EBF0-ABE2-50486FB2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C2EAF16-6591-8E30-91CA-6D4E897E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7C8675E-25AE-9034-E21C-0ACFB14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07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8483BA4-E398-294D-EEDD-257420EBC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FFEAF55-C654-17EB-FD3C-59660101E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EB814B1-E59B-B625-7E3B-8295ED43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1DB454-2D42-C437-3C5B-6A442C5B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1BC4EB4-D5B8-FA36-9530-FDFE94A9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078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81E75F-0648-70E6-FFDD-F7FF07E2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6FFB88-EBD1-E71A-5120-0A704D44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2811AA2-05CE-5EAA-7B28-02C110CB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7216B6E-24E1-8796-EDA7-F0D948F5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A6A388-CE68-329F-FB7F-2DCD5F26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381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716827-DF94-EA72-C0E7-2320EC4C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A37DB22-8644-65CD-C851-0916D45F5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F2C9646-60E3-7C2A-A5CF-E8E97D95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31D4EC9-9DC7-8D73-461F-C8C87741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17F4C81-40D7-4BA5-CD89-9DECEAF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207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FAE7B6-059C-583B-3A86-A5C8834F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85FC6D-19D3-E145-665F-AABFFEC9B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CF39E23-2D58-99E8-3F9D-40F48E58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A85739A-3553-EE75-5998-7C27E953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92F526A-800C-91B4-3E44-D47192F8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0B464DA-453C-FB26-F373-237E466C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49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343E7B-CED9-FD44-6653-988611CE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B402D7-1F5E-0C60-2BE1-C4C445036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46C789-FA78-697F-18E8-53EBEB7BB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143361A-5CAE-86D7-4CB5-C1B3A2C0A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B093E3B-44B2-B7F0-EB38-699B23A8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1DA2C03-74F7-05F1-0015-D33F3596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416FF1C-CC3F-6E5F-2CCA-7B8446AF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E23FFC6-76AF-F091-9836-B6AE40C8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969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566F4D-CA06-702D-D364-99939D8C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FC74266-C400-A0E7-F569-09150C06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A5A3A5-947B-5183-1A9C-8C823F00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C45D233-A053-496A-DDB5-FE88016D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282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8E19D22-DD75-ADAC-92D3-1ECB9F91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03118E8-4E86-3804-150E-BDC9D6E4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0944A5F-2AA3-9987-1C96-CDE3C75F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79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E7F22C-70E1-9376-3E3D-A927EA0C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8BB18F-22D3-0E8B-8C0C-761E0727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94384C7-9B9B-8795-84C9-217F2DA2F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6C35F61-7C30-33AA-DD7A-E988D437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0BB3D4D-314B-B20C-78B3-C9FBD221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9A27970-4826-0B9A-B778-3C74FDD5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561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5D88CA-D3DC-794C-A5C5-225ED27E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F14796D-FD1E-AFC7-F54D-172BE754A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7ADC91-83D3-F41C-D9DB-11C50B8D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8B1C905-075D-B570-EE83-8B86680A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C9798C1-C8CA-6EB8-F9E1-752C7BEA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1DF0D75-5913-BAB3-73DF-38C36BD4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28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8268605-D578-087D-E76B-EC1A830B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2BBEE1-1510-48FA-6139-F4466D3A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6D9F05E-CF29-7032-BB48-ED91317B2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BFA7-6BBA-4F40-9EED-A8E5D0F7B6CE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0C7DFF-C115-87F4-FD70-DE9053EEE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39BDAC-4BBF-8208-8053-3E4A04380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EFEA-EA5F-9A42-B03F-B97397178E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654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E78504AF-8A9E-83BC-60B4-0EBC66D743CD}"/>
              </a:ext>
            </a:extLst>
          </p:cNvPr>
          <p:cNvSpPr/>
          <p:nvPr/>
        </p:nvSpPr>
        <p:spPr>
          <a:xfrm>
            <a:off x="1352338" y="1455826"/>
            <a:ext cx="1413639" cy="4204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Sensor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E52DFD7-9CAB-4647-276C-72A4E72FDE62}"/>
              </a:ext>
            </a:extLst>
          </p:cNvPr>
          <p:cNvSpPr/>
          <p:nvPr/>
        </p:nvSpPr>
        <p:spPr>
          <a:xfrm>
            <a:off x="4220911" y="1455826"/>
            <a:ext cx="1413639" cy="4204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ADC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DA754E5-C3B6-B4D8-5761-4135D4DB3792}"/>
              </a:ext>
            </a:extLst>
          </p:cNvPr>
          <p:cNvSpPr/>
          <p:nvPr/>
        </p:nvSpPr>
        <p:spPr>
          <a:xfrm>
            <a:off x="7089484" y="1455826"/>
            <a:ext cx="1413640" cy="4204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/>
              <a:t>Prosessor</a:t>
            </a:r>
          </a:p>
        </p:txBody>
      </p:sp>
      <p:cxnSp>
        <p:nvCxnSpPr>
          <p:cNvPr id="10" name="Rett pil 9">
            <a:extLst>
              <a:ext uri="{FF2B5EF4-FFF2-40B4-BE49-F238E27FC236}">
                <a16:creationId xmlns:a16="http://schemas.microsoft.com/office/drawing/2014/main" id="{16169DE2-53E5-3759-B4E6-4E17DC9D3FA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550" y="1666033"/>
            <a:ext cx="1454934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8F74C49E-EE8A-77F4-2FFD-69F2EF0FBBDC}"/>
                  </a:ext>
                </a:extLst>
              </p:cNvPr>
              <p:cNvSpPr txBox="1"/>
              <p:nvPr/>
            </p:nvSpPr>
            <p:spPr>
              <a:xfrm>
                <a:off x="2800458" y="1075841"/>
                <a:ext cx="1420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8F74C49E-EE8A-77F4-2FFD-69F2EF0FB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58" y="1075841"/>
                <a:ext cx="14204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1A8A1EA6-5733-D909-3118-29CFC6EBCC9E}"/>
                  </a:ext>
                </a:extLst>
              </p:cNvPr>
              <p:cNvSpPr txBox="1"/>
              <p:nvPr/>
            </p:nvSpPr>
            <p:spPr>
              <a:xfrm>
                <a:off x="5635560" y="1075841"/>
                <a:ext cx="1453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1A8A1EA6-5733-D909-3118-29CFC6EBC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60" y="1075841"/>
                <a:ext cx="14539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3BAEC4BA-BC99-E7DA-1703-9D6A3C62394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65977" y="1666033"/>
            <a:ext cx="1454934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7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Geir-Arne Fuglstad</dc:creator>
  <cp:lastModifiedBy>Geir-Arne Fuglstad</cp:lastModifiedBy>
  <cp:revision>3</cp:revision>
  <dcterms:created xsi:type="dcterms:W3CDTF">2022-09-07T07:32:18Z</dcterms:created>
  <dcterms:modified xsi:type="dcterms:W3CDTF">2022-09-07T07:44:19Z</dcterms:modified>
</cp:coreProperties>
</file>