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469A3-551B-FE81-A863-ED7E34260A8F}" v="4" dt="2022-04-13T11:43:38.255"/>
    <p1510:client id="{3B99E908-7EE3-40F0-A4CD-079487F115E1}" v="768" dt="2022-04-13T11:21:17.710"/>
    <p1510:client id="{D640C161-03C2-B8B5-E788-F9BE6969F759}" v="59" dt="2022-04-13T11:39:39.623"/>
    <p1510:client id="{E550DE78-9B91-C433-A49A-3DAC0F6F3773}" v="145" dt="2022-04-13T11:36:15.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thenounproject.com/" TargetMode="External"/><Relationship Id="rId7" Type="http://schemas.openxmlformats.org/officeDocument/2006/relationships/image" Target="../media/image28.png"/><Relationship Id="rId2" Type="http://schemas.openxmlformats.org/officeDocument/2006/relationships/hyperlink" Target="https://fontawesome.com/" TargetMode="External"/><Relationship Id="rId1" Type="http://schemas.openxmlformats.org/officeDocument/2006/relationships/hyperlink" Target="https://getbootstrap.com/" TargetMode="Externa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hyperlink" Target="https://www.jbhifi.co.nz" TargetMode="External"/><Relationship Id="rId9"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hyperlink" Target="https://getbootstrap.com/" TargetMode="External"/><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hyperlink" Target="https://fontawesome.com/" TargetMode="External"/><Relationship Id="rId5" Type="http://schemas.openxmlformats.org/officeDocument/2006/relationships/image" Target="../media/image29.svg"/><Relationship Id="rId10" Type="http://schemas.openxmlformats.org/officeDocument/2006/relationships/hyperlink" Target="https://www.jbhifi.co.nz" TargetMode="External"/><Relationship Id="rId4" Type="http://schemas.openxmlformats.org/officeDocument/2006/relationships/image" Target="../media/image28.png"/><Relationship Id="rId9" Type="http://schemas.openxmlformats.org/officeDocument/2006/relationships/hyperlink" Target="https://thenounproject.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5D50C-C0CA-4771-BA80-8E6942D3B25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2138131-8CBB-4F06-99AC-D0359ACD6436}">
      <dgm:prSet/>
      <dgm:spPr/>
      <dgm:t>
        <a:bodyPr/>
        <a:lstStyle/>
        <a:p>
          <a:r>
            <a:rPr lang="en-US" dirty="0"/>
            <a:t>Website re-design of JB HiFi were based on the UX Research, Analysis and Design paper in Assessment 1</a:t>
          </a:r>
        </a:p>
      </dgm:t>
    </dgm:pt>
    <dgm:pt modelId="{FE79CC0D-E50F-47CE-B866-495A2ABB9A13}" type="parTrans" cxnId="{7FD5A3F3-75A3-4A6E-B3DC-EEADA4DC4E62}">
      <dgm:prSet/>
      <dgm:spPr/>
      <dgm:t>
        <a:bodyPr/>
        <a:lstStyle/>
        <a:p>
          <a:endParaRPr lang="en-US"/>
        </a:p>
      </dgm:t>
    </dgm:pt>
    <dgm:pt modelId="{4D46B45D-E799-42CA-A030-87506A62E8C0}" type="sibTrans" cxnId="{7FD5A3F3-75A3-4A6E-B3DC-EEADA4DC4E62}">
      <dgm:prSet/>
      <dgm:spPr/>
      <dgm:t>
        <a:bodyPr/>
        <a:lstStyle/>
        <a:p>
          <a:endParaRPr lang="en-US"/>
        </a:p>
      </dgm:t>
    </dgm:pt>
    <dgm:pt modelId="{CFE7F6FC-8C39-4EEF-8385-48AF798D59F2}">
      <dgm:prSet/>
      <dgm:spPr/>
      <dgm:t>
        <a:bodyPr/>
        <a:lstStyle/>
        <a:p>
          <a:pPr rtl="0"/>
          <a:r>
            <a:rPr lang="en-US" dirty="0"/>
            <a:t>Layout and components of the website</a:t>
          </a:r>
          <a:r>
            <a:rPr lang="en-US" dirty="0">
              <a:latin typeface="Avenir Next LT Pro"/>
            </a:rPr>
            <a:t> utilised</a:t>
          </a:r>
          <a:r>
            <a:rPr lang="en-US" dirty="0"/>
            <a:t> LoFi and HiFi wireframes</a:t>
          </a:r>
          <a:r>
            <a:rPr lang="en-US" dirty="0">
              <a:latin typeface="Avenir Next LT Pro"/>
            </a:rPr>
            <a:t> from the paper in Assessment 1</a:t>
          </a:r>
          <a:endParaRPr lang="en-US" dirty="0"/>
        </a:p>
      </dgm:t>
    </dgm:pt>
    <dgm:pt modelId="{913361EF-1D5F-4048-8D4E-BAC7CC0614FA}" type="parTrans" cxnId="{1E850E01-D541-4E70-B55F-FC031871A44B}">
      <dgm:prSet/>
      <dgm:spPr/>
      <dgm:t>
        <a:bodyPr/>
        <a:lstStyle/>
        <a:p>
          <a:endParaRPr lang="en-US"/>
        </a:p>
      </dgm:t>
    </dgm:pt>
    <dgm:pt modelId="{55DF67D9-2A39-4D1C-B683-76F237887450}" type="sibTrans" cxnId="{1E850E01-D541-4E70-B55F-FC031871A44B}">
      <dgm:prSet/>
      <dgm:spPr/>
      <dgm:t>
        <a:bodyPr/>
        <a:lstStyle/>
        <a:p>
          <a:endParaRPr lang="en-US"/>
        </a:p>
      </dgm:t>
    </dgm:pt>
    <dgm:pt modelId="{04366F30-3691-40C5-A678-E1654A0EAB83}">
      <dgm:prSet phldr="0"/>
      <dgm:spPr/>
      <dgm:t>
        <a:bodyPr/>
        <a:lstStyle/>
        <a:p>
          <a:pPr rtl="0"/>
          <a:r>
            <a:rPr lang="en-US" dirty="0">
              <a:latin typeface="Avenir Next LT Pro"/>
            </a:rPr>
            <a:t>Styles were also based on the Style Guide as indicated in the Assessment 1 paper</a:t>
          </a:r>
        </a:p>
      </dgm:t>
    </dgm:pt>
    <dgm:pt modelId="{481A1AFB-85F4-49D5-96A6-46F60B5FADCD}" type="parTrans" cxnId="{B079DC13-C0A8-40FF-B206-C89A70A5A23F}">
      <dgm:prSet/>
      <dgm:spPr/>
    </dgm:pt>
    <dgm:pt modelId="{E67998DA-A290-4036-A686-2597A522F516}" type="sibTrans" cxnId="{B079DC13-C0A8-40FF-B206-C89A70A5A23F}">
      <dgm:prSet/>
      <dgm:spPr/>
    </dgm:pt>
    <dgm:pt modelId="{7AC02E50-F5EF-43B6-8F2F-6B6AC004BB24}" type="pres">
      <dgm:prSet presAssocID="{1F25D50C-C0CA-4771-BA80-8E6942D3B251}" presName="linear" presStyleCnt="0">
        <dgm:presLayoutVars>
          <dgm:animLvl val="lvl"/>
          <dgm:resizeHandles val="exact"/>
        </dgm:presLayoutVars>
      </dgm:prSet>
      <dgm:spPr/>
    </dgm:pt>
    <dgm:pt modelId="{15BCB422-79B7-43B8-BF32-9E2858AA52CD}" type="pres">
      <dgm:prSet presAssocID="{42138131-8CBB-4F06-99AC-D0359ACD6436}" presName="parentText" presStyleLbl="node1" presStyleIdx="0" presStyleCnt="3">
        <dgm:presLayoutVars>
          <dgm:chMax val="0"/>
          <dgm:bulletEnabled val="1"/>
        </dgm:presLayoutVars>
      </dgm:prSet>
      <dgm:spPr/>
    </dgm:pt>
    <dgm:pt modelId="{FC24162F-4102-4F1F-8C18-755123CC3145}" type="pres">
      <dgm:prSet presAssocID="{4D46B45D-E799-42CA-A030-87506A62E8C0}" presName="spacer" presStyleCnt="0"/>
      <dgm:spPr/>
    </dgm:pt>
    <dgm:pt modelId="{7A68A1CC-2112-4BB3-A594-F4408712E9FB}" type="pres">
      <dgm:prSet presAssocID="{CFE7F6FC-8C39-4EEF-8385-48AF798D59F2}" presName="parentText" presStyleLbl="node1" presStyleIdx="1" presStyleCnt="3">
        <dgm:presLayoutVars>
          <dgm:chMax val="0"/>
          <dgm:bulletEnabled val="1"/>
        </dgm:presLayoutVars>
      </dgm:prSet>
      <dgm:spPr/>
    </dgm:pt>
    <dgm:pt modelId="{9C67FE66-C1B0-4F58-8D36-F8D30F674F58}" type="pres">
      <dgm:prSet presAssocID="{55DF67D9-2A39-4D1C-B683-76F237887450}" presName="spacer" presStyleCnt="0"/>
      <dgm:spPr/>
    </dgm:pt>
    <dgm:pt modelId="{C3EFDE10-2692-4F06-BDA6-AE2CD643C662}" type="pres">
      <dgm:prSet presAssocID="{04366F30-3691-40C5-A678-E1654A0EAB83}" presName="parentText" presStyleLbl="node1" presStyleIdx="2" presStyleCnt="3">
        <dgm:presLayoutVars>
          <dgm:chMax val="0"/>
          <dgm:bulletEnabled val="1"/>
        </dgm:presLayoutVars>
      </dgm:prSet>
      <dgm:spPr/>
    </dgm:pt>
  </dgm:ptLst>
  <dgm:cxnLst>
    <dgm:cxn modelId="{1E850E01-D541-4E70-B55F-FC031871A44B}" srcId="{1F25D50C-C0CA-4771-BA80-8E6942D3B251}" destId="{CFE7F6FC-8C39-4EEF-8385-48AF798D59F2}" srcOrd="1" destOrd="0" parTransId="{913361EF-1D5F-4048-8D4E-BAC7CC0614FA}" sibTransId="{55DF67D9-2A39-4D1C-B683-76F237887450}"/>
    <dgm:cxn modelId="{B079DC13-C0A8-40FF-B206-C89A70A5A23F}" srcId="{1F25D50C-C0CA-4771-BA80-8E6942D3B251}" destId="{04366F30-3691-40C5-A678-E1654A0EAB83}" srcOrd="2" destOrd="0" parTransId="{481A1AFB-85F4-49D5-96A6-46F60B5FADCD}" sibTransId="{E67998DA-A290-4036-A686-2597A522F516}"/>
    <dgm:cxn modelId="{5ADB7C3E-8FEB-4568-BA0B-3060B7981634}" type="presOf" srcId="{42138131-8CBB-4F06-99AC-D0359ACD6436}" destId="{15BCB422-79B7-43B8-BF32-9E2858AA52CD}" srcOrd="0" destOrd="0" presId="urn:microsoft.com/office/officeart/2005/8/layout/vList2"/>
    <dgm:cxn modelId="{42195743-54DC-4BD2-9FEE-7542EF1F89E3}" type="presOf" srcId="{04366F30-3691-40C5-A678-E1654A0EAB83}" destId="{C3EFDE10-2692-4F06-BDA6-AE2CD643C662}" srcOrd="0" destOrd="0" presId="urn:microsoft.com/office/officeart/2005/8/layout/vList2"/>
    <dgm:cxn modelId="{D65A6D6D-80FD-4A04-A859-9064467F737F}" type="presOf" srcId="{CFE7F6FC-8C39-4EEF-8385-48AF798D59F2}" destId="{7A68A1CC-2112-4BB3-A594-F4408712E9FB}" srcOrd="0" destOrd="0" presId="urn:microsoft.com/office/officeart/2005/8/layout/vList2"/>
    <dgm:cxn modelId="{40192585-904C-474A-AB25-F572EB220456}" type="presOf" srcId="{1F25D50C-C0CA-4771-BA80-8E6942D3B251}" destId="{7AC02E50-F5EF-43B6-8F2F-6B6AC004BB24}" srcOrd="0" destOrd="0" presId="urn:microsoft.com/office/officeart/2005/8/layout/vList2"/>
    <dgm:cxn modelId="{7FD5A3F3-75A3-4A6E-B3DC-EEADA4DC4E62}" srcId="{1F25D50C-C0CA-4771-BA80-8E6942D3B251}" destId="{42138131-8CBB-4F06-99AC-D0359ACD6436}" srcOrd="0" destOrd="0" parTransId="{FE79CC0D-E50F-47CE-B866-495A2ABB9A13}" sibTransId="{4D46B45D-E799-42CA-A030-87506A62E8C0}"/>
    <dgm:cxn modelId="{5B190465-92EE-44AD-8E66-305E6BFE0B4D}" type="presParOf" srcId="{7AC02E50-F5EF-43B6-8F2F-6B6AC004BB24}" destId="{15BCB422-79B7-43B8-BF32-9E2858AA52CD}" srcOrd="0" destOrd="0" presId="urn:microsoft.com/office/officeart/2005/8/layout/vList2"/>
    <dgm:cxn modelId="{CF7D3368-982D-473F-A52C-2E4DA85887BB}" type="presParOf" srcId="{7AC02E50-F5EF-43B6-8F2F-6B6AC004BB24}" destId="{FC24162F-4102-4F1F-8C18-755123CC3145}" srcOrd="1" destOrd="0" presId="urn:microsoft.com/office/officeart/2005/8/layout/vList2"/>
    <dgm:cxn modelId="{22F7509D-958C-42E4-99FB-2243C0316437}" type="presParOf" srcId="{7AC02E50-F5EF-43B6-8F2F-6B6AC004BB24}" destId="{7A68A1CC-2112-4BB3-A594-F4408712E9FB}" srcOrd="2" destOrd="0" presId="urn:microsoft.com/office/officeart/2005/8/layout/vList2"/>
    <dgm:cxn modelId="{380B33E0-1536-4009-AAEB-2D446CF49481}" type="presParOf" srcId="{7AC02E50-F5EF-43B6-8F2F-6B6AC004BB24}" destId="{9C67FE66-C1B0-4F58-8D36-F8D30F674F58}" srcOrd="3" destOrd="0" presId="urn:microsoft.com/office/officeart/2005/8/layout/vList2"/>
    <dgm:cxn modelId="{FF94F98B-6227-4963-B566-E3F48BBB0ED1}" type="presParOf" srcId="{7AC02E50-F5EF-43B6-8F2F-6B6AC004BB24}" destId="{C3EFDE10-2692-4F06-BDA6-AE2CD643C6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CA536-F290-4CC3-AB72-DEA49194E0F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EF334B0-5F0A-4810-B93F-3239AD7AC367}">
      <dgm:prSet/>
      <dgm:spPr/>
      <dgm:t>
        <a:bodyPr/>
        <a:lstStyle/>
        <a:p>
          <a:r>
            <a:rPr lang="en-US" dirty="0"/>
            <a:t>The website was developed using HTML, CSS and JavaScript</a:t>
          </a:r>
        </a:p>
      </dgm:t>
    </dgm:pt>
    <dgm:pt modelId="{63376C00-3954-435B-8B07-B0EEB746236F}" type="parTrans" cxnId="{E854B04F-2CFE-496F-823F-1BE7E0A6D6A1}">
      <dgm:prSet/>
      <dgm:spPr/>
      <dgm:t>
        <a:bodyPr/>
        <a:lstStyle/>
        <a:p>
          <a:endParaRPr lang="en-US"/>
        </a:p>
      </dgm:t>
    </dgm:pt>
    <dgm:pt modelId="{C9CC43E8-F911-4BEF-8C0F-676BCDC54E1C}" type="sibTrans" cxnId="{E854B04F-2CFE-496F-823F-1BE7E0A6D6A1}">
      <dgm:prSet/>
      <dgm:spPr/>
      <dgm:t>
        <a:bodyPr/>
        <a:lstStyle/>
        <a:p>
          <a:endParaRPr lang="en-US"/>
        </a:p>
      </dgm:t>
    </dgm:pt>
    <dgm:pt modelId="{82030D9A-9FF4-4167-B56A-0A5B01ED6316}">
      <dgm:prSet/>
      <dgm:spPr/>
      <dgm:t>
        <a:bodyPr/>
        <a:lstStyle/>
        <a:p>
          <a:pPr rtl="0"/>
          <a:r>
            <a:rPr lang="en-US" dirty="0">
              <a:latin typeface="Avenir Next LT Pro"/>
            </a:rPr>
            <a:t>The Carousel part of the landing page was created using </a:t>
          </a:r>
          <a:r>
            <a:rPr lang="en-US" dirty="0"/>
            <a:t>Bootstrap 5.0. The use of Bootstrap was approved by the tutor.</a:t>
          </a:r>
        </a:p>
      </dgm:t>
    </dgm:pt>
    <dgm:pt modelId="{BC35D3CB-FC4A-4B3B-A627-C800FB93C443}" type="parTrans" cxnId="{4EAA1565-63C2-4438-B156-9FA59EA1BE2C}">
      <dgm:prSet/>
      <dgm:spPr/>
      <dgm:t>
        <a:bodyPr/>
        <a:lstStyle/>
        <a:p>
          <a:endParaRPr lang="en-US"/>
        </a:p>
      </dgm:t>
    </dgm:pt>
    <dgm:pt modelId="{3A6BFF99-C5C0-439E-8E32-0227490A07D5}" type="sibTrans" cxnId="{4EAA1565-63C2-4438-B156-9FA59EA1BE2C}">
      <dgm:prSet/>
      <dgm:spPr/>
      <dgm:t>
        <a:bodyPr/>
        <a:lstStyle/>
        <a:p>
          <a:endParaRPr lang="en-US"/>
        </a:p>
      </dgm:t>
    </dgm:pt>
    <dgm:pt modelId="{AD82E05D-6FC0-4676-A00E-B8BE73BECACC}">
      <dgm:prSet/>
      <dgm:spPr/>
      <dgm:t>
        <a:bodyPr/>
        <a:lstStyle/>
        <a:p>
          <a:pPr rtl="0"/>
          <a:r>
            <a:rPr lang="en-US" dirty="0"/>
            <a:t>The website is fully responsive to different</a:t>
          </a:r>
          <a:r>
            <a:rPr lang="en-US" dirty="0">
              <a:latin typeface="Avenir Next LT Pro"/>
            </a:rPr>
            <a:t> media screens</a:t>
          </a:r>
          <a:r>
            <a:rPr lang="en-US" dirty="0"/>
            <a:t>, such as Desktop, Tablets, and Mobile phones. Responsiveness of the website were achieved using Media Queries </a:t>
          </a:r>
          <a:r>
            <a:rPr lang="en-US" dirty="0">
              <a:latin typeface="Avenir Next LT Pro"/>
            </a:rPr>
            <a:t>directives</a:t>
          </a:r>
          <a:endParaRPr lang="en-US" dirty="0"/>
        </a:p>
      </dgm:t>
    </dgm:pt>
    <dgm:pt modelId="{5E782789-8B1B-4BF6-BDEF-1A3A0652070B}" type="parTrans" cxnId="{47BF4B8E-DC63-44AB-8751-9FF61DDE6F8A}">
      <dgm:prSet/>
      <dgm:spPr/>
      <dgm:t>
        <a:bodyPr/>
        <a:lstStyle/>
        <a:p>
          <a:endParaRPr lang="en-US"/>
        </a:p>
      </dgm:t>
    </dgm:pt>
    <dgm:pt modelId="{9156AEB3-06A1-45A7-B3B9-BC9552BB42D2}" type="sibTrans" cxnId="{47BF4B8E-DC63-44AB-8751-9FF61DDE6F8A}">
      <dgm:prSet/>
      <dgm:spPr/>
      <dgm:t>
        <a:bodyPr/>
        <a:lstStyle/>
        <a:p>
          <a:endParaRPr lang="en-US"/>
        </a:p>
      </dgm:t>
    </dgm:pt>
    <dgm:pt modelId="{BD1BD082-4A87-4FC6-944F-FB91E45A01B4}" type="pres">
      <dgm:prSet presAssocID="{FBECA536-F290-4CC3-AB72-DEA49194E0F4}" presName="root" presStyleCnt="0">
        <dgm:presLayoutVars>
          <dgm:dir/>
          <dgm:resizeHandles val="exact"/>
        </dgm:presLayoutVars>
      </dgm:prSet>
      <dgm:spPr/>
    </dgm:pt>
    <dgm:pt modelId="{1F0EE834-4077-47A0-A83B-1ACB3EE76082}" type="pres">
      <dgm:prSet presAssocID="{7EF334B0-5F0A-4810-B93F-3239AD7AC367}" presName="compNode" presStyleCnt="0"/>
      <dgm:spPr/>
    </dgm:pt>
    <dgm:pt modelId="{9F711AED-B114-4A6B-AD65-D93668E57046}" type="pres">
      <dgm:prSet presAssocID="{7EF334B0-5F0A-4810-B93F-3239AD7AC3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D2F96F6-789B-4882-BE37-041EF670A4DD}" type="pres">
      <dgm:prSet presAssocID="{7EF334B0-5F0A-4810-B93F-3239AD7AC367}" presName="spaceRect" presStyleCnt="0"/>
      <dgm:spPr/>
    </dgm:pt>
    <dgm:pt modelId="{41C39A8D-A5AE-44DC-BB21-C28433F5A6B8}" type="pres">
      <dgm:prSet presAssocID="{7EF334B0-5F0A-4810-B93F-3239AD7AC367}" presName="textRect" presStyleLbl="revTx" presStyleIdx="0" presStyleCnt="3">
        <dgm:presLayoutVars>
          <dgm:chMax val="1"/>
          <dgm:chPref val="1"/>
        </dgm:presLayoutVars>
      </dgm:prSet>
      <dgm:spPr/>
    </dgm:pt>
    <dgm:pt modelId="{D8F069FE-05D6-4B67-9EDD-C0E20AFE8838}" type="pres">
      <dgm:prSet presAssocID="{C9CC43E8-F911-4BEF-8C0F-676BCDC54E1C}" presName="sibTrans" presStyleCnt="0"/>
      <dgm:spPr/>
    </dgm:pt>
    <dgm:pt modelId="{C201B60B-95C3-4CE1-875F-7F85B73FCC67}" type="pres">
      <dgm:prSet presAssocID="{82030D9A-9FF4-4167-B56A-0A5B01ED6316}" presName="compNode" presStyleCnt="0"/>
      <dgm:spPr/>
    </dgm:pt>
    <dgm:pt modelId="{15BD1DCE-82F5-46E8-B9F7-83589A20A432}" type="pres">
      <dgm:prSet presAssocID="{82030D9A-9FF4-4167-B56A-0A5B01ED63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9BB3D5C4-98FA-49E7-B00A-BC25BB02A816}" type="pres">
      <dgm:prSet presAssocID="{82030D9A-9FF4-4167-B56A-0A5B01ED6316}" presName="spaceRect" presStyleCnt="0"/>
      <dgm:spPr/>
    </dgm:pt>
    <dgm:pt modelId="{0414E47A-7100-46E5-BA49-4B938462E1CE}" type="pres">
      <dgm:prSet presAssocID="{82030D9A-9FF4-4167-B56A-0A5B01ED6316}" presName="textRect" presStyleLbl="revTx" presStyleIdx="1" presStyleCnt="3">
        <dgm:presLayoutVars>
          <dgm:chMax val="1"/>
          <dgm:chPref val="1"/>
        </dgm:presLayoutVars>
      </dgm:prSet>
      <dgm:spPr/>
    </dgm:pt>
    <dgm:pt modelId="{EB433C6D-4789-4D6C-8111-E19D6A6272C3}" type="pres">
      <dgm:prSet presAssocID="{3A6BFF99-C5C0-439E-8E32-0227490A07D5}" presName="sibTrans" presStyleCnt="0"/>
      <dgm:spPr/>
    </dgm:pt>
    <dgm:pt modelId="{1BE6D987-2CAC-4C75-B6DF-90AA64D87594}" type="pres">
      <dgm:prSet presAssocID="{AD82E05D-6FC0-4676-A00E-B8BE73BECACC}" presName="compNode" presStyleCnt="0"/>
      <dgm:spPr/>
    </dgm:pt>
    <dgm:pt modelId="{4ADA5923-E4AF-47C7-B13B-AEBF78CB1AD6}" type="pres">
      <dgm:prSet presAssocID="{AD82E05D-6FC0-4676-A00E-B8BE73BECA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EEBDA319-A528-4D60-8466-0E90B25B3FD9}" type="pres">
      <dgm:prSet presAssocID="{AD82E05D-6FC0-4676-A00E-B8BE73BECACC}" presName="spaceRect" presStyleCnt="0"/>
      <dgm:spPr/>
    </dgm:pt>
    <dgm:pt modelId="{4F88FBE7-B0FB-4021-8C31-1FCEF67431AF}" type="pres">
      <dgm:prSet presAssocID="{AD82E05D-6FC0-4676-A00E-B8BE73BECACC}" presName="textRect" presStyleLbl="revTx" presStyleIdx="2" presStyleCnt="3">
        <dgm:presLayoutVars>
          <dgm:chMax val="1"/>
          <dgm:chPref val="1"/>
        </dgm:presLayoutVars>
      </dgm:prSet>
      <dgm:spPr/>
    </dgm:pt>
  </dgm:ptLst>
  <dgm:cxnLst>
    <dgm:cxn modelId="{54D44B3F-DCDD-46DA-A0B5-6A046B6A2D76}" type="presOf" srcId="{FBECA536-F290-4CC3-AB72-DEA49194E0F4}" destId="{BD1BD082-4A87-4FC6-944F-FB91E45A01B4}" srcOrd="0" destOrd="0" presId="urn:microsoft.com/office/officeart/2018/2/layout/IconLabelList"/>
    <dgm:cxn modelId="{4EAA1565-63C2-4438-B156-9FA59EA1BE2C}" srcId="{FBECA536-F290-4CC3-AB72-DEA49194E0F4}" destId="{82030D9A-9FF4-4167-B56A-0A5B01ED6316}" srcOrd="1" destOrd="0" parTransId="{BC35D3CB-FC4A-4B3B-A627-C800FB93C443}" sibTransId="{3A6BFF99-C5C0-439E-8E32-0227490A07D5}"/>
    <dgm:cxn modelId="{E854B04F-2CFE-496F-823F-1BE7E0A6D6A1}" srcId="{FBECA536-F290-4CC3-AB72-DEA49194E0F4}" destId="{7EF334B0-5F0A-4810-B93F-3239AD7AC367}" srcOrd="0" destOrd="0" parTransId="{63376C00-3954-435B-8B07-B0EEB746236F}" sibTransId="{C9CC43E8-F911-4BEF-8C0F-676BCDC54E1C}"/>
    <dgm:cxn modelId="{F2EEE054-8EE1-4786-A62D-B6664010C899}" type="presOf" srcId="{AD82E05D-6FC0-4676-A00E-B8BE73BECACC}" destId="{4F88FBE7-B0FB-4021-8C31-1FCEF67431AF}" srcOrd="0" destOrd="0" presId="urn:microsoft.com/office/officeart/2018/2/layout/IconLabelList"/>
    <dgm:cxn modelId="{47BF4B8E-DC63-44AB-8751-9FF61DDE6F8A}" srcId="{FBECA536-F290-4CC3-AB72-DEA49194E0F4}" destId="{AD82E05D-6FC0-4676-A00E-B8BE73BECACC}" srcOrd="2" destOrd="0" parTransId="{5E782789-8B1B-4BF6-BDEF-1A3A0652070B}" sibTransId="{9156AEB3-06A1-45A7-B3B9-BC9552BB42D2}"/>
    <dgm:cxn modelId="{B13C2CBC-820F-427D-B2CD-69DDF42D8C26}" type="presOf" srcId="{82030D9A-9FF4-4167-B56A-0A5B01ED6316}" destId="{0414E47A-7100-46E5-BA49-4B938462E1CE}" srcOrd="0" destOrd="0" presId="urn:microsoft.com/office/officeart/2018/2/layout/IconLabelList"/>
    <dgm:cxn modelId="{C32D67BE-2596-4C00-B72C-84E94D3EA8D4}" type="presOf" srcId="{7EF334B0-5F0A-4810-B93F-3239AD7AC367}" destId="{41C39A8D-A5AE-44DC-BB21-C28433F5A6B8}" srcOrd="0" destOrd="0" presId="urn:microsoft.com/office/officeart/2018/2/layout/IconLabelList"/>
    <dgm:cxn modelId="{A8A83319-3875-47BB-9A77-2BEEC781C43C}" type="presParOf" srcId="{BD1BD082-4A87-4FC6-944F-FB91E45A01B4}" destId="{1F0EE834-4077-47A0-A83B-1ACB3EE76082}" srcOrd="0" destOrd="0" presId="urn:microsoft.com/office/officeart/2018/2/layout/IconLabelList"/>
    <dgm:cxn modelId="{B50E34CB-0216-4215-A57D-26293E45024A}" type="presParOf" srcId="{1F0EE834-4077-47A0-A83B-1ACB3EE76082}" destId="{9F711AED-B114-4A6B-AD65-D93668E57046}" srcOrd="0" destOrd="0" presId="urn:microsoft.com/office/officeart/2018/2/layout/IconLabelList"/>
    <dgm:cxn modelId="{D29362E6-44E3-4A2C-AB14-374E8AEFEA70}" type="presParOf" srcId="{1F0EE834-4077-47A0-A83B-1ACB3EE76082}" destId="{4D2F96F6-789B-4882-BE37-041EF670A4DD}" srcOrd="1" destOrd="0" presId="urn:microsoft.com/office/officeart/2018/2/layout/IconLabelList"/>
    <dgm:cxn modelId="{8E84963D-0A00-4956-802E-B851E507626D}" type="presParOf" srcId="{1F0EE834-4077-47A0-A83B-1ACB3EE76082}" destId="{41C39A8D-A5AE-44DC-BB21-C28433F5A6B8}" srcOrd="2" destOrd="0" presId="urn:microsoft.com/office/officeart/2018/2/layout/IconLabelList"/>
    <dgm:cxn modelId="{19091347-EEDB-4045-B2EF-44AC72540FB9}" type="presParOf" srcId="{BD1BD082-4A87-4FC6-944F-FB91E45A01B4}" destId="{D8F069FE-05D6-4B67-9EDD-C0E20AFE8838}" srcOrd="1" destOrd="0" presId="urn:microsoft.com/office/officeart/2018/2/layout/IconLabelList"/>
    <dgm:cxn modelId="{1D6DE217-CB59-4AB1-89A8-321D68898F15}" type="presParOf" srcId="{BD1BD082-4A87-4FC6-944F-FB91E45A01B4}" destId="{C201B60B-95C3-4CE1-875F-7F85B73FCC67}" srcOrd="2" destOrd="0" presId="urn:microsoft.com/office/officeart/2018/2/layout/IconLabelList"/>
    <dgm:cxn modelId="{583E08E2-4F1B-4200-AF72-193FF1115CBB}" type="presParOf" srcId="{C201B60B-95C3-4CE1-875F-7F85B73FCC67}" destId="{15BD1DCE-82F5-46E8-B9F7-83589A20A432}" srcOrd="0" destOrd="0" presId="urn:microsoft.com/office/officeart/2018/2/layout/IconLabelList"/>
    <dgm:cxn modelId="{F14F9689-1E57-4CF9-A408-7778F7396F6D}" type="presParOf" srcId="{C201B60B-95C3-4CE1-875F-7F85B73FCC67}" destId="{9BB3D5C4-98FA-49E7-B00A-BC25BB02A816}" srcOrd="1" destOrd="0" presId="urn:microsoft.com/office/officeart/2018/2/layout/IconLabelList"/>
    <dgm:cxn modelId="{8321F000-3B14-4D97-9082-09C4E1ED6F6B}" type="presParOf" srcId="{C201B60B-95C3-4CE1-875F-7F85B73FCC67}" destId="{0414E47A-7100-46E5-BA49-4B938462E1CE}" srcOrd="2" destOrd="0" presId="urn:microsoft.com/office/officeart/2018/2/layout/IconLabelList"/>
    <dgm:cxn modelId="{8DB93227-1480-458C-A618-83FD5F75DFF4}" type="presParOf" srcId="{BD1BD082-4A87-4FC6-944F-FB91E45A01B4}" destId="{EB433C6D-4789-4D6C-8111-E19D6A6272C3}" srcOrd="3" destOrd="0" presId="urn:microsoft.com/office/officeart/2018/2/layout/IconLabelList"/>
    <dgm:cxn modelId="{F79AB137-CCDC-43EB-AE48-60A9C5DF2480}" type="presParOf" srcId="{BD1BD082-4A87-4FC6-944F-FB91E45A01B4}" destId="{1BE6D987-2CAC-4C75-B6DF-90AA64D87594}" srcOrd="4" destOrd="0" presId="urn:microsoft.com/office/officeart/2018/2/layout/IconLabelList"/>
    <dgm:cxn modelId="{24DDBAA5-152E-44D7-A31C-4DD6DF4646E4}" type="presParOf" srcId="{1BE6D987-2CAC-4C75-B6DF-90AA64D87594}" destId="{4ADA5923-E4AF-47C7-B13B-AEBF78CB1AD6}" srcOrd="0" destOrd="0" presId="urn:microsoft.com/office/officeart/2018/2/layout/IconLabelList"/>
    <dgm:cxn modelId="{B8265269-3100-406A-B3CA-A61EE36582E9}" type="presParOf" srcId="{1BE6D987-2CAC-4C75-B6DF-90AA64D87594}" destId="{EEBDA319-A528-4D60-8466-0E90B25B3FD9}" srcOrd="1" destOrd="0" presId="urn:microsoft.com/office/officeart/2018/2/layout/IconLabelList"/>
    <dgm:cxn modelId="{0BB48732-4E8A-4098-9F1D-7469D45242C0}" type="presParOf" srcId="{1BE6D987-2CAC-4C75-B6DF-90AA64D87594}" destId="{4F88FBE7-B0FB-4021-8C31-1FCEF67431A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AC44A8-F8DF-4869-AC49-EC903267C6C1}"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C447CC99-29AE-4F41-95FC-07AFF791ADC9}">
      <dgm:prSet/>
      <dgm:spPr/>
      <dgm:t>
        <a:bodyPr/>
        <a:lstStyle/>
        <a:p>
          <a:pPr>
            <a:lnSpc>
              <a:spcPct val="100000"/>
            </a:lnSpc>
          </a:pPr>
          <a:r>
            <a:rPr lang="en-US"/>
            <a:t>The Products and Cart pages of the website were made interactive using JavaScript</a:t>
          </a:r>
        </a:p>
      </dgm:t>
    </dgm:pt>
    <dgm:pt modelId="{2178AAEB-41C2-45AD-9701-88E20B2EBE5A}" type="parTrans" cxnId="{AC08FB9C-D9E1-479A-A747-E844CC406FA3}">
      <dgm:prSet/>
      <dgm:spPr/>
      <dgm:t>
        <a:bodyPr/>
        <a:lstStyle/>
        <a:p>
          <a:endParaRPr lang="en-US"/>
        </a:p>
      </dgm:t>
    </dgm:pt>
    <dgm:pt modelId="{9E0B12EB-8CB9-4F96-B170-91DE47540105}" type="sibTrans" cxnId="{AC08FB9C-D9E1-479A-A747-E844CC406FA3}">
      <dgm:prSet phldrT="01"/>
      <dgm:spPr/>
      <dgm:t>
        <a:bodyPr/>
        <a:lstStyle/>
        <a:p>
          <a:pPr>
            <a:lnSpc>
              <a:spcPct val="100000"/>
            </a:lnSpc>
          </a:pPr>
          <a:endParaRPr lang="en-US"/>
        </a:p>
      </dgm:t>
    </dgm:pt>
    <dgm:pt modelId="{92530FAB-961A-4091-B936-6326B490BA9F}">
      <dgm:prSet/>
      <dgm:spPr/>
      <dgm:t>
        <a:bodyPr/>
        <a:lstStyle/>
        <a:p>
          <a:pPr>
            <a:lnSpc>
              <a:spcPct val="100000"/>
            </a:lnSpc>
          </a:pPr>
          <a:r>
            <a:rPr lang="en-US"/>
            <a:t>The sample products demonstrated in the website are dynamically created and are saved in the browser's </a:t>
          </a:r>
          <a:r>
            <a:rPr lang="en-US" err="1"/>
            <a:t>localStorage</a:t>
          </a:r>
          <a:r>
            <a:rPr lang="en-US"/>
            <a:t> object.</a:t>
          </a:r>
          <a:r>
            <a:rPr lang="en-US">
              <a:latin typeface="Avenir Next LT Pro"/>
            </a:rPr>
            <a:t> The </a:t>
          </a:r>
          <a:r>
            <a:rPr lang="en-US" err="1">
              <a:latin typeface="Avenir Next LT Pro"/>
            </a:rPr>
            <a:t>localStorage</a:t>
          </a:r>
          <a:r>
            <a:rPr lang="en-US">
              <a:latin typeface="Avenir Next LT Pro"/>
            </a:rPr>
            <a:t> was utilized as a sort of a database to persist data.</a:t>
          </a:r>
          <a:endParaRPr lang="en-US"/>
        </a:p>
      </dgm:t>
    </dgm:pt>
    <dgm:pt modelId="{2389DD5F-B4D9-4A76-BEA9-DF81EF08614D}" type="parTrans" cxnId="{FF4CBCF7-09A4-4562-A9B7-6C49F20DA755}">
      <dgm:prSet/>
      <dgm:spPr/>
      <dgm:t>
        <a:bodyPr/>
        <a:lstStyle/>
        <a:p>
          <a:endParaRPr lang="en-US"/>
        </a:p>
      </dgm:t>
    </dgm:pt>
    <dgm:pt modelId="{1246E96A-7E6D-4BCB-A672-365B530E5483}" type="sibTrans" cxnId="{FF4CBCF7-09A4-4562-A9B7-6C49F20DA755}">
      <dgm:prSet phldrT="02"/>
      <dgm:spPr/>
      <dgm:t>
        <a:bodyPr/>
        <a:lstStyle/>
        <a:p>
          <a:pPr>
            <a:lnSpc>
              <a:spcPct val="100000"/>
            </a:lnSpc>
          </a:pPr>
          <a:endParaRPr lang="en-US"/>
        </a:p>
      </dgm:t>
    </dgm:pt>
    <dgm:pt modelId="{85BAC813-C3FD-4141-AFC9-C46B3D27D775}">
      <dgm:prSet/>
      <dgm:spPr/>
      <dgm:t>
        <a:bodyPr/>
        <a:lstStyle/>
        <a:p>
          <a:pPr>
            <a:lnSpc>
              <a:spcPct val="100000"/>
            </a:lnSpc>
          </a:pPr>
          <a:r>
            <a:rPr lang="en-US"/>
            <a:t>The View Cart page of the website is interactive. The user can edit the quantity of the product and the changes are immediately reflected into the invoice part of the page</a:t>
          </a:r>
        </a:p>
      </dgm:t>
    </dgm:pt>
    <dgm:pt modelId="{F2721C34-72D4-4EEB-93FE-6E1CCC0DF3F4}" type="parTrans" cxnId="{B270EB4F-B131-4611-BBED-C070FCDAB716}">
      <dgm:prSet/>
      <dgm:spPr/>
      <dgm:t>
        <a:bodyPr/>
        <a:lstStyle/>
        <a:p>
          <a:endParaRPr lang="en-US"/>
        </a:p>
      </dgm:t>
    </dgm:pt>
    <dgm:pt modelId="{5B548192-1071-4432-B640-650E8546F0F5}" type="sibTrans" cxnId="{B270EB4F-B131-4611-BBED-C070FCDAB716}">
      <dgm:prSet phldrT="03"/>
      <dgm:spPr/>
      <dgm:t>
        <a:bodyPr/>
        <a:lstStyle/>
        <a:p>
          <a:pPr>
            <a:lnSpc>
              <a:spcPct val="100000"/>
            </a:lnSpc>
          </a:pPr>
          <a:endParaRPr lang="en-US"/>
        </a:p>
      </dgm:t>
    </dgm:pt>
    <dgm:pt modelId="{98EABBE4-AE90-4214-8BFF-CEFFD171E2EE}">
      <dgm:prSet phldr="0"/>
      <dgm:spPr/>
      <dgm:t>
        <a:bodyPr/>
        <a:lstStyle/>
        <a:p>
          <a:pPr>
            <a:lnSpc>
              <a:spcPct val="100000"/>
            </a:lnSpc>
          </a:pPr>
          <a:r>
            <a:rPr lang="en-US" dirty="0">
              <a:latin typeface="Avenir Next LT Pro"/>
            </a:rPr>
            <a:t>The user is also able to remove a product in the View Cart page by clicking the (-) button</a:t>
          </a:r>
        </a:p>
      </dgm:t>
    </dgm:pt>
    <dgm:pt modelId="{83E5FAE0-0193-4B4A-9A67-1586D80FE8A8}" type="parTrans" cxnId="{9C77C7CC-3747-48B4-84C4-D777B70DB9D3}">
      <dgm:prSet/>
      <dgm:spPr/>
    </dgm:pt>
    <dgm:pt modelId="{A8B09CB4-22E4-4664-AD74-112F42A91F31}" type="sibTrans" cxnId="{9C77C7CC-3747-48B4-84C4-D777B70DB9D3}">
      <dgm:prSet phldrT="04"/>
      <dgm:spPr/>
      <dgm:t>
        <a:bodyPr/>
        <a:lstStyle/>
        <a:p>
          <a:pPr>
            <a:lnSpc>
              <a:spcPct val="100000"/>
            </a:lnSpc>
          </a:pPr>
          <a:endParaRPr lang="en-US"/>
        </a:p>
      </dgm:t>
    </dgm:pt>
    <dgm:pt modelId="{CD317F87-776F-4A28-9143-CDE50D3B6F72}">
      <dgm:prSet phldr="0"/>
      <dgm:spPr/>
      <dgm:t>
        <a:bodyPr/>
        <a:lstStyle/>
        <a:p>
          <a:pPr>
            <a:lnSpc>
              <a:spcPct val="100000"/>
            </a:lnSpc>
          </a:pPr>
          <a:r>
            <a:rPr lang="en-US">
              <a:latin typeface="Avenir Next LT Pro"/>
            </a:rPr>
            <a:t>Total amount to be paid is also interactively computed based on the product quantity to purchase, the price and any delivery fee</a:t>
          </a:r>
        </a:p>
      </dgm:t>
    </dgm:pt>
    <dgm:pt modelId="{20444E27-106E-49E0-B2D7-CBF35C947F45}" type="parTrans" cxnId="{F5764C67-37AA-4869-9C8C-EAF33BFD0E19}">
      <dgm:prSet/>
      <dgm:spPr/>
    </dgm:pt>
    <dgm:pt modelId="{A6F8FFD6-22B8-47F8-81EE-53546D0B7391}" type="sibTrans" cxnId="{F5764C67-37AA-4869-9C8C-EAF33BFD0E19}">
      <dgm:prSet/>
      <dgm:spPr/>
      <dgm:t>
        <a:bodyPr/>
        <a:lstStyle/>
        <a:p>
          <a:endParaRPr lang="en-US"/>
        </a:p>
      </dgm:t>
    </dgm:pt>
    <dgm:pt modelId="{0C3BFEBE-8D59-450A-9D83-B34549CD2A86}" type="pres">
      <dgm:prSet presAssocID="{EFAC44A8-F8DF-4869-AC49-EC903267C6C1}" presName="root" presStyleCnt="0">
        <dgm:presLayoutVars>
          <dgm:dir/>
          <dgm:resizeHandles val="exact"/>
        </dgm:presLayoutVars>
      </dgm:prSet>
      <dgm:spPr/>
    </dgm:pt>
    <dgm:pt modelId="{EAC31D6D-DD8D-4BE0-9686-D7C12200D200}" type="pres">
      <dgm:prSet presAssocID="{EFAC44A8-F8DF-4869-AC49-EC903267C6C1}" presName="container" presStyleCnt="0">
        <dgm:presLayoutVars>
          <dgm:dir/>
          <dgm:resizeHandles val="exact"/>
        </dgm:presLayoutVars>
      </dgm:prSet>
      <dgm:spPr/>
    </dgm:pt>
    <dgm:pt modelId="{B4B65D43-FD81-4638-9E6D-EB20F930262B}" type="pres">
      <dgm:prSet presAssocID="{C447CC99-29AE-4F41-95FC-07AFF791ADC9}" presName="compNode" presStyleCnt="0"/>
      <dgm:spPr/>
    </dgm:pt>
    <dgm:pt modelId="{6E98EFA0-2214-4FB7-8539-020843B7B97C}" type="pres">
      <dgm:prSet presAssocID="{C447CC99-29AE-4F41-95FC-07AFF791ADC9}" presName="iconBgRect" presStyleLbl="bgShp" presStyleIdx="0" presStyleCnt="5"/>
      <dgm:spPr/>
    </dgm:pt>
    <dgm:pt modelId="{CA6F308A-238C-4E98-81DD-130B83459898}" type="pres">
      <dgm:prSet presAssocID="{C447CC99-29AE-4F41-95FC-07AFF791ADC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388413DD-A8D9-48B5-A1FA-24EA077EEE30}" type="pres">
      <dgm:prSet presAssocID="{C447CC99-29AE-4F41-95FC-07AFF791ADC9}" presName="spaceRect" presStyleCnt="0"/>
      <dgm:spPr/>
    </dgm:pt>
    <dgm:pt modelId="{C0DDFE3C-41E6-40E2-83FF-D10BDAE73198}" type="pres">
      <dgm:prSet presAssocID="{C447CC99-29AE-4F41-95FC-07AFF791ADC9}" presName="textRect" presStyleLbl="revTx" presStyleIdx="0" presStyleCnt="5">
        <dgm:presLayoutVars>
          <dgm:chMax val="1"/>
          <dgm:chPref val="1"/>
        </dgm:presLayoutVars>
      </dgm:prSet>
      <dgm:spPr/>
    </dgm:pt>
    <dgm:pt modelId="{F5CB169D-6332-4E27-8CAA-1FA6FD7388B4}" type="pres">
      <dgm:prSet presAssocID="{9E0B12EB-8CB9-4F96-B170-91DE47540105}" presName="sibTrans" presStyleLbl="sibTrans2D1" presStyleIdx="0" presStyleCnt="0"/>
      <dgm:spPr/>
    </dgm:pt>
    <dgm:pt modelId="{25EED20A-35D6-4466-B6C8-A2C021375402}" type="pres">
      <dgm:prSet presAssocID="{92530FAB-961A-4091-B936-6326B490BA9F}" presName="compNode" presStyleCnt="0"/>
      <dgm:spPr/>
    </dgm:pt>
    <dgm:pt modelId="{D6D83B57-E144-4A24-9588-4D538414B5B7}" type="pres">
      <dgm:prSet presAssocID="{92530FAB-961A-4091-B936-6326B490BA9F}" presName="iconBgRect" presStyleLbl="bgShp" presStyleIdx="1" presStyleCnt="5"/>
      <dgm:spPr/>
    </dgm:pt>
    <dgm:pt modelId="{7A0598C3-8312-4048-B6FC-72AB0D9274A1}" type="pres">
      <dgm:prSet presAssocID="{92530FAB-961A-4091-B936-6326B490BA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3522C1E1-D782-4E98-B55B-963339532096}" type="pres">
      <dgm:prSet presAssocID="{92530FAB-961A-4091-B936-6326B490BA9F}" presName="spaceRect" presStyleCnt="0"/>
      <dgm:spPr/>
    </dgm:pt>
    <dgm:pt modelId="{9270DB97-C352-4E3C-8F19-437FD7313217}" type="pres">
      <dgm:prSet presAssocID="{92530FAB-961A-4091-B936-6326B490BA9F}" presName="textRect" presStyleLbl="revTx" presStyleIdx="1" presStyleCnt="5">
        <dgm:presLayoutVars>
          <dgm:chMax val="1"/>
          <dgm:chPref val="1"/>
        </dgm:presLayoutVars>
      </dgm:prSet>
      <dgm:spPr/>
    </dgm:pt>
    <dgm:pt modelId="{40AA15F8-BBCC-4387-9AE1-7670A4EBC1C8}" type="pres">
      <dgm:prSet presAssocID="{1246E96A-7E6D-4BCB-A672-365B530E5483}" presName="sibTrans" presStyleLbl="sibTrans2D1" presStyleIdx="0" presStyleCnt="0"/>
      <dgm:spPr/>
    </dgm:pt>
    <dgm:pt modelId="{8EC7E50C-8406-408E-B7C6-7123CD659C4A}" type="pres">
      <dgm:prSet presAssocID="{85BAC813-C3FD-4141-AFC9-C46B3D27D775}" presName="compNode" presStyleCnt="0"/>
      <dgm:spPr/>
    </dgm:pt>
    <dgm:pt modelId="{3A9D2A16-DC34-4F67-BF4E-CA7706EAC785}" type="pres">
      <dgm:prSet presAssocID="{85BAC813-C3FD-4141-AFC9-C46B3D27D775}" presName="iconBgRect" presStyleLbl="bgShp" presStyleIdx="2" presStyleCnt="5"/>
      <dgm:spPr/>
    </dgm:pt>
    <dgm:pt modelId="{6FE22A06-7F78-4E36-A60C-1E6C70AF18DF}" type="pres">
      <dgm:prSet presAssocID="{85BAC813-C3FD-4141-AFC9-C46B3D27D7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9FDB5765-75FA-4DF7-96A2-18D8793425F2}" type="pres">
      <dgm:prSet presAssocID="{85BAC813-C3FD-4141-AFC9-C46B3D27D775}" presName="spaceRect" presStyleCnt="0"/>
      <dgm:spPr/>
    </dgm:pt>
    <dgm:pt modelId="{D9CD3234-F362-430D-96D0-310DFDEE750B}" type="pres">
      <dgm:prSet presAssocID="{85BAC813-C3FD-4141-AFC9-C46B3D27D775}" presName="textRect" presStyleLbl="revTx" presStyleIdx="2" presStyleCnt="5">
        <dgm:presLayoutVars>
          <dgm:chMax val="1"/>
          <dgm:chPref val="1"/>
        </dgm:presLayoutVars>
      </dgm:prSet>
      <dgm:spPr/>
    </dgm:pt>
    <dgm:pt modelId="{A29579DC-A3F6-42FE-AC9D-307B43A98101}" type="pres">
      <dgm:prSet presAssocID="{5B548192-1071-4432-B640-650E8546F0F5}" presName="sibTrans" presStyleLbl="sibTrans2D1" presStyleIdx="0" presStyleCnt="0"/>
      <dgm:spPr/>
    </dgm:pt>
    <dgm:pt modelId="{2ECA28CB-5531-4941-8E28-D8E7D56D6EC4}" type="pres">
      <dgm:prSet presAssocID="{98EABBE4-AE90-4214-8BFF-CEFFD171E2EE}" presName="compNode" presStyleCnt="0"/>
      <dgm:spPr/>
    </dgm:pt>
    <dgm:pt modelId="{DBE9C629-63FF-48FA-B42A-04FE06ACAEED}" type="pres">
      <dgm:prSet presAssocID="{98EABBE4-AE90-4214-8BFF-CEFFD171E2EE}" presName="iconBgRect" presStyleLbl="bgShp" presStyleIdx="3" presStyleCnt="5"/>
      <dgm:spPr/>
    </dgm:pt>
    <dgm:pt modelId="{B196E28C-DC2F-40E5-B95E-303660A15A56}" type="pres">
      <dgm:prSet presAssocID="{98EABBE4-AE90-4214-8BFF-CEFFD171E2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rsor"/>
        </a:ext>
      </dgm:extLst>
    </dgm:pt>
    <dgm:pt modelId="{5E4AA4F7-2E73-4CDE-8A7B-E0B82C9E34FE}" type="pres">
      <dgm:prSet presAssocID="{98EABBE4-AE90-4214-8BFF-CEFFD171E2EE}" presName="spaceRect" presStyleCnt="0"/>
      <dgm:spPr/>
    </dgm:pt>
    <dgm:pt modelId="{BC530ACD-F84E-4B7B-91A1-A9C171874581}" type="pres">
      <dgm:prSet presAssocID="{98EABBE4-AE90-4214-8BFF-CEFFD171E2EE}" presName="textRect" presStyleLbl="revTx" presStyleIdx="3" presStyleCnt="5">
        <dgm:presLayoutVars>
          <dgm:chMax val="1"/>
          <dgm:chPref val="1"/>
        </dgm:presLayoutVars>
      </dgm:prSet>
      <dgm:spPr/>
    </dgm:pt>
    <dgm:pt modelId="{593006B3-66D9-4B3B-880E-3F8840E0CF3F}" type="pres">
      <dgm:prSet presAssocID="{A8B09CB4-22E4-4664-AD74-112F42A91F31}" presName="sibTrans" presStyleLbl="sibTrans2D1" presStyleIdx="0" presStyleCnt="0"/>
      <dgm:spPr/>
    </dgm:pt>
    <dgm:pt modelId="{3F6F0A7A-0843-471B-B3E8-25737E39D892}" type="pres">
      <dgm:prSet presAssocID="{CD317F87-776F-4A28-9143-CDE50D3B6F72}" presName="compNode" presStyleCnt="0"/>
      <dgm:spPr/>
    </dgm:pt>
    <dgm:pt modelId="{E2F7D48F-AB20-40E5-B3A5-C425DD021996}" type="pres">
      <dgm:prSet presAssocID="{CD317F87-776F-4A28-9143-CDE50D3B6F72}" presName="iconBgRect" presStyleLbl="bgShp" presStyleIdx="4" presStyleCnt="5"/>
      <dgm:spPr/>
    </dgm:pt>
    <dgm:pt modelId="{0163C3E6-E1DB-4251-8A7A-59DD29E27521}" type="pres">
      <dgm:prSet presAssocID="{CD317F87-776F-4A28-9143-CDE50D3B6F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llar"/>
        </a:ext>
      </dgm:extLst>
    </dgm:pt>
    <dgm:pt modelId="{770E813F-1109-4D20-A4DE-07EAA30BEEE5}" type="pres">
      <dgm:prSet presAssocID="{CD317F87-776F-4A28-9143-CDE50D3B6F72}" presName="spaceRect" presStyleCnt="0"/>
      <dgm:spPr/>
    </dgm:pt>
    <dgm:pt modelId="{34934D40-2282-4D5F-B6A6-D3729CCAAD77}" type="pres">
      <dgm:prSet presAssocID="{CD317F87-776F-4A28-9143-CDE50D3B6F72}" presName="textRect" presStyleLbl="revTx" presStyleIdx="4" presStyleCnt="5">
        <dgm:presLayoutVars>
          <dgm:chMax val="1"/>
          <dgm:chPref val="1"/>
        </dgm:presLayoutVars>
      </dgm:prSet>
      <dgm:spPr/>
    </dgm:pt>
  </dgm:ptLst>
  <dgm:cxnLst>
    <dgm:cxn modelId="{8E563720-696A-49E1-8231-2B383B3BF788}" type="presOf" srcId="{1246E96A-7E6D-4BCB-A672-365B530E5483}" destId="{40AA15F8-BBCC-4387-9AE1-7670A4EBC1C8}" srcOrd="0" destOrd="0" presId="urn:microsoft.com/office/officeart/2018/2/layout/IconCircleList"/>
    <dgm:cxn modelId="{AF1A6941-AD73-41FE-96F5-3491525CF39A}" type="presOf" srcId="{C447CC99-29AE-4F41-95FC-07AFF791ADC9}" destId="{C0DDFE3C-41E6-40E2-83FF-D10BDAE73198}" srcOrd="0" destOrd="0" presId="urn:microsoft.com/office/officeart/2018/2/layout/IconCircleList"/>
    <dgm:cxn modelId="{F5764C67-37AA-4869-9C8C-EAF33BFD0E19}" srcId="{EFAC44A8-F8DF-4869-AC49-EC903267C6C1}" destId="{CD317F87-776F-4A28-9143-CDE50D3B6F72}" srcOrd="4" destOrd="0" parTransId="{20444E27-106E-49E0-B2D7-CBF35C947F45}" sibTransId="{A6F8FFD6-22B8-47F8-81EE-53546D0B7391}"/>
    <dgm:cxn modelId="{B270EB4F-B131-4611-BBED-C070FCDAB716}" srcId="{EFAC44A8-F8DF-4869-AC49-EC903267C6C1}" destId="{85BAC813-C3FD-4141-AFC9-C46B3D27D775}" srcOrd="2" destOrd="0" parTransId="{F2721C34-72D4-4EEB-93FE-6E1CCC0DF3F4}" sibTransId="{5B548192-1071-4432-B640-650E8546F0F5}"/>
    <dgm:cxn modelId="{E9D53877-53D6-4B8C-A81B-AB9E543E2049}" type="presOf" srcId="{98EABBE4-AE90-4214-8BFF-CEFFD171E2EE}" destId="{BC530ACD-F84E-4B7B-91A1-A9C171874581}" srcOrd="0" destOrd="0" presId="urn:microsoft.com/office/officeart/2018/2/layout/IconCircleList"/>
    <dgm:cxn modelId="{ABC2B87A-ED77-4D90-803F-31145B2AFA48}" type="presOf" srcId="{85BAC813-C3FD-4141-AFC9-C46B3D27D775}" destId="{D9CD3234-F362-430D-96D0-310DFDEE750B}" srcOrd="0" destOrd="0" presId="urn:microsoft.com/office/officeart/2018/2/layout/IconCircleList"/>
    <dgm:cxn modelId="{AC08FB9C-D9E1-479A-A747-E844CC406FA3}" srcId="{EFAC44A8-F8DF-4869-AC49-EC903267C6C1}" destId="{C447CC99-29AE-4F41-95FC-07AFF791ADC9}" srcOrd="0" destOrd="0" parTransId="{2178AAEB-41C2-45AD-9701-88E20B2EBE5A}" sibTransId="{9E0B12EB-8CB9-4F96-B170-91DE47540105}"/>
    <dgm:cxn modelId="{C5B892A9-8A5D-4ADD-AA17-6D5D7F1B224F}" type="presOf" srcId="{9E0B12EB-8CB9-4F96-B170-91DE47540105}" destId="{F5CB169D-6332-4E27-8CAA-1FA6FD7388B4}" srcOrd="0" destOrd="0" presId="urn:microsoft.com/office/officeart/2018/2/layout/IconCircleList"/>
    <dgm:cxn modelId="{F5F9B8AD-08E5-4BB4-8F76-920956D8783F}" type="presOf" srcId="{EFAC44A8-F8DF-4869-AC49-EC903267C6C1}" destId="{0C3BFEBE-8D59-450A-9D83-B34549CD2A86}" srcOrd="0" destOrd="0" presId="urn:microsoft.com/office/officeart/2018/2/layout/IconCircleList"/>
    <dgm:cxn modelId="{B82DADAF-77FA-49EE-83A2-D38B567EF697}" type="presOf" srcId="{92530FAB-961A-4091-B936-6326B490BA9F}" destId="{9270DB97-C352-4E3C-8F19-437FD7313217}" srcOrd="0" destOrd="0" presId="urn:microsoft.com/office/officeart/2018/2/layout/IconCircleList"/>
    <dgm:cxn modelId="{19D1E9C2-FA2B-4685-AF5F-CE55CE2E104B}" type="presOf" srcId="{CD317F87-776F-4A28-9143-CDE50D3B6F72}" destId="{34934D40-2282-4D5F-B6A6-D3729CCAAD77}" srcOrd="0" destOrd="0" presId="urn:microsoft.com/office/officeart/2018/2/layout/IconCircleList"/>
    <dgm:cxn modelId="{9C77C7CC-3747-48B4-84C4-D777B70DB9D3}" srcId="{EFAC44A8-F8DF-4869-AC49-EC903267C6C1}" destId="{98EABBE4-AE90-4214-8BFF-CEFFD171E2EE}" srcOrd="3" destOrd="0" parTransId="{83E5FAE0-0193-4B4A-9A67-1586D80FE8A8}" sibTransId="{A8B09CB4-22E4-4664-AD74-112F42A91F31}"/>
    <dgm:cxn modelId="{F0C954D6-D543-49C9-A1CE-01F59D686C0F}" type="presOf" srcId="{5B548192-1071-4432-B640-650E8546F0F5}" destId="{A29579DC-A3F6-42FE-AC9D-307B43A98101}" srcOrd="0" destOrd="0" presId="urn:microsoft.com/office/officeart/2018/2/layout/IconCircleList"/>
    <dgm:cxn modelId="{D1BB75DB-755C-4663-AEED-3F4034236AB6}" type="presOf" srcId="{A8B09CB4-22E4-4664-AD74-112F42A91F31}" destId="{593006B3-66D9-4B3B-880E-3F8840E0CF3F}" srcOrd="0" destOrd="0" presId="urn:microsoft.com/office/officeart/2018/2/layout/IconCircleList"/>
    <dgm:cxn modelId="{FF4CBCF7-09A4-4562-A9B7-6C49F20DA755}" srcId="{EFAC44A8-F8DF-4869-AC49-EC903267C6C1}" destId="{92530FAB-961A-4091-B936-6326B490BA9F}" srcOrd="1" destOrd="0" parTransId="{2389DD5F-B4D9-4A76-BEA9-DF81EF08614D}" sibTransId="{1246E96A-7E6D-4BCB-A672-365B530E5483}"/>
    <dgm:cxn modelId="{7BD62F37-1C68-4574-9416-7CC266068E40}" type="presParOf" srcId="{0C3BFEBE-8D59-450A-9D83-B34549CD2A86}" destId="{EAC31D6D-DD8D-4BE0-9686-D7C12200D200}" srcOrd="0" destOrd="0" presId="urn:microsoft.com/office/officeart/2018/2/layout/IconCircleList"/>
    <dgm:cxn modelId="{71262731-402A-4832-9832-1FC4FDB6C6B5}" type="presParOf" srcId="{EAC31D6D-DD8D-4BE0-9686-D7C12200D200}" destId="{B4B65D43-FD81-4638-9E6D-EB20F930262B}" srcOrd="0" destOrd="0" presId="urn:microsoft.com/office/officeart/2018/2/layout/IconCircleList"/>
    <dgm:cxn modelId="{53D5800A-8ED8-49BC-8211-D7C884409738}" type="presParOf" srcId="{B4B65D43-FD81-4638-9E6D-EB20F930262B}" destId="{6E98EFA0-2214-4FB7-8539-020843B7B97C}" srcOrd="0" destOrd="0" presId="urn:microsoft.com/office/officeart/2018/2/layout/IconCircleList"/>
    <dgm:cxn modelId="{6A1E95D5-95C3-4620-8BDE-B813D5994E60}" type="presParOf" srcId="{B4B65D43-FD81-4638-9E6D-EB20F930262B}" destId="{CA6F308A-238C-4E98-81DD-130B83459898}" srcOrd="1" destOrd="0" presId="urn:microsoft.com/office/officeart/2018/2/layout/IconCircleList"/>
    <dgm:cxn modelId="{4FAA3118-E56D-4018-AFE2-553FD7C66B18}" type="presParOf" srcId="{B4B65D43-FD81-4638-9E6D-EB20F930262B}" destId="{388413DD-A8D9-48B5-A1FA-24EA077EEE30}" srcOrd="2" destOrd="0" presId="urn:microsoft.com/office/officeart/2018/2/layout/IconCircleList"/>
    <dgm:cxn modelId="{2C2E6FF4-99B2-4DB5-9501-829E7AA413E6}" type="presParOf" srcId="{B4B65D43-FD81-4638-9E6D-EB20F930262B}" destId="{C0DDFE3C-41E6-40E2-83FF-D10BDAE73198}" srcOrd="3" destOrd="0" presId="urn:microsoft.com/office/officeart/2018/2/layout/IconCircleList"/>
    <dgm:cxn modelId="{AB413512-1919-451D-9891-1CC5D1A410F7}" type="presParOf" srcId="{EAC31D6D-DD8D-4BE0-9686-D7C12200D200}" destId="{F5CB169D-6332-4E27-8CAA-1FA6FD7388B4}" srcOrd="1" destOrd="0" presId="urn:microsoft.com/office/officeart/2018/2/layout/IconCircleList"/>
    <dgm:cxn modelId="{8329F579-D323-4545-A7F6-2AB5BDC0ED9D}" type="presParOf" srcId="{EAC31D6D-DD8D-4BE0-9686-D7C12200D200}" destId="{25EED20A-35D6-4466-B6C8-A2C021375402}" srcOrd="2" destOrd="0" presId="urn:microsoft.com/office/officeart/2018/2/layout/IconCircleList"/>
    <dgm:cxn modelId="{1105911A-F69A-49C7-8752-DB47F05D1565}" type="presParOf" srcId="{25EED20A-35D6-4466-B6C8-A2C021375402}" destId="{D6D83B57-E144-4A24-9588-4D538414B5B7}" srcOrd="0" destOrd="0" presId="urn:microsoft.com/office/officeart/2018/2/layout/IconCircleList"/>
    <dgm:cxn modelId="{BC4574F3-9E7F-4621-B761-75A64F4E8AFA}" type="presParOf" srcId="{25EED20A-35D6-4466-B6C8-A2C021375402}" destId="{7A0598C3-8312-4048-B6FC-72AB0D9274A1}" srcOrd="1" destOrd="0" presId="urn:microsoft.com/office/officeart/2018/2/layout/IconCircleList"/>
    <dgm:cxn modelId="{CE0131FA-40CC-4A3A-ADBC-514F0763F84F}" type="presParOf" srcId="{25EED20A-35D6-4466-B6C8-A2C021375402}" destId="{3522C1E1-D782-4E98-B55B-963339532096}" srcOrd="2" destOrd="0" presId="urn:microsoft.com/office/officeart/2018/2/layout/IconCircleList"/>
    <dgm:cxn modelId="{73244903-DF3B-45CE-B5CC-D2F8168486DC}" type="presParOf" srcId="{25EED20A-35D6-4466-B6C8-A2C021375402}" destId="{9270DB97-C352-4E3C-8F19-437FD7313217}" srcOrd="3" destOrd="0" presId="urn:microsoft.com/office/officeart/2018/2/layout/IconCircleList"/>
    <dgm:cxn modelId="{10383941-F74A-4471-AB21-0EA1C375F385}" type="presParOf" srcId="{EAC31D6D-DD8D-4BE0-9686-D7C12200D200}" destId="{40AA15F8-BBCC-4387-9AE1-7670A4EBC1C8}" srcOrd="3" destOrd="0" presId="urn:microsoft.com/office/officeart/2018/2/layout/IconCircleList"/>
    <dgm:cxn modelId="{1033B3AB-B2D8-42DA-B95A-FA3A6AAD27D4}" type="presParOf" srcId="{EAC31D6D-DD8D-4BE0-9686-D7C12200D200}" destId="{8EC7E50C-8406-408E-B7C6-7123CD659C4A}" srcOrd="4" destOrd="0" presId="urn:microsoft.com/office/officeart/2018/2/layout/IconCircleList"/>
    <dgm:cxn modelId="{1C2CE625-7C56-4FD5-A329-A8707ECD9CB6}" type="presParOf" srcId="{8EC7E50C-8406-408E-B7C6-7123CD659C4A}" destId="{3A9D2A16-DC34-4F67-BF4E-CA7706EAC785}" srcOrd="0" destOrd="0" presId="urn:microsoft.com/office/officeart/2018/2/layout/IconCircleList"/>
    <dgm:cxn modelId="{31951889-8DE0-4B82-B737-A7BC735E035E}" type="presParOf" srcId="{8EC7E50C-8406-408E-B7C6-7123CD659C4A}" destId="{6FE22A06-7F78-4E36-A60C-1E6C70AF18DF}" srcOrd="1" destOrd="0" presId="urn:microsoft.com/office/officeart/2018/2/layout/IconCircleList"/>
    <dgm:cxn modelId="{8FBD628B-C0E2-4E6D-9033-568FD21294EC}" type="presParOf" srcId="{8EC7E50C-8406-408E-B7C6-7123CD659C4A}" destId="{9FDB5765-75FA-4DF7-96A2-18D8793425F2}" srcOrd="2" destOrd="0" presId="urn:microsoft.com/office/officeart/2018/2/layout/IconCircleList"/>
    <dgm:cxn modelId="{A1969927-BB27-4431-926A-8736941FBFF5}" type="presParOf" srcId="{8EC7E50C-8406-408E-B7C6-7123CD659C4A}" destId="{D9CD3234-F362-430D-96D0-310DFDEE750B}" srcOrd="3" destOrd="0" presId="urn:microsoft.com/office/officeart/2018/2/layout/IconCircleList"/>
    <dgm:cxn modelId="{D6C7A06D-0564-40DB-8ECD-472C7379350C}" type="presParOf" srcId="{EAC31D6D-DD8D-4BE0-9686-D7C12200D200}" destId="{A29579DC-A3F6-42FE-AC9D-307B43A98101}" srcOrd="5" destOrd="0" presId="urn:microsoft.com/office/officeart/2018/2/layout/IconCircleList"/>
    <dgm:cxn modelId="{3A5897A7-A8E5-4C97-990E-B7DB41A81B9A}" type="presParOf" srcId="{EAC31D6D-DD8D-4BE0-9686-D7C12200D200}" destId="{2ECA28CB-5531-4941-8E28-D8E7D56D6EC4}" srcOrd="6" destOrd="0" presId="urn:microsoft.com/office/officeart/2018/2/layout/IconCircleList"/>
    <dgm:cxn modelId="{7EB4E26E-7CD9-4497-8212-984FC97F1334}" type="presParOf" srcId="{2ECA28CB-5531-4941-8E28-D8E7D56D6EC4}" destId="{DBE9C629-63FF-48FA-B42A-04FE06ACAEED}" srcOrd="0" destOrd="0" presId="urn:microsoft.com/office/officeart/2018/2/layout/IconCircleList"/>
    <dgm:cxn modelId="{7F2AD469-FA13-46FE-9012-047498DB1039}" type="presParOf" srcId="{2ECA28CB-5531-4941-8E28-D8E7D56D6EC4}" destId="{B196E28C-DC2F-40E5-B95E-303660A15A56}" srcOrd="1" destOrd="0" presId="urn:microsoft.com/office/officeart/2018/2/layout/IconCircleList"/>
    <dgm:cxn modelId="{7260E31E-EE4E-4162-B9AD-FB3F95A10891}" type="presParOf" srcId="{2ECA28CB-5531-4941-8E28-D8E7D56D6EC4}" destId="{5E4AA4F7-2E73-4CDE-8A7B-E0B82C9E34FE}" srcOrd="2" destOrd="0" presId="urn:microsoft.com/office/officeart/2018/2/layout/IconCircleList"/>
    <dgm:cxn modelId="{677CC70D-4F98-4D5B-9B65-E3A8FB98B7FF}" type="presParOf" srcId="{2ECA28CB-5531-4941-8E28-D8E7D56D6EC4}" destId="{BC530ACD-F84E-4B7B-91A1-A9C171874581}" srcOrd="3" destOrd="0" presId="urn:microsoft.com/office/officeart/2018/2/layout/IconCircleList"/>
    <dgm:cxn modelId="{AA54D01E-9807-49B7-9B48-3E2F15CF3D87}" type="presParOf" srcId="{EAC31D6D-DD8D-4BE0-9686-D7C12200D200}" destId="{593006B3-66D9-4B3B-880E-3F8840E0CF3F}" srcOrd="7" destOrd="0" presId="urn:microsoft.com/office/officeart/2018/2/layout/IconCircleList"/>
    <dgm:cxn modelId="{EF1AB69F-0741-4B44-9B7F-291CE1D8B9F2}" type="presParOf" srcId="{EAC31D6D-DD8D-4BE0-9686-D7C12200D200}" destId="{3F6F0A7A-0843-471B-B3E8-25737E39D892}" srcOrd="8" destOrd="0" presId="urn:microsoft.com/office/officeart/2018/2/layout/IconCircleList"/>
    <dgm:cxn modelId="{D5229BF6-50E8-45B5-AB7D-5017A09A4B93}" type="presParOf" srcId="{3F6F0A7A-0843-471B-B3E8-25737E39D892}" destId="{E2F7D48F-AB20-40E5-B3A5-C425DD021996}" srcOrd="0" destOrd="0" presId="urn:microsoft.com/office/officeart/2018/2/layout/IconCircleList"/>
    <dgm:cxn modelId="{BE74C532-6C7F-4486-828F-3817420F2DCA}" type="presParOf" srcId="{3F6F0A7A-0843-471B-B3E8-25737E39D892}" destId="{0163C3E6-E1DB-4251-8A7A-59DD29E27521}" srcOrd="1" destOrd="0" presId="urn:microsoft.com/office/officeart/2018/2/layout/IconCircleList"/>
    <dgm:cxn modelId="{32F32127-1E13-4330-BBF6-0921807D28BA}" type="presParOf" srcId="{3F6F0A7A-0843-471B-B3E8-25737E39D892}" destId="{770E813F-1109-4D20-A4DE-07EAA30BEEE5}" srcOrd="2" destOrd="0" presId="urn:microsoft.com/office/officeart/2018/2/layout/IconCircleList"/>
    <dgm:cxn modelId="{607DFA53-A6DA-4FE3-B327-8A4B8D10C4DB}" type="presParOf" srcId="{3F6F0A7A-0843-471B-B3E8-25737E39D892}" destId="{34934D40-2282-4D5F-B6A6-D3729CCAAD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E98785-B5A9-457F-AD6E-0F569F43406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9A3D22F-6159-4EBD-88B6-440C220C939F}">
      <dgm:prSet/>
      <dgm:spPr/>
      <dgm:t>
        <a:bodyPr/>
        <a:lstStyle/>
        <a:p>
          <a:r>
            <a:rPr lang="en-US" dirty="0"/>
            <a:t>The website also demonstrates the use of forms.</a:t>
          </a:r>
        </a:p>
      </dgm:t>
    </dgm:pt>
    <dgm:pt modelId="{8AD0C5D2-1949-4439-880B-D5BAE522CA76}" type="parTrans" cxnId="{274CD996-E253-4245-8DFF-344B8D62EAD7}">
      <dgm:prSet/>
      <dgm:spPr/>
      <dgm:t>
        <a:bodyPr/>
        <a:lstStyle/>
        <a:p>
          <a:endParaRPr lang="en-US"/>
        </a:p>
      </dgm:t>
    </dgm:pt>
    <dgm:pt modelId="{5D6C4E23-C944-4346-B22A-467EA9FBB05D}" type="sibTrans" cxnId="{274CD996-E253-4245-8DFF-344B8D62EAD7}">
      <dgm:prSet/>
      <dgm:spPr/>
      <dgm:t>
        <a:bodyPr/>
        <a:lstStyle/>
        <a:p>
          <a:endParaRPr lang="en-US"/>
        </a:p>
      </dgm:t>
    </dgm:pt>
    <dgm:pt modelId="{B3F9361B-81FA-46C7-AFA2-1A330941F0AA}">
      <dgm:prSet/>
      <dgm:spPr/>
      <dgm:t>
        <a:bodyPr/>
        <a:lstStyle/>
        <a:p>
          <a:pPr rtl="0"/>
          <a:r>
            <a:rPr lang="en-US" dirty="0"/>
            <a:t>The forms are demonstrated in the Login page as well as </a:t>
          </a:r>
          <a:r>
            <a:rPr lang="en-US" dirty="0">
              <a:latin typeface="Avenir Next LT Pro"/>
            </a:rPr>
            <a:t>in the</a:t>
          </a:r>
          <a:r>
            <a:rPr lang="en-US" dirty="0"/>
            <a:t> Contact page</a:t>
          </a:r>
          <a:r>
            <a:rPr lang="en-US" dirty="0">
              <a:latin typeface="Avenir Next LT Pro"/>
            </a:rPr>
            <a:t>.</a:t>
          </a:r>
          <a:endParaRPr lang="en-US" dirty="0"/>
        </a:p>
      </dgm:t>
    </dgm:pt>
    <dgm:pt modelId="{127637DB-FFFE-4C33-A9DE-59BB4AB7F0AE}" type="parTrans" cxnId="{2D5FE89E-A482-4C0B-B60C-2AE9C45C0E41}">
      <dgm:prSet/>
      <dgm:spPr/>
      <dgm:t>
        <a:bodyPr/>
        <a:lstStyle/>
        <a:p>
          <a:endParaRPr lang="en-US"/>
        </a:p>
      </dgm:t>
    </dgm:pt>
    <dgm:pt modelId="{1359CF87-5047-4357-BE09-1EC062743D68}" type="sibTrans" cxnId="{2D5FE89E-A482-4C0B-B60C-2AE9C45C0E41}">
      <dgm:prSet/>
      <dgm:spPr/>
      <dgm:t>
        <a:bodyPr/>
        <a:lstStyle/>
        <a:p>
          <a:endParaRPr lang="en-US"/>
        </a:p>
      </dgm:t>
    </dgm:pt>
    <dgm:pt modelId="{E1579C3E-FB76-4614-BF8B-3DDE0FF1323A}" type="pres">
      <dgm:prSet presAssocID="{33E98785-B5A9-457F-AD6E-0F569F43406A}" presName="outerComposite" presStyleCnt="0">
        <dgm:presLayoutVars>
          <dgm:chMax val="5"/>
          <dgm:dir/>
          <dgm:resizeHandles val="exact"/>
        </dgm:presLayoutVars>
      </dgm:prSet>
      <dgm:spPr/>
    </dgm:pt>
    <dgm:pt modelId="{764BBE40-EDD8-433A-8611-3DBF1DEF47AC}" type="pres">
      <dgm:prSet presAssocID="{33E98785-B5A9-457F-AD6E-0F569F43406A}" presName="dummyMaxCanvas" presStyleCnt="0">
        <dgm:presLayoutVars/>
      </dgm:prSet>
      <dgm:spPr/>
    </dgm:pt>
    <dgm:pt modelId="{346088A9-FCAB-49EE-88C7-93C6FBEEEF85}" type="pres">
      <dgm:prSet presAssocID="{33E98785-B5A9-457F-AD6E-0F569F43406A}" presName="TwoNodes_1" presStyleLbl="node1" presStyleIdx="0" presStyleCnt="2">
        <dgm:presLayoutVars>
          <dgm:bulletEnabled val="1"/>
        </dgm:presLayoutVars>
      </dgm:prSet>
      <dgm:spPr/>
    </dgm:pt>
    <dgm:pt modelId="{837F3D89-3238-492F-B322-7612CCC7ECB7}" type="pres">
      <dgm:prSet presAssocID="{33E98785-B5A9-457F-AD6E-0F569F43406A}" presName="TwoNodes_2" presStyleLbl="node1" presStyleIdx="1" presStyleCnt="2">
        <dgm:presLayoutVars>
          <dgm:bulletEnabled val="1"/>
        </dgm:presLayoutVars>
      </dgm:prSet>
      <dgm:spPr/>
    </dgm:pt>
    <dgm:pt modelId="{5A6AD1AB-5D1E-4A91-9E41-E0E56370977C}" type="pres">
      <dgm:prSet presAssocID="{33E98785-B5A9-457F-AD6E-0F569F43406A}" presName="TwoConn_1-2" presStyleLbl="fgAccFollowNode1" presStyleIdx="0" presStyleCnt="1">
        <dgm:presLayoutVars>
          <dgm:bulletEnabled val="1"/>
        </dgm:presLayoutVars>
      </dgm:prSet>
      <dgm:spPr/>
    </dgm:pt>
    <dgm:pt modelId="{0368D5BD-E041-4017-BC85-C661A5ADB078}" type="pres">
      <dgm:prSet presAssocID="{33E98785-B5A9-457F-AD6E-0F569F43406A}" presName="TwoNodes_1_text" presStyleLbl="node1" presStyleIdx="1" presStyleCnt="2">
        <dgm:presLayoutVars>
          <dgm:bulletEnabled val="1"/>
        </dgm:presLayoutVars>
      </dgm:prSet>
      <dgm:spPr/>
    </dgm:pt>
    <dgm:pt modelId="{E443F700-EC57-46F4-8C83-BB641444A77F}" type="pres">
      <dgm:prSet presAssocID="{33E98785-B5A9-457F-AD6E-0F569F43406A}" presName="TwoNodes_2_text" presStyleLbl="node1" presStyleIdx="1" presStyleCnt="2">
        <dgm:presLayoutVars>
          <dgm:bulletEnabled val="1"/>
        </dgm:presLayoutVars>
      </dgm:prSet>
      <dgm:spPr/>
    </dgm:pt>
  </dgm:ptLst>
  <dgm:cxnLst>
    <dgm:cxn modelId="{D081BD47-0E91-4049-A93E-FA129D366ABA}" type="presOf" srcId="{B3F9361B-81FA-46C7-AFA2-1A330941F0AA}" destId="{E443F700-EC57-46F4-8C83-BB641444A77F}" srcOrd="1" destOrd="0" presId="urn:microsoft.com/office/officeart/2005/8/layout/vProcess5"/>
    <dgm:cxn modelId="{FA5E7E69-1286-4508-9E12-C5BEC0CDEB10}" type="presOf" srcId="{19A3D22F-6159-4EBD-88B6-440C220C939F}" destId="{0368D5BD-E041-4017-BC85-C661A5ADB078}" srcOrd="1" destOrd="0" presId="urn:microsoft.com/office/officeart/2005/8/layout/vProcess5"/>
    <dgm:cxn modelId="{274CD996-E253-4245-8DFF-344B8D62EAD7}" srcId="{33E98785-B5A9-457F-AD6E-0F569F43406A}" destId="{19A3D22F-6159-4EBD-88B6-440C220C939F}" srcOrd="0" destOrd="0" parTransId="{8AD0C5D2-1949-4439-880B-D5BAE522CA76}" sibTransId="{5D6C4E23-C944-4346-B22A-467EA9FBB05D}"/>
    <dgm:cxn modelId="{2D5FE89E-A482-4C0B-B60C-2AE9C45C0E41}" srcId="{33E98785-B5A9-457F-AD6E-0F569F43406A}" destId="{B3F9361B-81FA-46C7-AFA2-1A330941F0AA}" srcOrd="1" destOrd="0" parTransId="{127637DB-FFFE-4C33-A9DE-59BB4AB7F0AE}" sibTransId="{1359CF87-5047-4357-BE09-1EC062743D68}"/>
    <dgm:cxn modelId="{81C3F3DE-AD4A-40EA-AFD4-998A48870D3E}" type="presOf" srcId="{19A3D22F-6159-4EBD-88B6-440C220C939F}" destId="{346088A9-FCAB-49EE-88C7-93C6FBEEEF85}" srcOrd="0" destOrd="0" presId="urn:microsoft.com/office/officeart/2005/8/layout/vProcess5"/>
    <dgm:cxn modelId="{5C613DF2-38E6-4C8A-8BB9-1DB4D019430D}" type="presOf" srcId="{5D6C4E23-C944-4346-B22A-467EA9FBB05D}" destId="{5A6AD1AB-5D1E-4A91-9E41-E0E56370977C}" srcOrd="0" destOrd="0" presId="urn:microsoft.com/office/officeart/2005/8/layout/vProcess5"/>
    <dgm:cxn modelId="{7C8F5CF3-AD32-40D2-85D6-FB4AC8B47C2F}" type="presOf" srcId="{33E98785-B5A9-457F-AD6E-0F569F43406A}" destId="{E1579C3E-FB76-4614-BF8B-3DDE0FF1323A}" srcOrd="0" destOrd="0" presId="urn:microsoft.com/office/officeart/2005/8/layout/vProcess5"/>
    <dgm:cxn modelId="{794C06FD-D74C-4B80-923C-ECEA929E13DF}" type="presOf" srcId="{B3F9361B-81FA-46C7-AFA2-1A330941F0AA}" destId="{837F3D89-3238-492F-B322-7612CCC7ECB7}" srcOrd="0" destOrd="0" presId="urn:microsoft.com/office/officeart/2005/8/layout/vProcess5"/>
    <dgm:cxn modelId="{9A3BE1F8-5386-489F-8336-7C5B60AC3BDE}" type="presParOf" srcId="{E1579C3E-FB76-4614-BF8B-3DDE0FF1323A}" destId="{764BBE40-EDD8-433A-8611-3DBF1DEF47AC}" srcOrd="0" destOrd="0" presId="urn:microsoft.com/office/officeart/2005/8/layout/vProcess5"/>
    <dgm:cxn modelId="{1D090590-3F92-4A44-9425-BF6A5350C2DC}" type="presParOf" srcId="{E1579C3E-FB76-4614-BF8B-3DDE0FF1323A}" destId="{346088A9-FCAB-49EE-88C7-93C6FBEEEF85}" srcOrd="1" destOrd="0" presId="urn:microsoft.com/office/officeart/2005/8/layout/vProcess5"/>
    <dgm:cxn modelId="{D7BB799E-65A9-4B1A-A689-702E29006A54}" type="presParOf" srcId="{E1579C3E-FB76-4614-BF8B-3DDE0FF1323A}" destId="{837F3D89-3238-492F-B322-7612CCC7ECB7}" srcOrd="2" destOrd="0" presId="urn:microsoft.com/office/officeart/2005/8/layout/vProcess5"/>
    <dgm:cxn modelId="{FE293CDA-C4B6-4A8C-836A-AC0B8749344D}" type="presParOf" srcId="{E1579C3E-FB76-4614-BF8B-3DDE0FF1323A}" destId="{5A6AD1AB-5D1E-4A91-9E41-E0E56370977C}" srcOrd="3" destOrd="0" presId="urn:microsoft.com/office/officeart/2005/8/layout/vProcess5"/>
    <dgm:cxn modelId="{996F6C8C-4057-4650-9D37-416659A89CEF}" type="presParOf" srcId="{E1579C3E-FB76-4614-BF8B-3DDE0FF1323A}" destId="{0368D5BD-E041-4017-BC85-C661A5ADB078}" srcOrd="4" destOrd="0" presId="urn:microsoft.com/office/officeart/2005/8/layout/vProcess5"/>
    <dgm:cxn modelId="{F2E9A1BB-1C7C-4E90-886F-B02831B17882}" type="presParOf" srcId="{E1579C3E-FB76-4614-BF8B-3DDE0FF1323A}" destId="{E443F700-EC57-46F4-8C83-BB641444A77F}"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D8D3D2-4531-491E-A2DA-907A978D8D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31CC87-E76E-438E-A2C6-CB44DE13B47A}">
      <dgm:prSet/>
      <dgm:spPr/>
      <dgm:t>
        <a:bodyPr/>
        <a:lstStyle/>
        <a:p>
          <a:pPr>
            <a:lnSpc>
              <a:spcPct val="100000"/>
            </a:lnSpc>
          </a:pPr>
          <a:r>
            <a:rPr lang="en-US" dirty="0"/>
            <a:t>Bootstrap 5.0 (</a:t>
          </a:r>
          <a:r>
            <a:rPr lang="en-US" dirty="0">
              <a:hlinkClick xmlns:r="http://schemas.openxmlformats.org/officeDocument/2006/relationships" r:id="rId1"/>
            </a:rPr>
            <a:t>https://getbootstrap.com/</a:t>
          </a:r>
          <a:r>
            <a:rPr lang="en-US" dirty="0"/>
            <a:t>)</a:t>
          </a:r>
        </a:p>
      </dgm:t>
    </dgm:pt>
    <dgm:pt modelId="{8B120EB1-4886-4673-B6B7-489D2A200CFE}" type="parTrans" cxnId="{E2163EEA-7A87-42F7-9FB7-CA0E3973F1AD}">
      <dgm:prSet/>
      <dgm:spPr/>
      <dgm:t>
        <a:bodyPr/>
        <a:lstStyle/>
        <a:p>
          <a:endParaRPr lang="en-US"/>
        </a:p>
      </dgm:t>
    </dgm:pt>
    <dgm:pt modelId="{2CF0CBF4-9198-4159-9046-207ACADAD52B}" type="sibTrans" cxnId="{E2163EEA-7A87-42F7-9FB7-CA0E3973F1AD}">
      <dgm:prSet/>
      <dgm:spPr/>
      <dgm:t>
        <a:bodyPr/>
        <a:lstStyle/>
        <a:p>
          <a:endParaRPr lang="en-US"/>
        </a:p>
      </dgm:t>
    </dgm:pt>
    <dgm:pt modelId="{0C5F9460-3E92-41AB-8D4D-1E1041047A8F}">
      <dgm:prSet/>
      <dgm:spPr/>
      <dgm:t>
        <a:bodyPr/>
        <a:lstStyle/>
        <a:p>
          <a:pPr>
            <a:lnSpc>
              <a:spcPct val="100000"/>
            </a:lnSpc>
          </a:pPr>
          <a:r>
            <a:rPr lang="en-US" dirty="0" err="1"/>
            <a:t>Fontawesome</a:t>
          </a:r>
          <a:r>
            <a:rPr lang="en-US" dirty="0"/>
            <a:t> (</a:t>
          </a:r>
          <a:r>
            <a:rPr lang="en-US" dirty="0">
              <a:hlinkClick xmlns:r="http://schemas.openxmlformats.org/officeDocument/2006/relationships" r:id="rId2"/>
            </a:rPr>
            <a:t>https://fontawesome.com/</a:t>
          </a:r>
          <a:r>
            <a:rPr lang="en-US" dirty="0"/>
            <a:t>)</a:t>
          </a:r>
        </a:p>
      </dgm:t>
    </dgm:pt>
    <dgm:pt modelId="{0E445D7D-E52B-4CD8-9BE0-6F8EC09EE454}" type="parTrans" cxnId="{F27C9C2A-84FC-4161-9F2A-56E1E86DE943}">
      <dgm:prSet/>
      <dgm:spPr/>
      <dgm:t>
        <a:bodyPr/>
        <a:lstStyle/>
        <a:p>
          <a:endParaRPr lang="en-US"/>
        </a:p>
      </dgm:t>
    </dgm:pt>
    <dgm:pt modelId="{66F27C70-ABA8-49E0-97FF-5070AAD7764D}" type="sibTrans" cxnId="{F27C9C2A-84FC-4161-9F2A-56E1E86DE943}">
      <dgm:prSet/>
      <dgm:spPr/>
      <dgm:t>
        <a:bodyPr/>
        <a:lstStyle/>
        <a:p>
          <a:endParaRPr lang="en-US"/>
        </a:p>
      </dgm:t>
    </dgm:pt>
    <dgm:pt modelId="{73825B18-E705-49DF-9C61-F3874CA141B7}">
      <dgm:prSet/>
      <dgm:spPr/>
      <dgm:t>
        <a:bodyPr/>
        <a:lstStyle/>
        <a:p>
          <a:pPr>
            <a:lnSpc>
              <a:spcPct val="100000"/>
            </a:lnSpc>
          </a:pPr>
          <a:r>
            <a:rPr lang="en-US" dirty="0"/>
            <a:t>The Noun Project (</a:t>
          </a:r>
          <a:r>
            <a:rPr lang="en-US" dirty="0">
              <a:hlinkClick xmlns:r="http://schemas.openxmlformats.org/officeDocument/2006/relationships" r:id="rId3"/>
            </a:rPr>
            <a:t>https://thenounproject.com/</a:t>
          </a:r>
          <a:r>
            <a:rPr lang="en-US" dirty="0"/>
            <a:t>)</a:t>
          </a:r>
        </a:p>
      </dgm:t>
    </dgm:pt>
    <dgm:pt modelId="{4BE1CAD2-C3FF-4AA5-9CBD-C1E0C837B042}" type="parTrans" cxnId="{C6CFC1A4-A2FB-4A81-BE89-0AA8D9DAF2D9}">
      <dgm:prSet/>
      <dgm:spPr/>
      <dgm:t>
        <a:bodyPr/>
        <a:lstStyle/>
        <a:p>
          <a:endParaRPr lang="en-US"/>
        </a:p>
      </dgm:t>
    </dgm:pt>
    <dgm:pt modelId="{AD598F2D-4986-49C1-A379-44414F5C2217}" type="sibTrans" cxnId="{C6CFC1A4-A2FB-4A81-BE89-0AA8D9DAF2D9}">
      <dgm:prSet/>
      <dgm:spPr/>
      <dgm:t>
        <a:bodyPr/>
        <a:lstStyle/>
        <a:p>
          <a:endParaRPr lang="en-US"/>
        </a:p>
      </dgm:t>
    </dgm:pt>
    <dgm:pt modelId="{01FE65BF-7863-4104-B65B-6B236BB7CD3D}">
      <dgm:prSet phldr="0"/>
      <dgm:spPr/>
      <dgm:t>
        <a:bodyPr/>
        <a:lstStyle/>
        <a:p>
          <a:pPr rtl="0"/>
          <a:r>
            <a:rPr lang="en-US" dirty="0">
              <a:latin typeface="Avenir Next LT Pro"/>
            </a:rPr>
            <a:t>JB HiFi (</a:t>
          </a:r>
          <a:r>
            <a:rPr lang="en-US" dirty="0">
              <a:hlinkClick xmlns:r="http://schemas.openxmlformats.org/officeDocument/2006/relationships" r:id="rId4"/>
            </a:rPr>
            <a:t>https://www.jbhifi.co.nz</a:t>
          </a:r>
          <a:r>
            <a:rPr lang="en-US" dirty="0">
              <a:latin typeface="Avenir Next LT Pro"/>
            </a:rPr>
            <a:t>/)</a:t>
          </a:r>
          <a:endParaRPr lang="en-US" dirty="0"/>
        </a:p>
      </dgm:t>
    </dgm:pt>
    <dgm:pt modelId="{EACF91CC-5B5A-4F24-961F-D4B4E6BDAB85}" type="parTrans" cxnId="{789D2089-5FD8-4E38-9CD3-FE673FF8322F}">
      <dgm:prSet/>
      <dgm:spPr/>
    </dgm:pt>
    <dgm:pt modelId="{FF6AA615-3BD0-493D-8009-88C17266C4A1}" type="sibTrans" cxnId="{789D2089-5FD8-4E38-9CD3-FE673FF8322F}">
      <dgm:prSet/>
      <dgm:spPr/>
    </dgm:pt>
    <dgm:pt modelId="{4202927E-3228-47C0-9826-60B074F516F9}" type="pres">
      <dgm:prSet presAssocID="{94D8D3D2-4531-491E-A2DA-907A978D8D8C}" presName="root" presStyleCnt="0">
        <dgm:presLayoutVars>
          <dgm:dir/>
          <dgm:resizeHandles val="exact"/>
        </dgm:presLayoutVars>
      </dgm:prSet>
      <dgm:spPr/>
    </dgm:pt>
    <dgm:pt modelId="{A9F61BBE-C7F0-4821-95BC-86FB6D333CB3}" type="pres">
      <dgm:prSet presAssocID="{8A31CC87-E76E-438E-A2C6-CB44DE13B47A}" presName="compNode" presStyleCnt="0"/>
      <dgm:spPr/>
    </dgm:pt>
    <dgm:pt modelId="{CFD232A2-568C-4E08-9F78-8E113CFF0209}" type="pres">
      <dgm:prSet presAssocID="{8A31CC87-E76E-438E-A2C6-CB44DE13B47A}" presName="bgRect" presStyleLbl="bgShp" presStyleIdx="0" presStyleCnt="4"/>
      <dgm:spPr/>
    </dgm:pt>
    <dgm:pt modelId="{A0A826F4-1DF3-41C8-8BF5-B910141487BC}" type="pres">
      <dgm:prSet presAssocID="{8A31CC87-E76E-438E-A2C6-CB44DE13B47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t"/>
        </a:ext>
      </dgm:extLst>
    </dgm:pt>
    <dgm:pt modelId="{299E01E1-F4DD-4664-9370-3E1ACEB3FB21}" type="pres">
      <dgm:prSet presAssocID="{8A31CC87-E76E-438E-A2C6-CB44DE13B47A}" presName="spaceRect" presStyleCnt="0"/>
      <dgm:spPr/>
    </dgm:pt>
    <dgm:pt modelId="{0F48D3D6-903E-4060-B4B8-C1F5661AD51A}" type="pres">
      <dgm:prSet presAssocID="{8A31CC87-E76E-438E-A2C6-CB44DE13B47A}" presName="parTx" presStyleLbl="revTx" presStyleIdx="0" presStyleCnt="4">
        <dgm:presLayoutVars>
          <dgm:chMax val="0"/>
          <dgm:chPref val="0"/>
        </dgm:presLayoutVars>
      </dgm:prSet>
      <dgm:spPr/>
    </dgm:pt>
    <dgm:pt modelId="{CA0F279E-2768-457E-A916-97A4F7114290}" type="pres">
      <dgm:prSet presAssocID="{2CF0CBF4-9198-4159-9046-207ACADAD52B}" presName="sibTrans" presStyleCnt="0"/>
      <dgm:spPr/>
    </dgm:pt>
    <dgm:pt modelId="{49414782-9755-49DD-B6CD-D637406C33B2}" type="pres">
      <dgm:prSet presAssocID="{0C5F9460-3E92-41AB-8D4D-1E1041047A8F}" presName="compNode" presStyleCnt="0"/>
      <dgm:spPr/>
    </dgm:pt>
    <dgm:pt modelId="{1943E37F-38D2-48E4-812C-1E59E00D09BF}" type="pres">
      <dgm:prSet presAssocID="{0C5F9460-3E92-41AB-8D4D-1E1041047A8F}" presName="bgRect" presStyleLbl="bgShp" presStyleIdx="1" presStyleCnt="4"/>
      <dgm:spPr/>
    </dgm:pt>
    <dgm:pt modelId="{DD88FC70-1638-4A75-9FEA-F434618FC064}" type="pres">
      <dgm:prSet presAssocID="{0C5F9460-3E92-41AB-8D4D-1E1041047A8F}"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7C3105DB-2310-42D0-AADD-D242FB2356D3}" type="pres">
      <dgm:prSet presAssocID="{0C5F9460-3E92-41AB-8D4D-1E1041047A8F}" presName="spaceRect" presStyleCnt="0"/>
      <dgm:spPr/>
    </dgm:pt>
    <dgm:pt modelId="{C5F7AFCB-5B24-423A-AE6D-4DF9D95DFB71}" type="pres">
      <dgm:prSet presAssocID="{0C5F9460-3E92-41AB-8D4D-1E1041047A8F}" presName="parTx" presStyleLbl="revTx" presStyleIdx="1" presStyleCnt="4">
        <dgm:presLayoutVars>
          <dgm:chMax val="0"/>
          <dgm:chPref val="0"/>
        </dgm:presLayoutVars>
      </dgm:prSet>
      <dgm:spPr/>
    </dgm:pt>
    <dgm:pt modelId="{53A4FA3D-241F-4CF6-A08C-49E30BD934B4}" type="pres">
      <dgm:prSet presAssocID="{66F27C70-ABA8-49E0-97FF-5070AAD7764D}" presName="sibTrans" presStyleCnt="0"/>
      <dgm:spPr/>
    </dgm:pt>
    <dgm:pt modelId="{1706A814-BAB5-4A3A-AC4E-FFE7D9EB721D}" type="pres">
      <dgm:prSet presAssocID="{73825B18-E705-49DF-9C61-F3874CA141B7}" presName="compNode" presStyleCnt="0"/>
      <dgm:spPr/>
    </dgm:pt>
    <dgm:pt modelId="{868AD318-DD4C-49B1-A543-164C0B3108EE}" type="pres">
      <dgm:prSet presAssocID="{73825B18-E705-49DF-9C61-F3874CA141B7}" presName="bgRect" presStyleLbl="bgShp" presStyleIdx="2" presStyleCnt="4"/>
      <dgm:spPr/>
    </dgm:pt>
    <dgm:pt modelId="{6F4F3D4A-6CC3-4A17-B282-FF3B1642589C}" type="pres">
      <dgm:prSet presAssocID="{73825B18-E705-49DF-9C61-F3874CA141B7}"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7CDC71EE-19B8-4817-A4A5-AC5691B694C4}" type="pres">
      <dgm:prSet presAssocID="{73825B18-E705-49DF-9C61-F3874CA141B7}" presName="spaceRect" presStyleCnt="0"/>
      <dgm:spPr/>
    </dgm:pt>
    <dgm:pt modelId="{FC33C83B-FE1B-4518-A3BA-2F1219CF939E}" type="pres">
      <dgm:prSet presAssocID="{73825B18-E705-49DF-9C61-F3874CA141B7}" presName="parTx" presStyleLbl="revTx" presStyleIdx="2" presStyleCnt="4">
        <dgm:presLayoutVars>
          <dgm:chMax val="0"/>
          <dgm:chPref val="0"/>
        </dgm:presLayoutVars>
      </dgm:prSet>
      <dgm:spPr/>
    </dgm:pt>
    <dgm:pt modelId="{0D9D62F5-770A-40C7-AF86-C680DEEF475E}" type="pres">
      <dgm:prSet presAssocID="{AD598F2D-4986-49C1-A379-44414F5C2217}" presName="sibTrans" presStyleCnt="0"/>
      <dgm:spPr/>
    </dgm:pt>
    <dgm:pt modelId="{F7668F75-F7C3-469F-9986-2B00E3A13678}" type="pres">
      <dgm:prSet presAssocID="{01FE65BF-7863-4104-B65B-6B236BB7CD3D}" presName="compNode" presStyleCnt="0"/>
      <dgm:spPr/>
    </dgm:pt>
    <dgm:pt modelId="{55A73B21-42DC-4136-8D37-B80DB47255E9}" type="pres">
      <dgm:prSet presAssocID="{01FE65BF-7863-4104-B65B-6B236BB7CD3D}" presName="bgRect" presStyleLbl="bgShp" presStyleIdx="3" presStyleCnt="4"/>
      <dgm:spPr/>
    </dgm:pt>
    <dgm:pt modelId="{B239D1A1-3290-4037-BC3F-AC2FF776BAD9}" type="pres">
      <dgm:prSet presAssocID="{01FE65BF-7863-4104-B65B-6B236BB7CD3D}" presName="iconRect" presStyleLbl="node1" presStyleIdx="3" presStyleCnt="4"/>
      <dgm:spPr/>
    </dgm:pt>
    <dgm:pt modelId="{3C8262F0-8A33-46B2-8545-A2B897A7A8B2}" type="pres">
      <dgm:prSet presAssocID="{01FE65BF-7863-4104-B65B-6B236BB7CD3D}" presName="spaceRect" presStyleCnt="0"/>
      <dgm:spPr/>
    </dgm:pt>
    <dgm:pt modelId="{E0F3F3D0-9A87-487D-A203-92934BCA76FB}" type="pres">
      <dgm:prSet presAssocID="{01FE65BF-7863-4104-B65B-6B236BB7CD3D}" presName="parTx" presStyleLbl="revTx" presStyleIdx="3" presStyleCnt="4">
        <dgm:presLayoutVars>
          <dgm:chMax val="0"/>
          <dgm:chPref val="0"/>
        </dgm:presLayoutVars>
      </dgm:prSet>
      <dgm:spPr/>
    </dgm:pt>
  </dgm:ptLst>
  <dgm:cxnLst>
    <dgm:cxn modelId="{71033906-6BBB-4F5A-B59A-9F73E1EF68B7}" type="presOf" srcId="{8A31CC87-E76E-438E-A2C6-CB44DE13B47A}" destId="{0F48D3D6-903E-4060-B4B8-C1F5661AD51A}" srcOrd="0" destOrd="0" presId="urn:microsoft.com/office/officeart/2018/2/layout/IconVerticalSolidList"/>
    <dgm:cxn modelId="{D619E709-5C0E-4D65-811C-193B69C5959F}" type="presOf" srcId="{01FE65BF-7863-4104-B65B-6B236BB7CD3D}" destId="{E0F3F3D0-9A87-487D-A203-92934BCA76FB}" srcOrd="0" destOrd="0" presId="urn:microsoft.com/office/officeart/2018/2/layout/IconVerticalSolidList"/>
    <dgm:cxn modelId="{E2B5F61A-4DD2-4E11-9477-BFAA42D21CC3}" type="presOf" srcId="{94D8D3D2-4531-491E-A2DA-907A978D8D8C}" destId="{4202927E-3228-47C0-9826-60B074F516F9}" srcOrd="0" destOrd="0" presId="urn:microsoft.com/office/officeart/2018/2/layout/IconVerticalSolidList"/>
    <dgm:cxn modelId="{F27C9C2A-84FC-4161-9F2A-56E1E86DE943}" srcId="{94D8D3D2-4531-491E-A2DA-907A978D8D8C}" destId="{0C5F9460-3E92-41AB-8D4D-1E1041047A8F}" srcOrd="1" destOrd="0" parTransId="{0E445D7D-E52B-4CD8-9BE0-6F8EC09EE454}" sibTransId="{66F27C70-ABA8-49E0-97FF-5070AAD7764D}"/>
    <dgm:cxn modelId="{789D2089-5FD8-4E38-9CD3-FE673FF8322F}" srcId="{94D8D3D2-4531-491E-A2DA-907A978D8D8C}" destId="{01FE65BF-7863-4104-B65B-6B236BB7CD3D}" srcOrd="3" destOrd="0" parTransId="{EACF91CC-5B5A-4F24-961F-D4B4E6BDAB85}" sibTransId="{FF6AA615-3BD0-493D-8009-88C17266C4A1}"/>
    <dgm:cxn modelId="{C6CFC1A4-A2FB-4A81-BE89-0AA8D9DAF2D9}" srcId="{94D8D3D2-4531-491E-A2DA-907A978D8D8C}" destId="{73825B18-E705-49DF-9C61-F3874CA141B7}" srcOrd="2" destOrd="0" parTransId="{4BE1CAD2-C3FF-4AA5-9CBD-C1E0C837B042}" sibTransId="{AD598F2D-4986-49C1-A379-44414F5C2217}"/>
    <dgm:cxn modelId="{345237C5-EF96-4C99-8EA8-D010095C6B13}" type="presOf" srcId="{73825B18-E705-49DF-9C61-F3874CA141B7}" destId="{FC33C83B-FE1B-4518-A3BA-2F1219CF939E}" srcOrd="0" destOrd="0" presId="urn:microsoft.com/office/officeart/2018/2/layout/IconVerticalSolidList"/>
    <dgm:cxn modelId="{C52673CB-470F-4844-BE0E-84D7833DD880}" type="presOf" srcId="{0C5F9460-3E92-41AB-8D4D-1E1041047A8F}" destId="{C5F7AFCB-5B24-423A-AE6D-4DF9D95DFB71}" srcOrd="0" destOrd="0" presId="urn:microsoft.com/office/officeart/2018/2/layout/IconVerticalSolidList"/>
    <dgm:cxn modelId="{E2163EEA-7A87-42F7-9FB7-CA0E3973F1AD}" srcId="{94D8D3D2-4531-491E-A2DA-907A978D8D8C}" destId="{8A31CC87-E76E-438E-A2C6-CB44DE13B47A}" srcOrd="0" destOrd="0" parTransId="{8B120EB1-4886-4673-B6B7-489D2A200CFE}" sibTransId="{2CF0CBF4-9198-4159-9046-207ACADAD52B}"/>
    <dgm:cxn modelId="{DB1E4F64-A22F-4737-9C8A-A00CF380852B}" type="presParOf" srcId="{4202927E-3228-47C0-9826-60B074F516F9}" destId="{A9F61BBE-C7F0-4821-95BC-86FB6D333CB3}" srcOrd="0" destOrd="0" presId="urn:microsoft.com/office/officeart/2018/2/layout/IconVerticalSolidList"/>
    <dgm:cxn modelId="{75FFFD53-4E0A-441C-8BC2-1BE1F14ED7EC}" type="presParOf" srcId="{A9F61BBE-C7F0-4821-95BC-86FB6D333CB3}" destId="{CFD232A2-568C-4E08-9F78-8E113CFF0209}" srcOrd="0" destOrd="0" presId="urn:microsoft.com/office/officeart/2018/2/layout/IconVerticalSolidList"/>
    <dgm:cxn modelId="{B9396262-B69B-436D-A057-B6165189B26A}" type="presParOf" srcId="{A9F61BBE-C7F0-4821-95BC-86FB6D333CB3}" destId="{A0A826F4-1DF3-41C8-8BF5-B910141487BC}" srcOrd="1" destOrd="0" presId="urn:microsoft.com/office/officeart/2018/2/layout/IconVerticalSolidList"/>
    <dgm:cxn modelId="{94468D9C-0B12-47FD-95DB-E944C28A4A8E}" type="presParOf" srcId="{A9F61BBE-C7F0-4821-95BC-86FB6D333CB3}" destId="{299E01E1-F4DD-4664-9370-3E1ACEB3FB21}" srcOrd="2" destOrd="0" presId="urn:microsoft.com/office/officeart/2018/2/layout/IconVerticalSolidList"/>
    <dgm:cxn modelId="{AB491D29-A09D-4F85-AEC3-6CB1DCF48457}" type="presParOf" srcId="{A9F61BBE-C7F0-4821-95BC-86FB6D333CB3}" destId="{0F48D3D6-903E-4060-B4B8-C1F5661AD51A}" srcOrd="3" destOrd="0" presId="urn:microsoft.com/office/officeart/2018/2/layout/IconVerticalSolidList"/>
    <dgm:cxn modelId="{F28D9160-740D-40A4-B16E-63C52790A7FA}" type="presParOf" srcId="{4202927E-3228-47C0-9826-60B074F516F9}" destId="{CA0F279E-2768-457E-A916-97A4F7114290}" srcOrd="1" destOrd="0" presId="urn:microsoft.com/office/officeart/2018/2/layout/IconVerticalSolidList"/>
    <dgm:cxn modelId="{EB3960FA-6D32-4BDA-8894-1D9671443C72}" type="presParOf" srcId="{4202927E-3228-47C0-9826-60B074F516F9}" destId="{49414782-9755-49DD-B6CD-D637406C33B2}" srcOrd="2" destOrd="0" presId="urn:microsoft.com/office/officeart/2018/2/layout/IconVerticalSolidList"/>
    <dgm:cxn modelId="{BB8003FE-7FD6-4ED5-934E-964FC4A175CB}" type="presParOf" srcId="{49414782-9755-49DD-B6CD-D637406C33B2}" destId="{1943E37F-38D2-48E4-812C-1E59E00D09BF}" srcOrd="0" destOrd="0" presId="urn:microsoft.com/office/officeart/2018/2/layout/IconVerticalSolidList"/>
    <dgm:cxn modelId="{6A8CF4AD-E27F-4A8E-B332-351456BC9CE1}" type="presParOf" srcId="{49414782-9755-49DD-B6CD-D637406C33B2}" destId="{DD88FC70-1638-4A75-9FEA-F434618FC064}" srcOrd="1" destOrd="0" presId="urn:microsoft.com/office/officeart/2018/2/layout/IconVerticalSolidList"/>
    <dgm:cxn modelId="{0E80FDDD-D321-4D5E-BF26-28907FC05823}" type="presParOf" srcId="{49414782-9755-49DD-B6CD-D637406C33B2}" destId="{7C3105DB-2310-42D0-AADD-D242FB2356D3}" srcOrd="2" destOrd="0" presId="urn:microsoft.com/office/officeart/2018/2/layout/IconVerticalSolidList"/>
    <dgm:cxn modelId="{498D8456-B373-40D3-8526-5F7559E30D73}" type="presParOf" srcId="{49414782-9755-49DD-B6CD-D637406C33B2}" destId="{C5F7AFCB-5B24-423A-AE6D-4DF9D95DFB71}" srcOrd="3" destOrd="0" presId="urn:microsoft.com/office/officeart/2018/2/layout/IconVerticalSolidList"/>
    <dgm:cxn modelId="{8D949F46-2D9E-4598-A885-9120F51D8E97}" type="presParOf" srcId="{4202927E-3228-47C0-9826-60B074F516F9}" destId="{53A4FA3D-241F-4CF6-A08C-49E30BD934B4}" srcOrd="3" destOrd="0" presId="urn:microsoft.com/office/officeart/2018/2/layout/IconVerticalSolidList"/>
    <dgm:cxn modelId="{498894ED-BD39-4003-A777-28BFF6888F84}" type="presParOf" srcId="{4202927E-3228-47C0-9826-60B074F516F9}" destId="{1706A814-BAB5-4A3A-AC4E-FFE7D9EB721D}" srcOrd="4" destOrd="0" presId="urn:microsoft.com/office/officeart/2018/2/layout/IconVerticalSolidList"/>
    <dgm:cxn modelId="{793A7C56-9B5A-4168-9FF8-BEF7CAECDAF5}" type="presParOf" srcId="{1706A814-BAB5-4A3A-AC4E-FFE7D9EB721D}" destId="{868AD318-DD4C-49B1-A543-164C0B3108EE}" srcOrd="0" destOrd="0" presId="urn:microsoft.com/office/officeart/2018/2/layout/IconVerticalSolidList"/>
    <dgm:cxn modelId="{85CB835E-092E-4174-98EE-C3075252CD3F}" type="presParOf" srcId="{1706A814-BAB5-4A3A-AC4E-FFE7D9EB721D}" destId="{6F4F3D4A-6CC3-4A17-B282-FF3B1642589C}" srcOrd="1" destOrd="0" presId="urn:microsoft.com/office/officeart/2018/2/layout/IconVerticalSolidList"/>
    <dgm:cxn modelId="{C882CD66-1500-4B4B-B5F1-C38090BD87F3}" type="presParOf" srcId="{1706A814-BAB5-4A3A-AC4E-FFE7D9EB721D}" destId="{7CDC71EE-19B8-4817-A4A5-AC5691B694C4}" srcOrd="2" destOrd="0" presId="urn:microsoft.com/office/officeart/2018/2/layout/IconVerticalSolidList"/>
    <dgm:cxn modelId="{EB4F12CB-CBDB-4F66-865C-F93E2B16A03B}" type="presParOf" srcId="{1706A814-BAB5-4A3A-AC4E-FFE7D9EB721D}" destId="{FC33C83B-FE1B-4518-A3BA-2F1219CF939E}" srcOrd="3" destOrd="0" presId="urn:microsoft.com/office/officeart/2018/2/layout/IconVerticalSolidList"/>
    <dgm:cxn modelId="{C0A8DAC0-9A84-4450-900B-58F1D732E3BC}" type="presParOf" srcId="{4202927E-3228-47C0-9826-60B074F516F9}" destId="{0D9D62F5-770A-40C7-AF86-C680DEEF475E}" srcOrd="5" destOrd="0" presId="urn:microsoft.com/office/officeart/2018/2/layout/IconVerticalSolidList"/>
    <dgm:cxn modelId="{5F9BDFE9-6B84-44CA-8267-562C015C941B}" type="presParOf" srcId="{4202927E-3228-47C0-9826-60B074F516F9}" destId="{F7668F75-F7C3-469F-9986-2B00E3A13678}" srcOrd="6" destOrd="0" presId="urn:microsoft.com/office/officeart/2018/2/layout/IconVerticalSolidList"/>
    <dgm:cxn modelId="{4B15D8A1-3B7C-4674-87FD-C2D965162984}" type="presParOf" srcId="{F7668F75-F7C3-469F-9986-2B00E3A13678}" destId="{55A73B21-42DC-4136-8D37-B80DB47255E9}" srcOrd="0" destOrd="0" presId="urn:microsoft.com/office/officeart/2018/2/layout/IconVerticalSolidList"/>
    <dgm:cxn modelId="{B49A5BCA-4F77-4B60-BAB1-84231D8FECF6}" type="presParOf" srcId="{F7668F75-F7C3-469F-9986-2B00E3A13678}" destId="{B239D1A1-3290-4037-BC3F-AC2FF776BAD9}" srcOrd="1" destOrd="0" presId="urn:microsoft.com/office/officeart/2018/2/layout/IconVerticalSolidList"/>
    <dgm:cxn modelId="{F2118D6A-E370-4233-A129-17EB145C8F87}" type="presParOf" srcId="{F7668F75-F7C3-469F-9986-2B00E3A13678}" destId="{3C8262F0-8A33-46B2-8545-A2B897A7A8B2}" srcOrd="2" destOrd="0" presId="urn:microsoft.com/office/officeart/2018/2/layout/IconVerticalSolidList"/>
    <dgm:cxn modelId="{DBF20C46-C973-4782-A186-ADF5624779C2}" type="presParOf" srcId="{F7668F75-F7C3-469F-9986-2B00E3A13678}" destId="{E0F3F3D0-9A87-487D-A203-92934BCA76F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CB422-79B7-43B8-BF32-9E2858AA52CD}">
      <dsp:nvSpPr>
        <dsp:cNvPr id="0" name=""/>
        <dsp:cNvSpPr/>
      </dsp:nvSpPr>
      <dsp:spPr>
        <a:xfrm>
          <a:off x="0" y="446217"/>
          <a:ext cx="7003777" cy="1594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Website re-design of JB HiFi were based on the UX Research, Analysis and Design paper in Assessment 1</a:t>
          </a:r>
        </a:p>
      </dsp:txBody>
      <dsp:txXfrm>
        <a:off x="77847" y="524064"/>
        <a:ext cx="6848083" cy="1439016"/>
      </dsp:txXfrm>
    </dsp:sp>
    <dsp:sp modelId="{7A68A1CC-2112-4BB3-A594-F4408712E9FB}">
      <dsp:nvSpPr>
        <dsp:cNvPr id="0" name=""/>
        <dsp:cNvSpPr/>
      </dsp:nvSpPr>
      <dsp:spPr>
        <a:xfrm>
          <a:off x="0" y="2124447"/>
          <a:ext cx="7003777" cy="1594710"/>
        </a:xfrm>
        <a:prstGeom prst="roundRect">
          <a:avLst/>
        </a:prstGeom>
        <a:solidFill>
          <a:schemeClr val="accent2">
            <a:hueOff val="-740944"/>
            <a:satOff val="-12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t>Layout and components of the website</a:t>
          </a:r>
          <a:r>
            <a:rPr lang="en-US" sz="2900" kern="1200" dirty="0">
              <a:latin typeface="Avenir Next LT Pro"/>
            </a:rPr>
            <a:t> utilised</a:t>
          </a:r>
          <a:r>
            <a:rPr lang="en-US" sz="2900" kern="1200" dirty="0"/>
            <a:t> LoFi and HiFi wireframes</a:t>
          </a:r>
          <a:r>
            <a:rPr lang="en-US" sz="2900" kern="1200" dirty="0">
              <a:latin typeface="Avenir Next LT Pro"/>
            </a:rPr>
            <a:t> from the paper in Assessment 1</a:t>
          </a:r>
          <a:endParaRPr lang="en-US" sz="2900" kern="1200" dirty="0"/>
        </a:p>
      </dsp:txBody>
      <dsp:txXfrm>
        <a:off x="77847" y="2202294"/>
        <a:ext cx="6848083" cy="1439016"/>
      </dsp:txXfrm>
    </dsp:sp>
    <dsp:sp modelId="{C3EFDE10-2692-4F06-BDA6-AE2CD643C662}">
      <dsp:nvSpPr>
        <dsp:cNvPr id="0" name=""/>
        <dsp:cNvSpPr/>
      </dsp:nvSpPr>
      <dsp:spPr>
        <a:xfrm>
          <a:off x="0" y="3802677"/>
          <a:ext cx="7003777" cy="1594710"/>
        </a:xfrm>
        <a:prstGeom prst="roundRect">
          <a:avLst/>
        </a:prstGeom>
        <a:solidFill>
          <a:schemeClr val="accent2">
            <a:hueOff val="-1481887"/>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Avenir Next LT Pro"/>
            </a:rPr>
            <a:t>Styles were also based on the Style Guide as indicated in the Assessment 1 paper</a:t>
          </a:r>
        </a:p>
      </dsp:txBody>
      <dsp:txXfrm>
        <a:off x="77847" y="3880524"/>
        <a:ext cx="6848083" cy="1439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11AED-B114-4A6B-AD65-D93668E57046}">
      <dsp:nvSpPr>
        <dsp:cNvPr id="0" name=""/>
        <dsp:cNvSpPr/>
      </dsp:nvSpPr>
      <dsp:spPr>
        <a:xfrm>
          <a:off x="1095872" y="963861"/>
          <a:ext cx="1280054" cy="1280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C39A8D-A5AE-44DC-BB21-C28433F5A6B8}">
      <dsp:nvSpPr>
        <dsp:cNvPr id="0" name=""/>
        <dsp:cNvSpPr/>
      </dsp:nvSpPr>
      <dsp:spPr>
        <a:xfrm>
          <a:off x="313616" y="2604817"/>
          <a:ext cx="2844566"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The website was developed using HTML, CSS and JavaScript</a:t>
          </a:r>
        </a:p>
      </dsp:txBody>
      <dsp:txXfrm>
        <a:off x="313616" y="2604817"/>
        <a:ext cx="2844566" cy="765000"/>
      </dsp:txXfrm>
    </dsp:sp>
    <dsp:sp modelId="{15BD1DCE-82F5-46E8-B9F7-83589A20A432}">
      <dsp:nvSpPr>
        <dsp:cNvPr id="0" name=""/>
        <dsp:cNvSpPr/>
      </dsp:nvSpPr>
      <dsp:spPr>
        <a:xfrm>
          <a:off x="4438238" y="963861"/>
          <a:ext cx="1280054" cy="1280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4E47A-7100-46E5-BA49-4B938462E1CE}">
      <dsp:nvSpPr>
        <dsp:cNvPr id="0" name=""/>
        <dsp:cNvSpPr/>
      </dsp:nvSpPr>
      <dsp:spPr>
        <a:xfrm>
          <a:off x="3655982" y="2604817"/>
          <a:ext cx="2844566"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pPr>
          <a:r>
            <a:rPr lang="en-US" sz="1100" kern="1200" dirty="0">
              <a:latin typeface="Avenir Next LT Pro"/>
            </a:rPr>
            <a:t>The Carousel part of the landing page was created using </a:t>
          </a:r>
          <a:r>
            <a:rPr lang="en-US" sz="1100" kern="1200" dirty="0"/>
            <a:t>Bootstrap 5.0. The use of Bootstrap was approved by the tutor.</a:t>
          </a:r>
        </a:p>
      </dsp:txBody>
      <dsp:txXfrm>
        <a:off x="3655982" y="2604817"/>
        <a:ext cx="2844566" cy="765000"/>
      </dsp:txXfrm>
    </dsp:sp>
    <dsp:sp modelId="{4ADA5923-E4AF-47C7-B13B-AEBF78CB1AD6}">
      <dsp:nvSpPr>
        <dsp:cNvPr id="0" name=""/>
        <dsp:cNvSpPr/>
      </dsp:nvSpPr>
      <dsp:spPr>
        <a:xfrm>
          <a:off x="7780603" y="963861"/>
          <a:ext cx="1280054" cy="1280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8FBE7-B0FB-4021-8C31-1FCEF67431AF}">
      <dsp:nvSpPr>
        <dsp:cNvPr id="0" name=""/>
        <dsp:cNvSpPr/>
      </dsp:nvSpPr>
      <dsp:spPr>
        <a:xfrm>
          <a:off x="6998347" y="2604817"/>
          <a:ext cx="2844566"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pPr>
          <a:r>
            <a:rPr lang="en-US" sz="1100" kern="1200" dirty="0"/>
            <a:t>The website is fully responsive to different</a:t>
          </a:r>
          <a:r>
            <a:rPr lang="en-US" sz="1100" kern="1200" dirty="0">
              <a:latin typeface="Avenir Next LT Pro"/>
            </a:rPr>
            <a:t> media screens</a:t>
          </a:r>
          <a:r>
            <a:rPr lang="en-US" sz="1100" kern="1200" dirty="0"/>
            <a:t>, such as Desktop, Tablets, and Mobile phones. Responsiveness of the website were achieved using Media Queries </a:t>
          </a:r>
          <a:r>
            <a:rPr lang="en-US" sz="1100" kern="1200" dirty="0">
              <a:latin typeface="Avenir Next LT Pro"/>
            </a:rPr>
            <a:t>directives</a:t>
          </a:r>
          <a:endParaRPr lang="en-US" sz="1100" kern="1200" dirty="0"/>
        </a:p>
      </dsp:txBody>
      <dsp:txXfrm>
        <a:off x="6998347" y="2604817"/>
        <a:ext cx="2844566"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EFA0-2214-4FB7-8539-020843B7B97C}">
      <dsp:nvSpPr>
        <dsp:cNvPr id="0" name=""/>
        <dsp:cNvSpPr/>
      </dsp:nvSpPr>
      <dsp:spPr>
        <a:xfrm>
          <a:off x="182922" y="610858"/>
          <a:ext cx="909022" cy="90902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F308A-238C-4E98-81DD-130B83459898}">
      <dsp:nvSpPr>
        <dsp:cNvPr id="0" name=""/>
        <dsp:cNvSpPr/>
      </dsp:nvSpPr>
      <dsp:spPr>
        <a:xfrm>
          <a:off x="373817" y="801752"/>
          <a:ext cx="527232" cy="527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DFE3C-41E6-40E2-83FF-D10BDAE73198}">
      <dsp:nvSpPr>
        <dsp:cNvPr id="0" name=""/>
        <dsp:cNvSpPr/>
      </dsp:nvSpPr>
      <dsp:spPr>
        <a:xfrm>
          <a:off x="1286735" y="610858"/>
          <a:ext cx="2142695" cy="9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Products and Cart pages of the website were made interactive using JavaScript</a:t>
          </a:r>
        </a:p>
      </dsp:txBody>
      <dsp:txXfrm>
        <a:off x="1286735" y="610858"/>
        <a:ext cx="2142695" cy="909022"/>
      </dsp:txXfrm>
    </dsp:sp>
    <dsp:sp modelId="{D6D83B57-E144-4A24-9588-4D538414B5B7}">
      <dsp:nvSpPr>
        <dsp:cNvPr id="0" name=""/>
        <dsp:cNvSpPr/>
      </dsp:nvSpPr>
      <dsp:spPr>
        <a:xfrm>
          <a:off x="3802779" y="610858"/>
          <a:ext cx="909022" cy="90902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598C3-8312-4048-B6FC-72AB0D9274A1}">
      <dsp:nvSpPr>
        <dsp:cNvPr id="0" name=""/>
        <dsp:cNvSpPr/>
      </dsp:nvSpPr>
      <dsp:spPr>
        <a:xfrm>
          <a:off x="3993674" y="801752"/>
          <a:ext cx="527232" cy="527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0DB97-C352-4E3C-8F19-437FD7313217}">
      <dsp:nvSpPr>
        <dsp:cNvPr id="0" name=""/>
        <dsp:cNvSpPr/>
      </dsp:nvSpPr>
      <dsp:spPr>
        <a:xfrm>
          <a:off x="4906592" y="610858"/>
          <a:ext cx="2142695" cy="9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sample products demonstrated in the website are dynamically created and are saved in the browser's </a:t>
          </a:r>
          <a:r>
            <a:rPr lang="en-US" sz="1100" kern="1200" err="1"/>
            <a:t>localStorage</a:t>
          </a:r>
          <a:r>
            <a:rPr lang="en-US" sz="1100" kern="1200"/>
            <a:t> object.</a:t>
          </a:r>
          <a:r>
            <a:rPr lang="en-US" sz="1100" kern="1200">
              <a:latin typeface="Avenir Next LT Pro"/>
            </a:rPr>
            <a:t> The </a:t>
          </a:r>
          <a:r>
            <a:rPr lang="en-US" sz="1100" kern="1200" err="1">
              <a:latin typeface="Avenir Next LT Pro"/>
            </a:rPr>
            <a:t>localStorage</a:t>
          </a:r>
          <a:r>
            <a:rPr lang="en-US" sz="1100" kern="1200">
              <a:latin typeface="Avenir Next LT Pro"/>
            </a:rPr>
            <a:t> was utilized as a sort of a database to persist data.</a:t>
          </a:r>
          <a:endParaRPr lang="en-US" sz="1100" kern="1200"/>
        </a:p>
      </dsp:txBody>
      <dsp:txXfrm>
        <a:off x="4906592" y="610858"/>
        <a:ext cx="2142695" cy="909022"/>
      </dsp:txXfrm>
    </dsp:sp>
    <dsp:sp modelId="{3A9D2A16-DC34-4F67-BF4E-CA7706EAC785}">
      <dsp:nvSpPr>
        <dsp:cNvPr id="0" name=""/>
        <dsp:cNvSpPr/>
      </dsp:nvSpPr>
      <dsp:spPr>
        <a:xfrm>
          <a:off x="7422636" y="610858"/>
          <a:ext cx="909022" cy="90902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22A06-7F78-4E36-A60C-1E6C70AF18DF}">
      <dsp:nvSpPr>
        <dsp:cNvPr id="0" name=""/>
        <dsp:cNvSpPr/>
      </dsp:nvSpPr>
      <dsp:spPr>
        <a:xfrm>
          <a:off x="7613530" y="801752"/>
          <a:ext cx="527232" cy="527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D3234-F362-430D-96D0-310DFDEE750B}">
      <dsp:nvSpPr>
        <dsp:cNvPr id="0" name=""/>
        <dsp:cNvSpPr/>
      </dsp:nvSpPr>
      <dsp:spPr>
        <a:xfrm>
          <a:off x="8526448" y="610858"/>
          <a:ext cx="2142695" cy="9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View Cart page of the website is interactive. The user can edit the quantity of the product and the changes are immediately reflected into the invoice part of the page</a:t>
          </a:r>
        </a:p>
      </dsp:txBody>
      <dsp:txXfrm>
        <a:off x="8526448" y="610858"/>
        <a:ext cx="2142695" cy="909022"/>
      </dsp:txXfrm>
    </dsp:sp>
    <dsp:sp modelId="{DBE9C629-63FF-48FA-B42A-04FE06ACAEED}">
      <dsp:nvSpPr>
        <dsp:cNvPr id="0" name=""/>
        <dsp:cNvSpPr/>
      </dsp:nvSpPr>
      <dsp:spPr>
        <a:xfrm>
          <a:off x="182922" y="2142482"/>
          <a:ext cx="909022" cy="90902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6E28C-DC2F-40E5-B95E-303660A15A56}">
      <dsp:nvSpPr>
        <dsp:cNvPr id="0" name=""/>
        <dsp:cNvSpPr/>
      </dsp:nvSpPr>
      <dsp:spPr>
        <a:xfrm>
          <a:off x="373817" y="2333377"/>
          <a:ext cx="527232" cy="527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30ACD-F84E-4B7B-91A1-A9C171874581}">
      <dsp:nvSpPr>
        <dsp:cNvPr id="0" name=""/>
        <dsp:cNvSpPr/>
      </dsp:nvSpPr>
      <dsp:spPr>
        <a:xfrm>
          <a:off x="1286735" y="2142482"/>
          <a:ext cx="2142695" cy="9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Avenir Next LT Pro"/>
            </a:rPr>
            <a:t>The user is also able to remove a product in the View Cart page by clicking the (-) button</a:t>
          </a:r>
        </a:p>
      </dsp:txBody>
      <dsp:txXfrm>
        <a:off x="1286735" y="2142482"/>
        <a:ext cx="2142695" cy="909022"/>
      </dsp:txXfrm>
    </dsp:sp>
    <dsp:sp modelId="{E2F7D48F-AB20-40E5-B3A5-C425DD021996}">
      <dsp:nvSpPr>
        <dsp:cNvPr id="0" name=""/>
        <dsp:cNvSpPr/>
      </dsp:nvSpPr>
      <dsp:spPr>
        <a:xfrm>
          <a:off x="3802779" y="2142482"/>
          <a:ext cx="909022" cy="90902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3C3E6-E1DB-4251-8A7A-59DD29E27521}">
      <dsp:nvSpPr>
        <dsp:cNvPr id="0" name=""/>
        <dsp:cNvSpPr/>
      </dsp:nvSpPr>
      <dsp:spPr>
        <a:xfrm>
          <a:off x="3993674" y="2333377"/>
          <a:ext cx="527232" cy="5272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34D40-2282-4D5F-B6A6-D3729CCAAD77}">
      <dsp:nvSpPr>
        <dsp:cNvPr id="0" name=""/>
        <dsp:cNvSpPr/>
      </dsp:nvSpPr>
      <dsp:spPr>
        <a:xfrm>
          <a:off x="4906592" y="2142482"/>
          <a:ext cx="2142695" cy="9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venir Next LT Pro"/>
            </a:rPr>
            <a:t>Total amount to be paid is also interactively computed based on the product quantity to purchase, the price and any delivery fee</a:t>
          </a:r>
        </a:p>
      </dsp:txBody>
      <dsp:txXfrm>
        <a:off x="4906592" y="2142482"/>
        <a:ext cx="2142695" cy="9090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088A9-FCAB-49EE-88C7-93C6FBEEEF85}">
      <dsp:nvSpPr>
        <dsp:cNvPr id="0" name=""/>
        <dsp:cNvSpPr/>
      </dsp:nvSpPr>
      <dsp:spPr>
        <a:xfrm>
          <a:off x="0" y="0"/>
          <a:ext cx="8633051" cy="19501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website also demonstrates the use of forms.</a:t>
          </a:r>
        </a:p>
      </dsp:txBody>
      <dsp:txXfrm>
        <a:off x="57118" y="57118"/>
        <a:ext cx="6617413" cy="1835919"/>
      </dsp:txXfrm>
    </dsp:sp>
    <dsp:sp modelId="{837F3D89-3238-492F-B322-7612CCC7ECB7}">
      <dsp:nvSpPr>
        <dsp:cNvPr id="0" name=""/>
        <dsp:cNvSpPr/>
      </dsp:nvSpPr>
      <dsp:spPr>
        <a:xfrm>
          <a:off x="1523479" y="2383523"/>
          <a:ext cx="8633051" cy="19501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t>The forms are demonstrated in the Login page as well as </a:t>
          </a:r>
          <a:r>
            <a:rPr lang="en-US" sz="3300" kern="1200" dirty="0">
              <a:latin typeface="Avenir Next LT Pro"/>
            </a:rPr>
            <a:t>in the</a:t>
          </a:r>
          <a:r>
            <a:rPr lang="en-US" sz="3300" kern="1200" dirty="0"/>
            <a:t> Contact page</a:t>
          </a:r>
          <a:r>
            <a:rPr lang="en-US" sz="3300" kern="1200" dirty="0">
              <a:latin typeface="Avenir Next LT Pro"/>
            </a:rPr>
            <a:t>.</a:t>
          </a:r>
          <a:endParaRPr lang="en-US" sz="3300" kern="1200" dirty="0"/>
        </a:p>
      </dsp:txBody>
      <dsp:txXfrm>
        <a:off x="1580597" y="2440641"/>
        <a:ext cx="5727734" cy="1835919"/>
      </dsp:txXfrm>
    </dsp:sp>
    <dsp:sp modelId="{5A6AD1AB-5D1E-4A91-9E41-E0E56370977C}">
      <dsp:nvSpPr>
        <dsp:cNvPr id="0" name=""/>
        <dsp:cNvSpPr/>
      </dsp:nvSpPr>
      <dsp:spPr>
        <a:xfrm>
          <a:off x="7365450" y="1533038"/>
          <a:ext cx="1267601" cy="126760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50660" y="1533038"/>
        <a:ext cx="697181" cy="9538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32A2-568C-4E08-9F78-8E113CFF0209}">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826F4-1DF3-41C8-8BF5-B910141487BC}">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8D3D6-903E-4060-B4B8-C1F5661AD51A}">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100000"/>
            </a:lnSpc>
            <a:spcBef>
              <a:spcPct val="0"/>
            </a:spcBef>
            <a:spcAft>
              <a:spcPct val="35000"/>
            </a:spcAft>
            <a:buNone/>
          </a:pPr>
          <a:r>
            <a:rPr lang="en-US" sz="2200" kern="1200" dirty="0"/>
            <a:t>Bootstrap 5.0 (</a:t>
          </a:r>
          <a:r>
            <a:rPr lang="en-US" sz="2200" kern="1200" dirty="0">
              <a:hlinkClick xmlns:r="http://schemas.openxmlformats.org/officeDocument/2006/relationships" r:id="rId3"/>
            </a:rPr>
            <a:t>https://getbootstrap.com/</a:t>
          </a:r>
          <a:r>
            <a:rPr lang="en-US" sz="2200" kern="1200" dirty="0"/>
            <a:t>)</a:t>
          </a:r>
        </a:p>
      </dsp:txBody>
      <dsp:txXfrm>
        <a:off x="1419739" y="2425"/>
        <a:ext cx="5584037" cy="1229211"/>
      </dsp:txXfrm>
    </dsp:sp>
    <dsp:sp modelId="{1943E37F-38D2-48E4-812C-1E59E00D09BF}">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8FC70-1638-4A75-9FEA-F434618FC064}">
      <dsp:nvSpPr>
        <dsp:cNvPr id="0" name=""/>
        <dsp:cNvSpPr/>
      </dsp:nvSpPr>
      <dsp:spPr>
        <a:xfrm>
          <a:off x="371836" y="1815512"/>
          <a:ext cx="676066" cy="67606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7AFCB-5B24-423A-AE6D-4DF9D95DFB71}">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100000"/>
            </a:lnSpc>
            <a:spcBef>
              <a:spcPct val="0"/>
            </a:spcBef>
            <a:spcAft>
              <a:spcPct val="35000"/>
            </a:spcAft>
            <a:buNone/>
          </a:pPr>
          <a:r>
            <a:rPr lang="en-US" sz="2200" kern="1200" dirty="0" err="1"/>
            <a:t>Fontawesome</a:t>
          </a:r>
          <a:r>
            <a:rPr lang="en-US" sz="2200" kern="1200" dirty="0"/>
            <a:t> (</a:t>
          </a:r>
          <a:r>
            <a:rPr lang="en-US" sz="2200" kern="1200" dirty="0">
              <a:hlinkClick xmlns:r="http://schemas.openxmlformats.org/officeDocument/2006/relationships" r:id="rId6"/>
            </a:rPr>
            <a:t>https://fontawesome.com/</a:t>
          </a:r>
          <a:r>
            <a:rPr lang="en-US" sz="2200" kern="1200" dirty="0"/>
            <a:t>)</a:t>
          </a:r>
        </a:p>
      </dsp:txBody>
      <dsp:txXfrm>
        <a:off x="1419739" y="1538939"/>
        <a:ext cx="5584037" cy="1229211"/>
      </dsp:txXfrm>
    </dsp:sp>
    <dsp:sp modelId="{868AD318-DD4C-49B1-A543-164C0B3108EE}">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F3D4A-6CC3-4A17-B282-FF3B1642589C}">
      <dsp:nvSpPr>
        <dsp:cNvPr id="0" name=""/>
        <dsp:cNvSpPr/>
      </dsp:nvSpPr>
      <dsp:spPr>
        <a:xfrm>
          <a:off x="371836" y="3352026"/>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3C83B-FE1B-4518-A3BA-2F1219CF939E}">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100000"/>
            </a:lnSpc>
            <a:spcBef>
              <a:spcPct val="0"/>
            </a:spcBef>
            <a:spcAft>
              <a:spcPct val="35000"/>
            </a:spcAft>
            <a:buNone/>
          </a:pPr>
          <a:r>
            <a:rPr lang="en-US" sz="2200" kern="1200" dirty="0"/>
            <a:t>The Noun Project (</a:t>
          </a:r>
          <a:r>
            <a:rPr lang="en-US" sz="2200" kern="1200" dirty="0">
              <a:hlinkClick xmlns:r="http://schemas.openxmlformats.org/officeDocument/2006/relationships" r:id="rId9"/>
            </a:rPr>
            <a:t>https://thenounproject.com/</a:t>
          </a:r>
          <a:r>
            <a:rPr lang="en-US" sz="2200" kern="1200" dirty="0"/>
            <a:t>)</a:t>
          </a:r>
        </a:p>
      </dsp:txBody>
      <dsp:txXfrm>
        <a:off x="1419739" y="3075453"/>
        <a:ext cx="5584037" cy="1229211"/>
      </dsp:txXfrm>
    </dsp:sp>
    <dsp:sp modelId="{55A73B21-42DC-4136-8D37-B80DB47255E9}">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9D1A1-3290-4037-BC3F-AC2FF776BAD9}">
      <dsp:nvSpPr>
        <dsp:cNvPr id="0" name=""/>
        <dsp:cNvSpPr/>
      </dsp:nvSpPr>
      <dsp:spPr>
        <a:xfrm>
          <a:off x="371836" y="4888540"/>
          <a:ext cx="676066" cy="676066"/>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3F3D0-9A87-487D-A203-92934BCA76FB}">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venir Next LT Pro"/>
            </a:rPr>
            <a:t>JB HiFi (</a:t>
          </a:r>
          <a:r>
            <a:rPr lang="en-US" sz="2200" kern="1200" dirty="0">
              <a:hlinkClick xmlns:r="http://schemas.openxmlformats.org/officeDocument/2006/relationships" r:id="rId10"/>
            </a:rPr>
            <a:t>https://www.jbhifi.co.nz</a:t>
          </a:r>
          <a:r>
            <a:rPr lang="en-US" sz="2200" kern="1200" dirty="0">
              <a:latin typeface="Avenir Next LT Pro"/>
            </a:rPr>
            <a:t>/)</a:t>
          </a:r>
          <a:endParaRPr lang="en-US" sz="2200" kern="1200" dirty="0"/>
        </a:p>
      </dsp:txBody>
      <dsp:txXfrm>
        <a:off x="1419739" y="4611968"/>
        <a:ext cx="5584037" cy="12292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4/13/2022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9405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4/13/2022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185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4/13/2022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413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4/13/2022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103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4/13/2022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980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4/13/2022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110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4/13/2022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232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4/13/2022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647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4/13/2022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051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4/13/2022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474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4/13/2022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982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4/13/2022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02477397"/>
      </p:ext>
    </p:extLst>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how-technology-impacts-our-knowledge/"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hyperlink" Target="https://cs101-jbhifi.netlify.app" TargetMode="External"/><Relationship Id="rId2" Type="http://schemas.openxmlformats.org/officeDocument/2006/relationships/hyperlink" Target="https://github.com/gagabon501/cs101" TargetMode="Externa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838200" y="744909"/>
            <a:ext cx="4785546" cy="3155419"/>
          </a:xfrm>
        </p:spPr>
        <p:txBody>
          <a:bodyPr anchor="b">
            <a:normAutofit/>
          </a:bodyPr>
          <a:lstStyle/>
          <a:p>
            <a:pPr algn="l"/>
            <a:r>
              <a:rPr lang="en-US" sz="4000" dirty="0">
                <a:solidFill>
                  <a:schemeClr val="tx2"/>
                </a:solidFill>
              </a:rPr>
              <a:t>Website Re-design JB-HiFi</a:t>
            </a:r>
          </a:p>
        </p:txBody>
      </p:sp>
      <p:sp>
        <p:nvSpPr>
          <p:cNvPr id="3" name="Subtitle 2"/>
          <p:cNvSpPr>
            <a:spLocks noGrp="1"/>
          </p:cNvSpPr>
          <p:nvPr>
            <p:ph type="subTitle" idx="1"/>
          </p:nvPr>
        </p:nvSpPr>
        <p:spPr>
          <a:xfrm>
            <a:off x="838200" y="4074784"/>
            <a:ext cx="4785545" cy="2054306"/>
          </a:xfrm>
        </p:spPr>
        <p:txBody>
          <a:bodyPr anchor="t">
            <a:normAutofit/>
          </a:bodyPr>
          <a:lstStyle/>
          <a:p>
            <a:pPr algn="l"/>
            <a:r>
              <a:rPr lang="en-US" sz="2200" dirty="0">
                <a:solidFill>
                  <a:schemeClr val="tx2"/>
                </a:solidFill>
              </a:rPr>
              <a:t>GILBERTO GABON</a:t>
            </a:r>
          </a:p>
          <a:p>
            <a:pPr algn="l"/>
            <a:r>
              <a:rPr lang="en-US" sz="2200" dirty="0">
                <a:solidFill>
                  <a:schemeClr val="tx2"/>
                </a:solidFill>
              </a:rPr>
              <a:t>Author</a:t>
            </a:r>
          </a:p>
          <a:p>
            <a:pPr algn="l"/>
            <a:r>
              <a:rPr lang="en-US" sz="2200" dirty="0">
                <a:solidFill>
                  <a:schemeClr val="tx1"/>
                </a:solidFill>
                <a:ea typeface="+mn-lt"/>
                <a:cs typeface="+mn-lt"/>
              </a:rPr>
              <a:t>270204759@yoobeestudent.ac.nz</a:t>
            </a:r>
            <a:endParaRPr lang="en-US" dirty="0">
              <a:solidFill>
                <a:schemeClr val="tx1"/>
              </a:solidFill>
            </a:endParaRPr>
          </a:p>
          <a:p>
            <a:pPr algn="l"/>
            <a:endParaRPr lang="en-US" sz="2200" dirty="0">
              <a:solidFill>
                <a:schemeClr val="tx2"/>
              </a:solidFill>
            </a:endParaRPr>
          </a:p>
        </p:txBody>
      </p:sp>
      <p:sp>
        <p:nvSpPr>
          <p:cNvPr id="30" name="Rectangle 29">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2615" y="0"/>
            <a:ext cx="6089385"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9048" y="-1"/>
            <a:ext cx="6060354" cy="6857999"/>
          </a:xfrm>
          <a:prstGeom prst="rect">
            <a:avLst/>
          </a:prstGeom>
          <a:blipFill dpi="0" rotWithShape="1">
            <a:blip r:embed="rId2">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3" descr="A light trail of a subway">
            <a:extLst>
              <a:ext uri="{FF2B5EF4-FFF2-40B4-BE49-F238E27FC236}">
                <a16:creationId xmlns:a16="http://schemas.microsoft.com/office/drawing/2014/main" id="{1D110C92-3E6D-B1A1-70AF-629D5B1028D1}"/>
              </a:ext>
            </a:extLst>
          </p:cNvPr>
          <p:cNvPicPr>
            <a:picLocks noChangeAspect="1"/>
          </p:cNvPicPr>
          <p:nvPr/>
        </p:nvPicPr>
        <p:blipFill rotWithShape="1">
          <a:blip r:embed="rId3"/>
          <a:srcRect t="3300" r="6" b="12306"/>
          <a:stretch/>
        </p:blipFill>
        <p:spPr>
          <a:xfrm>
            <a:off x="6732218" y="603378"/>
            <a:ext cx="4817466" cy="2713985"/>
          </a:xfrm>
          <a:prstGeom prst="rect">
            <a:avLst/>
          </a:prstGeom>
        </p:spPr>
      </p:pic>
      <p:pic>
        <p:nvPicPr>
          <p:cNvPr id="5" name="Picture 5">
            <a:extLst>
              <a:ext uri="{FF2B5EF4-FFF2-40B4-BE49-F238E27FC236}">
                <a16:creationId xmlns:a16="http://schemas.microsoft.com/office/drawing/2014/main" id="{33181685-9A99-E7D2-71D1-7C348AAFD7E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790860" y="3524515"/>
            <a:ext cx="4700182" cy="2784858"/>
          </a:xfrm>
          <a:prstGeom prst="rect">
            <a:avLst/>
          </a:prstGeom>
        </p:spPr>
      </p:pic>
      <p:sp>
        <p:nvSpPr>
          <p:cNvPr id="6" name="TextBox 5">
            <a:extLst>
              <a:ext uri="{FF2B5EF4-FFF2-40B4-BE49-F238E27FC236}">
                <a16:creationId xmlns:a16="http://schemas.microsoft.com/office/drawing/2014/main" id="{DE5D5D37-3E0D-0AD8-219A-79F0D392C4B0}"/>
              </a:ext>
            </a:extLst>
          </p:cNvPr>
          <p:cNvSpPr txBox="1"/>
          <p:nvPr/>
        </p:nvSpPr>
        <p:spPr>
          <a:xfrm>
            <a:off x="8712717" y="6109318"/>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DF77DA-4AE7-F281-0A3B-55552C0950EE}"/>
              </a:ext>
            </a:extLst>
          </p:cNvPr>
          <p:cNvSpPr>
            <a:spLocks noGrp="1"/>
          </p:cNvSpPr>
          <p:nvPr>
            <p:ph type="title"/>
          </p:nvPr>
        </p:nvSpPr>
        <p:spPr>
          <a:xfrm>
            <a:off x="838201" y="559813"/>
            <a:ext cx="2819399" cy="5577934"/>
          </a:xfrm>
        </p:spPr>
        <p:txBody>
          <a:bodyPr>
            <a:normAutofit/>
          </a:bodyPr>
          <a:lstStyle/>
          <a:p>
            <a:r>
              <a:rPr lang="en-US" sz="3100"/>
              <a:t>Development Process</a:t>
            </a:r>
          </a:p>
        </p:txBody>
      </p:sp>
      <p:graphicFrame>
        <p:nvGraphicFramePr>
          <p:cNvPr id="27" name="Content Placeholder 2">
            <a:extLst>
              <a:ext uri="{FF2B5EF4-FFF2-40B4-BE49-F238E27FC236}">
                <a16:creationId xmlns:a16="http://schemas.microsoft.com/office/drawing/2014/main" id="{E9C81CE7-1B60-662F-F732-FBC7F7494E36}"/>
              </a:ext>
            </a:extLst>
          </p:cNvPr>
          <p:cNvGraphicFramePr>
            <a:graphicFrameLocks noGrp="1"/>
          </p:cNvGraphicFramePr>
          <p:nvPr>
            <p:ph idx="1"/>
            <p:extLst>
              <p:ext uri="{D42A27DB-BD31-4B8C-83A1-F6EECF244321}">
                <p14:modId xmlns:p14="http://schemas.microsoft.com/office/powerpoint/2010/main" val="195106061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56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F2276EC-FAC1-85EA-AB6A-B069C814CC3A}"/>
              </a:ext>
            </a:extLst>
          </p:cNvPr>
          <p:cNvSpPr>
            <a:spLocks noGrp="1"/>
          </p:cNvSpPr>
          <p:nvPr>
            <p:ph type="title"/>
          </p:nvPr>
        </p:nvSpPr>
        <p:spPr>
          <a:xfrm>
            <a:off x="838200" y="513189"/>
            <a:ext cx="5797883" cy="2667000"/>
          </a:xfrm>
        </p:spPr>
        <p:txBody>
          <a:bodyPr vert="horz" lIns="91440" tIns="45720" rIns="91440" bIns="45720" rtlCol="0" anchor="b">
            <a:normAutofit/>
          </a:bodyPr>
          <a:lstStyle/>
          <a:p>
            <a:r>
              <a:rPr lang="en-US" dirty="0">
                <a:solidFill>
                  <a:schemeClr val="tx2"/>
                </a:solidFill>
              </a:rPr>
              <a:t>Layout of the website</a:t>
            </a:r>
          </a:p>
        </p:txBody>
      </p:sp>
      <p:sp>
        <p:nvSpPr>
          <p:cNvPr id="3" name="Content Placeholder 2">
            <a:extLst>
              <a:ext uri="{FF2B5EF4-FFF2-40B4-BE49-F238E27FC236}">
                <a16:creationId xmlns:a16="http://schemas.microsoft.com/office/drawing/2014/main" id="{C742A949-CA09-82D2-7BAF-DEAA52BC08AC}"/>
              </a:ext>
            </a:extLst>
          </p:cNvPr>
          <p:cNvSpPr>
            <a:spLocks noGrp="1"/>
          </p:cNvSpPr>
          <p:nvPr>
            <p:ph idx="1"/>
          </p:nvPr>
        </p:nvSpPr>
        <p:spPr>
          <a:xfrm>
            <a:off x="838200" y="3408788"/>
            <a:ext cx="5797882" cy="1785690"/>
          </a:xfrm>
        </p:spPr>
        <p:txBody>
          <a:bodyPr vert="horz" lIns="91440" tIns="45720" rIns="91440" bIns="45720" rtlCol="0" anchor="t">
            <a:normAutofit/>
          </a:bodyPr>
          <a:lstStyle/>
          <a:p>
            <a:pPr marL="0" indent="0">
              <a:buNone/>
            </a:pPr>
            <a:r>
              <a:rPr lang="en-US" sz="2200" dirty="0">
                <a:solidFill>
                  <a:schemeClr val="tx2"/>
                </a:solidFill>
              </a:rPr>
              <a:t>The layout of each of the pages of the website were done using CSS directives, CSS Grids and Flexbox directives</a:t>
            </a:r>
          </a:p>
        </p:txBody>
      </p:sp>
      <p:pic>
        <p:nvPicPr>
          <p:cNvPr id="5" name="Picture 4" descr="Computer script on a screen">
            <a:extLst>
              <a:ext uri="{FF2B5EF4-FFF2-40B4-BE49-F238E27FC236}">
                <a16:creationId xmlns:a16="http://schemas.microsoft.com/office/drawing/2014/main" id="{3E8B974C-BD0D-0C60-F495-2A65867F2DD0}"/>
              </a:ext>
            </a:extLst>
          </p:cNvPr>
          <p:cNvPicPr>
            <a:picLocks noChangeAspect="1"/>
          </p:cNvPicPr>
          <p:nvPr/>
        </p:nvPicPr>
        <p:blipFill rotWithShape="1">
          <a:blip r:embed="rId3"/>
          <a:srcRect l="2073" r="39052" b="-7"/>
          <a:stretch/>
        </p:blipFill>
        <p:spPr>
          <a:xfrm>
            <a:off x="7162800" y="10"/>
            <a:ext cx="5029200" cy="5693802"/>
          </a:xfrm>
          <a:prstGeom prst="rect">
            <a:avLst/>
          </a:prstGeom>
        </p:spPr>
      </p:pic>
      <p:sp>
        <p:nvSpPr>
          <p:cNvPr id="17" name="Rectangle 16">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99526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0EBE377A-0DC6-FDAB-7F0D-3D674BB76108}"/>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Functionality of the website</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F0C2EA71-91BC-1573-2AD1-EFE40820E4E5}"/>
              </a:ext>
            </a:extLst>
          </p:cNvPr>
          <p:cNvGraphicFramePr>
            <a:graphicFrameLocks noGrp="1"/>
          </p:cNvGraphicFramePr>
          <p:nvPr>
            <p:ph idx="1"/>
            <p:extLst>
              <p:ext uri="{D42A27DB-BD31-4B8C-83A1-F6EECF244321}">
                <p14:modId xmlns:p14="http://schemas.microsoft.com/office/powerpoint/2010/main" val="2092509396"/>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031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2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6" name="Rectangle 23">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5">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699B6-F648-D161-DB47-C22BA1966AA2}"/>
              </a:ext>
            </a:extLst>
          </p:cNvPr>
          <p:cNvSpPr>
            <a:spLocks noGrp="1"/>
          </p:cNvSpPr>
          <p:nvPr>
            <p:ph type="title"/>
          </p:nvPr>
        </p:nvSpPr>
        <p:spPr>
          <a:xfrm>
            <a:off x="1198182" y="381000"/>
            <a:ext cx="10003218" cy="1600124"/>
          </a:xfrm>
        </p:spPr>
        <p:txBody>
          <a:bodyPr>
            <a:normAutofit/>
          </a:bodyPr>
          <a:lstStyle/>
          <a:p>
            <a:r>
              <a:rPr lang="en-US"/>
              <a:t>Functionality of the website (cont.)</a:t>
            </a:r>
          </a:p>
        </p:txBody>
      </p:sp>
      <p:graphicFrame>
        <p:nvGraphicFramePr>
          <p:cNvPr id="5" name="Content Placeholder 2">
            <a:extLst>
              <a:ext uri="{FF2B5EF4-FFF2-40B4-BE49-F238E27FC236}">
                <a16:creationId xmlns:a16="http://schemas.microsoft.com/office/drawing/2014/main" id="{576BAD90-256E-E8D2-E8FA-B324997487C6}"/>
              </a:ext>
            </a:extLst>
          </p:cNvPr>
          <p:cNvGraphicFramePr>
            <a:graphicFrameLocks noGrp="1"/>
          </p:cNvGraphicFramePr>
          <p:nvPr>
            <p:ph idx="1"/>
            <p:extLst>
              <p:ext uri="{D42A27DB-BD31-4B8C-83A1-F6EECF244321}">
                <p14:modId xmlns:p14="http://schemas.microsoft.com/office/powerpoint/2010/main" val="2832410935"/>
              </p:ext>
            </p:extLst>
          </p:nvPr>
        </p:nvGraphicFramePr>
        <p:xfrm>
          <a:off x="838200" y="2514600"/>
          <a:ext cx="10852067"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13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7A30BBC-16A4-5BD5-F519-330C7D5CD6E6}"/>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Functionality of the website (cont.)</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BF051EED-39F1-AE83-71F5-EA0BE368EDFC}"/>
              </a:ext>
            </a:extLst>
          </p:cNvPr>
          <p:cNvGraphicFramePr>
            <a:graphicFrameLocks noGrp="1"/>
          </p:cNvGraphicFramePr>
          <p:nvPr>
            <p:ph idx="1"/>
            <p:extLst>
              <p:ext uri="{D42A27DB-BD31-4B8C-83A1-F6EECF244321}">
                <p14:modId xmlns:p14="http://schemas.microsoft.com/office/powerpoint/2010/main" val="2570693856"/>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105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77503B5-6451-718B-F03A-2040366037D2}"/>
              </a:ext>
            </a:extLst>
          </p:cNvPr>
          <p:cNvSpPr>
            <a:spLocks noGrp="1"/>
          </p:cNvSpPr>
          <p:nvPr>
            <p:ph type="title"/>
          </p:nvPr>
        </p:nvSpPr>
        <p:spPr>
          <a:xfrm>
            <a:off x="293915" y="559813"/>
            <a:ext cx="5178070" cy="2397324"/>
          </a:xfrm>
        </p:spPr>
        <p:txBody>
          <a:bodyPr>
            <a:normAutofit/>
          </a:bodyPr>
          <a:lstStyle/>
          <a:p>
            <a:r>
              <a:rPr lang="en-US">
                <a:solidFill>
                  <a:schemeClr val="tx2"/>
                </a:solidFill>
              </a:rPr>
              <a:t>Website Deployment</a:t>
            </a:r>
          </a:p>
        </p:txBody>
      </p:sp>
      <p:sp>
        <p:nvSpPr>
          <p:cNvPr id="24" name="Content Placeholder 2">
            <a:extLst>
              <a:ext uri="{FF2B5EF4-FFF2-40B4-BE49-F238E27FC236}">
                <a16:creationId xmlns:a16="http://schemas.microsoft.com/office/drawing/2014/main" id="{1516B245-B542-33E2-6C8D-0FEE2608FF41}"/>
              </a:ext>
            </a:extLst>
          </p:cNvPr>
          <p:cNvSpPr>
            <a:spLocks noGrp="1"/>
          </p:cNvSpPr>
          <p:nvPr>
            <p:ph idx="1"/>
          </p:nvPr>
        </p:nvSpPr>
        <p:spPr>
          <a:xfrm>
            <a:off x="185058" y="2952997"/>
            <a:ext cx="5632991" cy="2912687"/>
          </a:xfrm>
        </p:spPr>
        <p:txBody>
          <a:bodyPr vert="horz" lIns="91440" tIns="45720" rIns="91440" bIns="45720" rtlCol="0" anchor="t">
            <a:normAutofit/>
          </a:bodyPr>
          <a:lstStyle/>
          <a:p>
            <a:r>
              <a:rPr lang="en-US" sz="1600" dirty="0">
                <a:solidFill>
                  <a:schemeClr val="tx2"/>
                </a:solidFill>
              </a:rPr>
              <a:t>Source codes of the website are stored in the author's </a:t>
            </a:r>
            <a:r>
              <a:rPr lang="en-US" sz="1600" dirty="0" err="1">
                <a:solidFill>
                  <a:schemeClr val="tx2"/>
                </a:solidFill>
              </a:rPr>
              <a:t>Github</a:t>
            </a:r>
            <a:r>
              <a:rPr lang="en-US" sz="1600" dirty="0">
                <a:solidFill>
                  <a:schemeClr val="tx2"/>
                </a:solidFill>
              </a:rPr>
              <a:t> repository (</a:t>
            </a:r>
            <a:r>
              <a:rPr lang="en-US" sz="1600" dirty="0">
                <a:solidFill>
                  <a:schemeClr val="tx2"/>
                </a:solidFill>
                <a:ea typeface="+mn-lt"/>
                <a:cs typeface="+mn-lt"/>
                <a:hlinkClick r:id="rId2">
                  <a:extLst>
                    <a:ext uri="{A12FA001-AC4F-418D-AE19-62706E023703}">
                      <ahyp:hlinkClr xmlns:ahyp="http://schemas.microsoft.com/office/drawing/2018/hyperlinkcolor" val="tx"/>
                    </a:ext>
                  </a:extLst>
                </a:hlinkClick>
              </a:rPr>
              <a:t>https://github.com/gagabon501/cs101</a:t>
            </a:r>
            <a:r>
              <a:rPr lang="en-US" sz="1600" dirty="0">
                <a:solidFill>
                  <a:schemeClr val="tx2"/>
                </a:solidFill>
                <a:ea typeface="+mn-lt"/>
                <a:cs typeface="+mn-lt"/>
              </a:rPr>
              <a:t>)</a:t>
            </a:r>
          </a:p>
          <a:p>
            <a:r>
              <a:rPr lang="en-US" sz="1600" dirty="0">
                <a:solidFill>
                  <a:schemeClr val="tx2"/>
                </a:solidFill>
                <a:ea typeface="+mn-lt"/>
                <a:cs typeface="+mn-lt"/>
              </a:rPr>
              <a:t>Live version of the website is deployed in the author's Netlify account (</a:t>
            </a:r>
            <a:r>
              <a:rPr lang="en-US" sz="1600" dirty="0">
                <a:solidFill>
                  <a:schemeClr val="tx2"/>
                </a:solidFill>
                <a:ea typeface="+mn-lt"/>
                <a:cs typeface="+mn-lt"/>
                <a:hlinkClick r:id="rId3">
                  <a:extLst>
                    <a:ext uri="{A12FA001-AC4F-418D-AE19-62706E023703}">
                      <ahyp:hlinkClr xmlns:ahyp="http://schemas.microsoft.com/office/drawing/2018/hyperlinkcolor" val="tx"/>
                    </a:ext>
                  </a:extLst>
                </a:hlinkClick>
              </a:rPr>
              <a:t>https://cs101-jbhifi.netlify.app</a:t>
            </a:r>
            <a:r>
              <a:rPr lang="en-US" sz="1600" dirty="0">
                <a:solidFill>
                  <a:schemeClr val="tx2"/>
                </a:solidFill>
                <a:ea typeface="+mn-lt"/>
                <a:cs typeface="+mn-lt"/>
              </a:rPr>
              <a:t>)</a:t>
            </a:r>
            <a:endParaRPr lang="en-US" sz="1600" dirty="0">
              <a:solidFill>
                <a:schemeClr val="tx2"/>
              </a:solidFill>
            </a:endParaRPr>
          </a:p>
        </p:txBody>
      </p:sp>
      <p:sp>
        <p:nvSpPr>
          <p:cNvPr id="33" name="Rectangle 32">
            <a:extLst>
              <a:ext uri="{FF2B5EF4-FFF2-40B4-BE49-F238E27FC236}">
                <a16:creationId xmlns:a16="http://schemas.microsoft.com/office/drawing/2014/main" id="{7F174AE6-83F4-4EF2-8F3A-E34B1822D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4C30E035-0509-409C-B71F-0650ACB14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19800" y="0"/>
            <a:ext cx="6172198" cy="6858000"/>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Blue and orange gradient with arrows">
            <a:extLst>
              <a:ext uri="{FF2B5EF4-FFF2-40B4-BE49-F238E27FC236}">
                <a16:creationId xmlns:a16="http://schemas.microsoft.com/office/drawing/2014/main" id="{AC1FB49E-9BB7-01F0-DFA3-B0CFFFF53AF1}"/>
              </a:ext>
            </a:extLst>
          </p:cNvPr>
          <p:cNvPicPr>
            <a:picLocks noChangeAspect="1"/>
          </p:cNvPicPr>
          <p:nvPr/>
        </p:nvPicPr>
        <p:blipFill rotWithShape="1">
          <a:blip r:embed="rId5"/>
          <a:srcRect l="33907" r="6093"/>
          <a:stretch/>
        </p:blipFill>
        <p:spPr>
          <a:xfrm>
            <a:off x="6479061" y="734157"/>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9037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34F58-2D4E-D4A8-443E-58DA8D61C01A}"/>
              </a:ext>
            </a:extLst>
          </p:cNvPr>
          <p:cNvSpPr>
            <a:spLocks noGrp="1"/>
          </p:cNvSpPr>
          <p:nvPr>
            <p:ph type="title"/>
          </p:nvPr>
        </p:nvSpPr>
        <p:spPr>
          <a:xfrm>
            <a:off x="838201" y="559813"/>
            <a:ext cx="2819399" cy="5577934"/>
          </a:xfrm>
        </p:spPr>
        <p:txBody>
          <a:bodyPr>
            <a:normAutofit/>
          </a:bodyPr>
          <a:lstStyle/>
          <a:p>
            <a:r>
              <a:rPr lang="en-US" sz="3700"/>
              <a:t>References</a:t>
            </a:r>
          </a:p>
        </p:txBody>
      </p:sp>
      <p:graphicFrame>
        <p:nvGraphicFramePr>
          <p:cNvPr id="5" name="Content Placeholder 2">
            <a:extLst>
              <a:ext uri="{FF2B5EF4-FFF2-40B4-BE49-F238E27FC236}">
                <a16:creationId xmlns:a16="http://schemas.microsoft.com/office/drawing/2014/main" id="{ED44D3E1-E6D9-D687-2B6F-65F13B3B7757}"/>
              </a:ext>
            </a:extLst>
          </p:cNvPr>
          <p:cNvGraphicFramePr>
            <a:graphicFrameLocks noGrp="1"/>
          </p:cNvGraphicFramePr>
          <p:nvPr>
            <p:ph idx="1"/>
            <p:extLst>
              <p:ext uri="{D42A27DB-BD31-4B8C-83A1-F6EECF244321}">
                <p14:modId xmlns:p14="http://schemas.microsoft.com/office/powerpoint/2010/main" val="123543089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2216993"/>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412524"/>
      </a:dk2>
      <a:lt2>
        <a:srgbClr val="E2E6E8"/>
      </a:lt2>
      <a:accent1>
        <a:srgbClr val="BD9B84"/>
      </a:accent1>
      <a:accent2>
        <a:srgbClr val="BA7F80"/>
      </a:accent2>
      <a:accent3>
        <a:srgbClr val="C594A9"/>
      </a:accent3>
      <a:accent4>
        <a:srgbClr val="BA7FB1"/>
      </a:accent4>
      <a:accent5>
        <a:srgbClr val="B996C6"/>
      </a:accent5>
      <a:accent6>
        <a:srgbClr val="927FBA"/>
      </a:accent6>
      <a:hlink>
        <a:srgbClr val="5987A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BlockprintVTI</vt:lpstr>
      <vt:lpstr>Website Re-design JB-HiFi</vt:lpstr>
      <vt:lpstr>Development Process</vt:lpstr>
      <vt:lpstr>Layout of the website</vt:lpstr>
      <vt:lpstr>Functionality of the website</vt:lpstr>
      <vt:lpstr>Functionality of the website (cont.)</vt:lpstr>
      <vt:lpstr>Functionality of the website (cont.)</vt:lpstr>
      <vt:lpstr>Website Deployment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292</cp:revision>
  <dcterms:created xsi:type="dcterms:W3CDTF">2022-04-13T10:35:39Z</dcterms:created>
  <dcterms:modified xsi:type="dcterms:W3CDTF">2022-04-13T11:44:09Z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2022-04-13T10:35:50Z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36ba226a-c374-4c7b-9989-b1e558855bdc</vt:lpwstr>
  </property>
  <property fmtid="{D5CDD505-2E9C-101B-9397-08002B2CF9AE}" pid="8" name="MSIP_Label_c96ed6d7-747c-41fd-b042-ff14484edc24_ContentBits">
    <vt:lpwstr>0</vt:lpwstr>
  </property>
</Properties>
</file>