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sldIdLst>
    <p:sldId id="256" r:id="rId2"/>
    <p:sldId id="281" r:id="rId3"/>
    <p:sldId id="30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mas" initials="C" lastIdx="1" clrIdx="0">
    <p:extLst>
      <p:ext uri="{19B8F6BF-5375-455C-9EA6-DF929625EA0E}">
        <p15:presenceInfo xmlns:p15="http://schemas.microsoft.com/office/powerpoint/2012/main" userId="Christmas" providerId="None"/>
      </p:ext>
    </p:extLst>
  </p:cmAuthor>
  <p:cmAuthor id="2" name="劉聿彤" initials="劉聿彤" lastIdx="0" clrIdx="1">
    <p:extLst>
      <p:ext uri="{19B8F6BF-5375-455C-9EA6-DF929625EA0E}">
        <p15:presenceInfo xmlns:p15="http://schemas.microsoft.com/office/powerpoint/2012/main" userId="S-1-5-21-4294955631-2740003622-195689628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44"/>
    <a:srgbClr val="4F81BD"/>
    <a:srgbClr val="E9C9BB"/>
    <a:srgbClr val="93B89B"/>
    <a:srgbClr val="664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76" autoAdjust="0"/>
  </p:normalViewPr>
  <p:slideViewPr>
    <p:cSldViewPr snapToGrid="0">
      <p:cViewPr varScale="1">
        <p:scale>
          <a:sx n="73" d="100"/>
          <a:sy n="73" d="100"/>
        </p:scale>
        <p:origin x="58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8EEA4-F4B3-437C-A05C-F82C9C726A2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BDEC1-85BB-453E-8568-1675B26A2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52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72FE3-B833-4824-9F9C-20776A60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74DA31-E282-4E2E-AF6C-3A9F1CA5B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F963B9-528F-4B88-A640-2112532E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4E37-FCE8-405D-A102-A2B9ECCF4DD5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F3F2A1-5914-4C6E-A209-0E9A908E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80FB2-EBD6-4E2F-8088-6D5E3017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72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885AE-D1D8-4F49-83E9-33485AF9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18204B-D69C-4A7C-B18F-360AA60F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0A7829-FCC7-440D-8308-A245FB1E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BDF-3FCF-4C32-9A70-56BA9C8B45B5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52C04A-BD7F-41A1-9409-DD686115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486151-A9B4-4E48-9473-2980F7A8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42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914FAA-D6A3-45F7-81C8-E721FFD19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CC9B23-4737-41F3-AE0F-3C3B1FFA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4E2661-C3AC-412B-B25C-D5C2962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437-DEFB-401A-884A-543BD79F341B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075D19-26C8-4F41-ABA4-8BB81325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814BD-89FD-4F57-8B0F-9D4E2037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65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51247-8ED2-43C7-9A23-60E89C83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D37FC-8DA2-4B6B-995D-80C1732E8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70308F-E1B6-4A01-BF66-A680AE41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C4A3-C5F1-4809-A44D-5E8E333EE805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73322-612E-42E0-91D0-BC2F9863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4D975-76A1-44E6-B356-075C3485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0F704-F681-4982-8BCE-9A66CC2F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DD0A5-7A6E-46FA-A628-9C1D362B8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A69E18-9060-44B3-8FB1-FFD1C8F8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1A54-5B31-4EA1-8E3C-AE37A621027E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017ED-580E-4940-8186-17ADDBF6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627C9-6E83-48EA-AD7B-366F5009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81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482B-67DC-473B-AFDA-1DC0BD2D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15A42-08BD-4F49-9927-B734A99AB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2D332C-9175-4521-A33D-8A8FEFE3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9D12D7-9349-47A2-9EAE-01F59C26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D386-590F-49A8-925E-88E8B2B4E821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56C7A-DE12-4751-BDA2-3729550D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C616FF-32BE-4DE6-B693-5B0A8119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02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E3853-C49E-457B-9C4B-F8066CEC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7B9806-1FD0-4F1D-8C9F-637404904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975D2E-1A0A-43D1-AB29-336EDF84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7D6471-5813-4B8D-86E6-4697269EC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F400D7-8577-4518-84EF-F69BC5D46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FB80C0-5044-459E-A481-1446C9C4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D6C0-49A0-4A62-ACA9-19D2F5852360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D35F26-0B04-4BE9-AE2E-C170C7ED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004FDA-4A5E-4A38-B4A0-798AB040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53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80BA1-00D1-4BDA-8615-0A58CAFF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036AD0-9E55-4E42-A2CC-2721CAF5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FA9E-6293-4449-B2B7-DA934294B668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2C262D-F8A6-4C02-94D7-3BA674CB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20ABA2-30FB-495F-86BE-E0F18B40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77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BE7F89-A5AF-477E-A508-05C1207E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EEAB-A8C4-4353-A128-BB980B82733B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E0B3FF-5BCD-4C6E-B643-CF1B1A07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CBF790-9B19-47E7-B3E3-23736F10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12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96254-270F-4505-A636-203FDE2A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8DAEA-4433-47A6-9822-962D9D94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10AD56-5AA6-4131-B1FE-E44C6E75C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D3F848-EACB-4632-8C9E-AC7E3108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F057-7889-44D4-A79B-35E8C4BCA596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710024-A401-45D8-B7B6-5E037D53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68DF39-9A13-4D89-B03B-86CFB096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03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FCE41-160C-492C-8C63-17D42B66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17CFDF-738E-4D93-A284-71BA0097A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0CC2BA-3B3C-47ED-B1C2-4680F769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904F60-2753-4CA4-BC88-454E3EBE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099-A7EC-4D76-A820-55D0C96B8729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0BB6AB-D78B-44B4-BF87-6090193F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F8C3E7-E0B6-4999-80BD-F67CC956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8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47CD84-9BF4-473D-B65A-C7EE3A6A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7F0157-CF77-4DFF-B255-259C309DF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D741CC-D40F-454D-80BD-CF2F7DAC7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FA1F-8AB9-4A77-8935-1DFC0F80D933}" type="datetime1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A01E4C-8B5D-4521-9496-EF1F9EA87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713AA4-AC9E-46B2-A4CF-F10CD1D1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039F-58AE-40A9-BAA6-8D46349A8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61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noFill/>
          </a:ln>
          <a:solidFill>
            <a:srgbClr val="20384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AE477-D5E6-4D23-9533-6A3790D71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7495"/>
            <a:ext cx="9144000" cy="2465514"/>
          </a:xfrm>
        </p:spPr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METAFONT</a:t>
            </a:r>
            <a:r>
              <a:rPr lang="zh-TW" altLang="en-US" dirty="0">
                <a:ea typeface="微軟正黑體" panose="020B0604030504040204" pitchFamily="34" charset="-120"/>
              </a:rPr>
              <a:t>向量字體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sz="3600" dirty="0">
                <a:ea typeface="微軟正黑體" panose="020B0604030504040204" pitchFamily="34" charset="-120"/>
              </a:rPr>
              <a:t>基於</a:t>
            </a:r>
            <a:r>
              <a:rPr lang="en-US" altLang="zh-TW" sz="3600" dirty="0">
                <a:ea typeface="微軟正黑體" panose="020B0604030504040204" pitchFamily="34" charset="-120"/>
              </a:rPr>
              <a:t>METAFONT</a:t>
            </a:r>
            <a:r>
              <a:rPr lang="zh-TW" altLang="en-US" sz="3600" dirty="0">
                <a:ea typeface="微軟正黑體" panose="020B0604030504040204" pitchFamily="34" charset="-120"/>
              </a:rPr>
              <a:t>字型設計軟體開發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71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7A78A-4F7F-4090-B3AC-FA11CD76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METAFONT</a:t>
            </a:r>
            <a:r>
              <a:rPr lang="zh-TW" altLang="en-US" dirty="0"/>
              <a:t>原理展示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676E0-63D5-4E0F-86A3-DD4AB028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/>
              <a:t>模式</a:t>
            </a:r>
            <a:r>
              <a:rPr lang="en-US" altLang="zh-TW" sz="3200" dirty="0"/>
              <a:t>1(</a:t>
            </a:r>
            <a:r>
              <a:rPr lang="zh-TW" altLang="en-US" sz="3200" dirty="0"/>
              <a:t>筆尖固定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D69DF2-A849-44E2-9DC3-51FB2FA4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1026" name="Picture 2" descr="Metafont-example-output.svg">
            <a:extLst>
              <a:ext uri="{FF2B5EF4-FFF2-40B4-BE49-F238E27FC236}">
                <a16:creationId xmlns:a16="http://schemas.microsoft.com/office/drawing/2014/main" id="{5820A5C9-2EA5-4052-942D-ADC15789F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20" y="3352302"/>
            <a:ext cx="414016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77FE69C4-7203-4421-B250-0A1CE8787E79}"/>
              </a:ext>
            </a:extLst>
          </p:cNvPr>
          <p:cNvSpPr/>
          <p:nvPr/>
        </p:nvSpPr>
        <p:spPr>
          <a:xfrm rot="2601613">
            <a:off x="1681276" y="3422749"/>
            <a:ext cx="54393" cy="2526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DB5253E-F2C5-44E5-9CD5-01903A0D2F8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/>
              <a:t>模式</a:t>
            </a:r>
            <a:r>
              <a:rPr lang="en-US" altLang="zh-TW" sz="3200" dirty="0"/>
              <a:t>2 (</a:t>
            </a:r>
            <a:r>
              <a:rPr lang="zh-TW" altLang="en-US" sz="3200" dirty="0"/>
              <a:t>筆尖可改變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DDC84D-CCCE-4676-A4BD-285D891668D3}"/>
              </a:ext>
            </a:extLst>
          </p:cNvPr>
          <p:cNvSpPr/>
          <p:nvPr/>
        </p:nvSpPr>
        <p:spPr>
          <a:xfrm>
            <a:off x="6938682" y="4203224"/>
            <a:ext cx="110584" cy="110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C2FAFBF-254E-498D-9B1B-6768EFF8D0E6}"/>
              </a:ext>
            </a:extLst>
          </p:cNvPr>
          <p:cNvCxnSpPr>
            <a:cxnSpLocks/>
          </p:cNvCxnSpPr>
          <p:nvPr/>
        </p:nvCxnSpPr>
        <p:spPr>
          <a:xfrm>
            <a:off x="10458368" y="3314753"/>
            <a:ext cx="0" cy="18750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33D1E4C-9E6A-465B-8F4F-C4C710AA316C}"/>
              </a:ext>
            </a:extLst>
          </p:cNvPr>
          <p:cNvSpPr/>
          <p:nvPr/>
        </p:nvSpPr>
        <p:spPr>
          <a:xfrm>
            <a:off x="10400535" y="4203224"/>
            <a:ext cx="110584" cy="110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人工輸入 18">
            <a:extLst>
              <a:ext uri="{FF2B5EF4-FFF2-40B4-BE49-F238E27FC236}">
                <a16:creationId xmlns:a16="http://schemas.microsoft.com/office/drawing/2014/main" id="{6C1C2EA2-63BE-43C7-9C47-F99960CA9755}"/>
              </a:ext>
            </a:extLst>
          </p:cNvPr>
          <p:cNvSpPr/>
          <p:nvPr/>
        </p:nvSpPr>
        <p:spPr>
          <a:xfrm>
            <a:off x="6976056" y="3352302"/>
            <a:ext cx="3482300" cy="181786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510 w 10000"/>
              <a:gd name="connsiteY0" fmla="*/ 381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510 w 10000"/>
              <a:gd name="connsiteY4" fmla="*/ 3813 h 10000"/>
              <a:gd name="connsiteX0" fmla="*/ 43 w 10000"/>
              <a:gd name="connsiteY0" fmla="*/ 514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3 w 10000"/>
              <a:gd name="connsiteY4" fmla="*/ 5144 h 10000"/>
              <a:gd name="connsiteX0" fmla="*/ 1 w 10043"/>
              <a:gd name="connsiteY0" fmla="*/ 3104 h 10000"/>
              <a:gd name="connsiteX1" fmla="*/ 10043 w 10043"/>
              <a:gd name="connsiteY1" fmla="*/ 0 h 10000"/>
              <a:gd name="connsiteX2" fmla="*/ 10043 w 10043"/>
              <a:gd name="connsiteY2" fmla="*/ 10000 h 10000"/>
              <a:gd name="connsiteX3" fmla="*/ 43 w 10043"/>
              <a:gd name="connsiteY3" fmla="*/ 10000 h 10000"/>
              <a:gd name="connsiteX4" fmla="*/ 1 w 10043"/>
              <a:gd name="connsiteY4" fmla="*/ 3104 h 10000"/>
              <a:gd name="connsiteX0" fmla="*/ 1 w 10043"/>
              <a:gd name="connsiteY0" fmla="*/ 3104 h 10000"/>
              <a:gd name="connsiteX1" fmla="*/ 10043 w 10043"/>
              <a:gd name="connsiteY1" fmla="*/ 0 h 10000"/>
              <a:gd name="connsiteX2" fmla="*/ 10043 w 10043"/>
              <a:gd name="connsiteY2" fmla="*/ 10000 h 10000"/>
              <a:gd name="connsiteX3" fmla="*/ 43 w 10043"/>
              <a:gd name="connsiteY3" fmla="*/ 7450 h 10000"/>
              <a:gd name="connsiteX4" fmla="*/ 1 w 10043"/>
              <a:gd name="connsiteY4" fmla="*/ 3104 h 10000"/>
              <a:gd name="connsiteX0" fmla="*/ 3 w 10045"/>
              <a:gd name="connsiteY0" fmla="*/ 3104 h 10000"/>
              <a:gd name="connsiteX1" fmla="*/ 10045 w 10045"/>
              <a:gd name="connsiteY1" fmla="*/ 0 h 10000"/>
              <a:gd name="connsiteX2" fmla="*/ 10045 w 10045"/>
              <a:gd name="connsiteY2" fmla="*/ 10000 h 10000"/>
              <a:gd name="connsiteX3" fmla="*/ 13 w 10045"/>
              <a:gd name="connsiteY3" fmla="*/ 6250 h 10000"/>
              <a:gd name="connsiteX4" fmla="*/ 3 w 10045"/>
              <a:gd name="connsiteY4" fmla="*/ 3104 h 10000"/>
              <a:gd name="connsiteX0" fmla="*/ 53 w 10095"/>
              <a:gd name="connsiteY0" fmla="*/ 3104 h 10000"/>
              <a:gd name="connsiteX1" fmla="*/ 10095 w 10095"/>
              <a:gd name="connsiteY1" fmla="*/ 0 h 10000"/>
              <a:gd name="connsiteX2" fmla="*/ 10095 w 10095"/>
              <a:gd name="connsiteY2" fmla="*/ 10000 h 10000"/>
              <a:gd name="connsiteX3" fmla="*/ 0 w 10095"/>
              <a:gd name="connsiteY3" fmla="*/ 6222 h 10000"/>
              <a:gd name="connsiteX4" fmla="*/ 53 w 10095"/>
              <a:gd name="connsiteY4" fmla="*/ 3104 h 10000"/>
              <a:gd name="connsiteX0" fmla="*/ 11 w 10053"/>
              <a:gd name="connsiteY0" fmla="*/ 3104 h 10000"/>
              <a:gd name="connsiteX1" fmla="*/ 10053 w 10053"/>
              <a:gd name="connsiteY1" fmla="*/ 0 h 10000"/>
              <a:gd name="connsiteX2" fmla="*/ 10053 w 10053"/>
              <a:gd name="connsiteY2" fmla="*/ 10000 h 10000"/>
              <a:gd name="connsiteX3" fmla="*/ 0 w 10053"/>
              <a:gd name="connsiteY3" fmla="*/ 6222 h 10000"/>
              <a:gd name="connsiteX4" fmla="*/ 11 w 10053"/>
              <a:gd name="connsiteY4" fmla="*/ 3104 h 10000"/>
              <a:gd name="connsiteX0" fmla="*/ 2 w 10088"/>
              <a:gd name="connsiteY0" fmla="*/ 3383 h 10000"/>
              <a:gd name="connsiteX1" fmla="*/ 10088 w 10088"/>
              <a:gd name="connsiteY1" fmla="*/ 0 h 10000"/>
              <a:gd name="connsiteX2" fmla="*/ 10088 w 10088"/>
              <a:gd name="connsiteY2" fmla="*/ 10000 h 10000"/>
              <a:gd name="connsiteX3" fmla="*/ 35 w 10088"/>
              <a:gd name="connsiteY3" fmla="*/ 6222 h 10000"/>
              <a:gd name="connsiteX4" fmla="*/ 2 w 10088"/>
              <a:gd name="connsiteY4" fmla="*/ 3383 h 10000"/>
              <a:gd name="connsiteX0" fmla="*/ 19 w 10105"/>
              <a:gd name="connsiteY0" fmla="*/ 3383 h 10000"/>
              <a:gd name="connsiteX1" fmla="*/ 10105 w 10105"/>
              <a:gd name="connsiteY1" fmla="*/ 0 h 10000"/>
              <a:gd name="connsiteX2" fmla="*/ 10105 w 10105"/>
              <a:gd name="connsiteY2" fmla="*/ 10000 h 10000"/>
              <a:gd name="connsiteX3" fmla="*/ 0 w 10105"/>
              <a:gd name="connsiteY3" fmla="*/ 6599 h 10000"/>
              <a:gd name="connsiteX4" fmla="*/ 19 w 10105"/>
              <a:gd name="connsiteY4" fmla="*/ 338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5" h="10000">
                <a:moveTo>
                  <a:pt x="19" y="3383"/>
                </a:moveTo>
                <a:lnTo>
                  <a:pt x="10105" y="0"/>
                </a:lnTo>
                <a:lnTo>
                  <a:pt x="10105" y="10000"/>
                </a:lnTo>
                <a:lnTo>
                  <a:pt x="0" y="6599"/>
                </a:lnTo>
                <a:cubicBezTo>
                  <a:pt x="14" y="4980"/>
                  <a:pt x="5" y="5002"/>
                  <a:pt x="19" y="33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8E359B5-F70A-4825-AB35-D442160CADF2}"/>
              </a:ext>
            </a:extLst>
          </p:cNvPr>
          <p:cNvCxnSpPr>
            <a:cxnSpLocks/>
            <a:stCxn id="19" idx="0"/>
            <a:endCxn id="19" idx="3"/>
          </p:cNvCxnSpPr>
          <p:nvPr/>
        </p:nvCxnSpPr>
        <p:spPr>
          <a:xfrm flipH="1">
            <a:off x="6976056" y="3967287"/>
            <a:ext cx="6548" cy="5846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F27EAE-B61A-4B2C-A5F5-A5731C32BDC5}"/>
              </a:ext>
            </a:extLst>
          </p:cNvPr>
          <p:cNvSpPr txBox="1"/>
          <p:nvPr/>
        </p:nvSpPr>
        <p:spPr>
          <a:xfrm>
            <a:off x="2289534" y="5776853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pickup </a:t>
            </a:r>
            <a:r>
              <a:rPr lang="en-US" altLang="zh-TW" sz="2000" dirty="0" err="1"/>
              <a:t>pencircle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E77C61-7708-432E-A365-91E1FE388688}"/>
              </a:ext>
            </a:extLst>
          </p:cNvPr>
          <p:cNvSpPr txBox="1"/>
          <p:nvPr/>
        </p:nvSpPr>
        <p:spPr>
          <a:xfrm>
            <a:off x="7616263" y="5776853"/>
            <a:ext cx="221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penpos1(1pt,90)</a:t>
            </a:r>
          </a:p>
          <a:p>
            <a:r>
              <a:rPr lang="en-US" altLang="zh-TW" sz="2000" dirty="0"/>
              <a:t>penpos1(3pt,90)</a:t>
            </a:r>
          </a:p>
        </p:txBody>
      </p:sp>
    </p:spTree>
    <p:extLst>
      <p:ext uri="{BB962C8B-B14F-4D97-AF65-F5344CB8AC3E}">
        <p14:creationId xmlns:p14="http://schemas.microsoft.com/office/powerpoint/2010/main" val="16668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9 -0.01296 L 0.02279 -0.01273 C 0.025 -0.01273 0.02735 -0.01296 0.02956 -0.0125 C 0.03112 -0.01227 0.03282 -0.01204 0.03425 -0.01111 L 0.03659 -0.00995 C 0.03685 -0.0088 0.03724 -0.00787 0.03776 -0.00717 C 0.03803 -0.00694 0.03829 -0.00694 0.03855 -0.00671 C 0.03868 -0.00579 0.03881 -0.00463 0.03933 -0.00417 C 0.03946 -0.0037 0.03985 -0.0037 0.03998 -0.0037 C 0.04063 -0.00046 0.03985 -0.0044 0.04102 -0.00092 C 0.04115 -0.00069 0.04115 -1.11111E-6 0.04128 0.00046 C 0.04141 0.00093 0.04167 0.00116 0.0418 0.00162 C 0.04193 0.00232 0.04193 0.00301 0.04206 0.00347 C 0.04219 0.00394 0.04258 0.0044 0.04284 0.00486 C 0.04297 0.00533 0.0431 0.00556 0.04323 0.00602 C 0.04349 0.00671 0.04349 0.00741 0.04375 0.00787 C 0.04401 0.00833 0.04428 0.0081 0.04454 0.00833 C 0.04675 0.01227 0.04362 0.00718 0.04649 0.01019 C 0.04675 0.01042 0.04688 0.01111 0.04701 0.01158 C 0.04727 0.01181 0.04753 0.01204 0.04779 0.01227 C 0.04805 0.0125 0.04831 0.0125 0.04857 0.01273 C 0.04883 0.01296 0.04896 0.01343 0.04935 0.01366 C 0.05 0.01435 0.05209 0.01458 0.05248 0.01458 C 0.05534 0.01667 0.05196 0.01435 0.05678 0.01597 C 0.0573 0.01597 0.05756 0.01667 0.05808 0.0169 C 0.05925 0.01736 0.06055 0.01759 0.06185 0.01806 C 0.06211 0.01829 0.0625 0.01852 0.06276 0.01852 C 0.06368 0.01875 0.06459 0.01898 0.0655 0.01898 C 0.06914 0.01898 0.07266 0.01898 0.07631 0.01852 C 0.07696 0.01852 0.07748 0.01783 0.078 0.01759 C 0.07852 0.01759 0.07904 0.01736 0.07956 0.01713 C 0.08112 0.01528 0.07943 0.01713 0.0823 0.01597 C 0.08308 0.01551 0.08373 0.01482 0.08451 0.01458 C 0.0849 0.01435 0.08516 0.01435 0.08555 0.01412 C 0.08607 0.01389 0.08646 0.01343 0.08698 0.0132 C 0.08933 0.01296 0.09167 0.01296 0.09401 0.01273 C 0.09401 0.01296 0.09688 0.01181 0.09753 0.01158 C 0.09792 0.01111 0.09831 0.01088 0.09883 0.01065 C 0.09987 0.01019 0.10274 0.00995 0.10352 0.00972 C 0.10469 0.00949 0.10573 0.00903 0.10678 0.0088 C 0.1086 0.00764 0.10638 0.00903 0.10977 0.00741 C 0.11211 0.00648 0.10782 0.00741 0.11303 0.00602 C 0.11394 0.00579 0.11485 0.00579 0.11576 0.00579 C 0.12657 0.0037 0.11563 0.00486 0.13659 0.0044 C 0.13933 0.00301 0.13724 0.00394 0.13985 0.00301 C 0.14063 0.00278 0.14141 0.00232 0.14232 0.00208 C 0.14323 0.00185 0.14428 0.00185 0.14532 0.00162 L 0.14779 0.00116 C 0.14818 0.00093 0.14857 0.00046 0.14909 0.00046 C 0.14948 0.00023 0.15 0.00023 0.15053 -1.11111E-6 C 0.15105 -0.00023 0.15157 -0.00069 0.15209 -0.00092 L 0.16081 -0.00046 C 0.16355 -0.00023 0.1642 -0.00023 0.1668 0.0007 C 0.16706 0.00093 0.16745 0.00116 0.16784 0.00116 C 0.16823 0.00162 0.16875 0.00208 0.16928 0.00208 C 0.17136 0.00255 0.17553 0.00301 0.17553 0.00324 C 0.17891 0.00556 0.17461 0.00255 0.178 0.0044 C 0.18099 0.00602 0.17735 0.00463 0.18073 0.00579 C 0.18334 0.00741 0.18086 0.00579 0.18308 0.00695 C 0.1836 0.00718 0.18399 0.00764 0.18451 0.00787 C 0.18503 0.0081 0.18737 0.0088 0.18776 0.0088 C 0.18829 0.00903 0.18881 0.00949 0.18933 0.00972 C 0.18959 0.00995 0.18998 0.00995 0.19024 0.01019 C 0.19102 0.01065 0.19154 0.01111 0.19232 0.01158 C 0.19271 0.01158 0.1931 0.01181 0.19349 0.01181 C 0.19688 0.01482 0.19271 0.01134 0.19532 0.0132 C 0.19558 0.01343 0.19597 0.01389 0.19623 0.01412 C 0.19649 0.01435 0.19675 0.01435 0.19701 0.01458 C 0.19792 0.01528 0.19792 0.01551 0.19883 0.01597 C 0.19922 0.0162 0.19974 0.0162 0.20026 0.01644 C 0.20092 0.01667 0.20157 0.0169 0.20235 0.01713 C 0.20274 0.01736 0.20326 0.01759 0.20378 0.01759 C 0.20495 0.01806 0.20612 0.01852 0.2073 0.01898 C 0.20782 0.01921 0.20847 0.01991 0.20899 0.01991 C 0.2125 0.02037 0.21602 0.02014 0.21954 0.02037 L 0.22709 0.01945 C 0.22761 0.01945 0.22826 0.01921 0.22878 0.01898 C 0.22904 0.01875 0.2293 0.01829 0.22956 0.01806 C 0.22982 0.01783 0.23021 0.01783 0.23047 0.01759 C 0.2306 0.01713 0.2306 0.01667 0.23073 0.01644 C 0.23099 0.01597 0.23125 0.01597 0.23151 0.01597 C 0.23451 0.01458 0.23386 0.01505 0.2375 0.01458 C 0.24102 0.01204 0.23659 0.01505 0.23998 0.0132 C 0.2405 0.01296 0.24089 0.0125 0.24128 0.01227 C 0.24167 0.01227 0.24193 0.01204 0.24232 0.01181 C 0.24258 0.01181 0.24284 0.01158 0.24297 0.01158 C 0.2431 0.01111 0.2431 0.01042 0.24323 0.01019 C 0.24375 0.00903 0.24493 0.0088 0.24558 0.00833 C 0.24584 0.0081 0.24623 0.00764 0.24649 0.00741 C 0.24675 0.00718 0.24701 0.00718 0.24727 0.00695 C 0.24896 0.00556 0.24701 0.00671 0.24909 0.00579 C 0.24922 0.00533 0.24961 0.00509 0.24974 0.00486 C 0.25013 0.00417 0.25039 0.00347 0.25079 0.00301 C 0.25105 0.00278 0.25131 0.00278 0.25157 0.00255 C 0.25326 0.00116 0.25118 0.00208 0.25326 0.00116 C 0.25352 0.00093 0.25378 0.0007 0.25404 0.00046 C 0.2543 0.00023 0.25456 0.00023 0.25482 -1.11111E-6 C 0.25508 -0.00046 0.25508 -0.00116 0.25534 -0.00139 C 0.25547 -0.00162 0.25586 -0.00162 0.25599 -0.00185 C 0.25625 -0.00208 0.25651 -0.00255 0.25678 -0.00278 C 0.25704 -0.00301 0.2573 -0.00301 0.25756 -0.00324 C 0.25951 -0.00486 0.25717 -0.00347 0.25899 -0.00463 C 0.25912 -0.00509 0.25912 -0.00555 0.25925 -0.00579 C 0.25951 -0.00625 0.25977 -0.00602 0.26003 -0.00625 C 0.26042 -0.00648 0.26068 -0.00694 0.26107 -0.00717 C 0.26146 -0.00764 0.26211 -0.00764 0.2625 -0.0081 C 0.26589 -0.01111 0.26172 -0.00741 0.26433 -0.00949 C 0.26459 -0.00972 0.26498 -0.01018 0.26524 -0.01042 C 0.26576 -0.01065 0.26628 -0.01065 0.2668 -0.01065 C 0.26758 -0.01111 0.26823 -0.01157 0.26901 -0.01157 C 0.27032 -0.0118 0.27149 -0.01204 0.27279 -0.01204 C 0.27553 -0.01296 0.27474 -0.01296 0.2793 -0.01204 C 0.27995 -0.01204 0.28047 -0.01157 0.28099 -0.01111 C 0.28125 -0.01111 0.28151 -0.01088 0.28178 -0.01065 C 0.28373 -0.00903 0.28138 -0.01065 0.28334 -0.00949 C 0.28347 -0.00903 0.2836 -0.00833 0.28373 -0.0081 C 0.28399 -0.00787 0.28425 -0.00787 0.28451 -0.00764 C 0.28477 -0.00741 0.28503 -0.00694 0.28529 -0.00671 C 0.28555 -0.00648 0.28581 -0.00648 0.28607 -0.00625 C 0.28633 -0.00602 0.28646 -0.00555 0.28672 -0.00532 C 0.28711 -0.00509 0.28816 -0.00463 0.28855 -0.00463 C 0.29037 -0.00231 0.28803 -0.00486 0.29024 -0.00324 C 0.2905 -0.00301 0.29076 -0.00255 0.29102 -0.00231 C 0.29115 -0.00185 0.29115 -0.00139 0.29128 -0.00092 C 0.29141 -0.00046 0.2918 -0.00046 0.29206 -1.11111E-6 C 0.29232 0.00023 0.29258 0.0007 0.29284 0.00116 C 0.29336 0.00463 0.29258 0.00046 0.29349 0.00394 C 0.29362 0.0044 0.29362 0.00486 0.29375 0.00533 C 0.29388 0.00579 0.29414 0.00648 0.29428 0.00695 C 0.2948 0.01204 0.29414 0.00787 0.29506 0.01111 C 0.29532 0.01204 0.29532 0.01296 0.29558 0.01412 C 0.29571 0.01482 0.29584 0.01528 0.2961 0.01597 C 0.2961 0.01644 0.2961 0.0169 0.29623 0.01713 C 0.29649 0.01783 0.29675 0.01806 0.29701 0.01852 C 0.29714 0.01921 0.2974 0.02014 0.29753 0.02083 C 0.29766 0.0213 0.29766 0.02199 0.29779 0.02269 C 0.29792 0.02315 0.29831 0.02384 0.29857 0.02431 C 0.29857 0.02477 0.2987 0.02523 0.29883 0.0257 C 0.29896 0.02639 0.29909 0.02708 0.29922 0.02801 C 0.29987 0.03148 0.29909 0.02894 0.3 0.03148 C 0.30013 0.03218 0.30013 0.03287 0.30026 0.0338 C 0.30039 0.03449 0.30066 0.03519 0.30079 0.03588 C 0.30105 0.0382 0.30118 0.0456 0.30131 0.04745 C 0.30131 0.04815 0.3017 0.04884 0.30183 0.04977 C 0.303 0.05579 0.30105 0.04676 0.30248 0.05324 C 0.30261 0.0537 0.30261 0.05417 0.30274 0.05463 C 0.30287 0.05509 0.30313 0.05533 0.30326 0.05602 C 0.30352 0.05648 0.30365 0.05833 0.30378 0.05903 C 0.30391 0.05995 0.30417 0.06111 0.3043 0.06204 C 0.30469 0.08056 0.30443 0.07176 0.30404 0.10394 C 0.30404 0.10648 0.30352 0.10903 0.303 0.11134 C 0.303 0.1125 0.303 0.11366 0.30274 0.11458 C 0.30274 0.11505 0.30235 0.11528 0.30235 0.11597 C 0.30209 0.1169 0.30222 0.11806 0.30209 0.11898 C 0.30118 0.125 0.30183 0.11759 0.30131 0.12222 C 0.30053 0.12801 0.30157 0.12245 0.30053 0.12616 C 0.30039 0.12662 0.30039 0.12708 0.30026 0.12755 C 0.30013 0.12778 0.29974 0.12801 0.29948 0.12824 C 0.29909 0.13102 0.29961 0.12847 0.29857 0.13056 C 0.29688 0.13357 0.29922 0.13033 0.29727 0.13287 C 0.29675 0.13403 0.29675 0.13449 0.2961 0.13542 C 0.29584 0.13588 0.29558 0.13611 0.29532 0.13634 C 0.29401 0.1382 0.29506 0.13727 0.29375 0.1382 C 0.29258 0.1412 0.29336 0.14051 0.29206 0.1412 C 0.29167 0.14236 0.29102 0.14445 0.29024 0.14514 C 0.29011 0.1456 0.28985 0.1456 0.28959 0.1456 C 0.2892 0.14653 0.28907 0.14792 0.28855 0.14838 C 0.28659 0.14954 0.28894 0.14792 0.28698 0.14977 C 0.28685 0.14977 0.28646 0.15 0.28633 0.15 C 0.28438 0.15185 0.28672 0.15023 0.28477 0.15139 C 0.28451 0.15185 0.28438 0.15255 0.28399 0.15278 C 0.28386 0.15301 0.28347 0.15301 0.28334 0.15324 C 0.28191 0.15556 0.28425 0.1537 0.2823 0.15509 C 0.28178 0.15764 0.28217 0.15602 0.28047 0.15903 L 0.27982 0.16042 C 0.27917 0.16366 0.27995 0.15949 0.27904 0.16296 C 0.27891 0.16343 0.27891 0.16389 0.27878 0.16435 C 0.27761 0.16713 0.27774 0.16667 0.27657 0.16736 C 0.27644 0.16783 0.27644 0.16852 0.27631 0.16875 C 0.27605 0.16921 0.27579 0.16898 0.27553 0.16921 C 0.27526 0.16945 0.275 0.16968 0.27474 0.17014 C 0.27448 0.1706 0.27435 0.17107 0.27409 0.17153 C 0.27357 0.17199 0.27253 0.17222 0.27253 0.17245 C 0.27227 0.17269 0.2711 0.17431 0.27084 0.17454 C 0.27058 0.17477 0.27032 0.17477 0.27006 0.175 C 0.26967 0.17523 0.26941 0.1757 0.26901 0.17593 C 0.26875 0.17616 0.26849 0.17616 0.26823 0.17639 C 0.26654 0.17778 0.26862 0.17685 0.26654 0.17778 C 0.26628 0.17801 0.26602 0.17847 0.26576 0.17847 C 0.26485 0.17894 0.26276 0.1794 0.26276 0.17963 C 0.2625 0.17963 0.26211 0.18009 0.26172 0.18033 C 0.26159 0.18056 0.26133 0.18056 0.26107 0.18079 C 0.26042 0.18102 0.2599 0.18148 0.25925 0.18171 C 0.25873 0.18195 0.25808 0.18195 0.25756 0.18218 C 0.25573 0.1838 0.2573 0.18264 0.25482 0.18333 C 0.25339 0.18403 0.25469 0.1838 0.253 0.18472 C 0.25261 0.18495 0.25209 0.18519 0.25157 0.18519 C 0.25026 0.18681 0.25131 0.18565 0.24922 0.18658 C 0.24519 0.1882 0.24974 0.18681 0.2461 0.18796 C 0.24558 0.1882 0.24519 0.18843 0.2448 0.18889 C 0.24441 0.18889 0.24414 0.18912 0.24375 0.18912 C 0.24115 0.19097 0.24441 0.18935 0.2418 0.19051 C 0.24115 0.1912 0.24076 0.1919 0.23998 0.19236 C 0.23972 0.19259 0.23933 0.19259 0.23907 0.19283 C 0.23868 0.19306 0.23842 0.19352 0.23803 0.19375 C 0.23737 0.19398 0.23464 0.19445 0.23425 0.19445 C 0.23334 0.19514 0.23269 0.1956 0.23178 0.19583 C 0.22956 0.19676 0.2293 0.19676 0.22735 0.19722 C 0.22696 0.19745 0.2267 0.19792 0.22631 0.19815 C 0.22526 0.19838 0.22422 0.19838 0.22331 0.19861 C 0.22266 0.19861 0.22214 0.19884 0.22149 0.19908 C 0.21875 0.20162 0.22279 0.19815 0.21901 0.20023 C 0.21875 0.20046 0.21849 0.20093 0.21823 0.20116 C 0.2181 0.20139 0.21784 0.20139 0.21758 0.20162 C 0.21719 0.20185 0.21693 0.20232 0.21654 0.20255 C 0.21602 0.20301 0.2155 0.20301 0.21498 0.20347 C 0.21459 0.2037 0.2142 0.20417 0.21381 0.2044 C 0.21342 0.20463 0.21289 0.20463 0.2125 0.20486 C 0.21211 0.20509 0.21172 0.20556 0.21133 0.20556 C 0.21016 0.20602 0.20912 0.20602 0.20808 0.20602 C 0.20664 0.20625 0.20534 0.20671 0.20404 0.20695 C 0.20313 0.20718 0.20222 0.20718 0.20131 0.20741 C 0.20053 0.20764 0.19974 0.20764 0.19909 0.20787 C 0.19753 0.20972 0.19883 0.20833 0.19584 0.20926 C 0.18972 0.21088 0.19766 0.20972 0.18907 0.21065 C 0.18412 0.21227 0.1892 0.21065 0.1836 0.21181 C 0.18243 0.21204 0.18138 0.2125 0.18034 0.21273 C 0.17956 0.21296 0.17878 0.21296 0.178 0.2132 C 0.17774 0.21343 0.17735 0.21343 0.17709 0.21366 C 0.17657 0.21389 0.17605 0.21435 0.17553 0.21458 C 0.175 0.21482 0.17448 0.21482 0.17409 0.21505 L 0.17032 0.21644 C 0.16823 0.21806 0.17019 0.21667 0.16654 0.21759 C 0.15886 0.21968 0.16654 0.21852 0.15951 0.21945 C 0.15313 0.2213 0.15964 0.21945 0.15404 0.22083 C 0.15287 0.22107 0.1517 0.22153 0.15053 0.22176 C 0.14935 0.22199 0.14805 0.22199 0.14675 0.22222 L 0.13425 0.2213 C 0.128 0.2206 0.13464 0.2213 0.13034 0.21991 C 0.12943 0.21968 0.12852 0.21945 0.12748 0.21945 C 0.12409 0.21921 0.12058 0.21921 0.11706 0.21898 C 0.11498 0.21875 0.11303 0.21852 0.11107 0.21806 C 0.1086 0.21759 0.11146 0.21783 0.10899 0.21667 C 0.10834 0.21644 0.10756 0.21644 0.10678 0.21644 C 0.10651 0.21597 0.10612 0.21574 0.10573 0.21551 C 0.10534 0.21505 0.10482 0.21482 0.1043 0.21458 C 0.10209 0.21343 0.10313 0.21389 0.10131 0.2132 C 0.10105 0.21296 0.10079 0.2125 0.10053 0.21227 C 0.09974 0.21181 0.09779 0.21158 0.09727 0.21134 C 0.09284 0.20833 0.09987 0.2132 0.09428 0.21019 C 0.09401 0.20995 0.09375 0.20949 0.09349 0.20926 C 0.09323 0.20903 0.09284 0.20903 0.09258 0.2088 C 0.09206 0.20857 0.09154 0.2081 0.09102 0.20787 C 0.09024 0.20764 0.08959 0.20764 0.08881 0.20741 C 0.07631 0.20486 0.08776 0.20695 0.07956 0.20556 C 0.07136 0.2044 0.07774 0.20509 0.06928 0.2044 C 0.06901 0.20394 0.06862 0.2037 0.06823 0.20347 C 0.06771 0.20324 0.06706 0.20324 0.06654 0.20301 C 0.06602 0.20278 0.0655 0.20278 0.06498 0.20255 C 0.06485 0.20232 0.06459 0.20185 0.06433 0.20162 C 0.06303 0.2007 0.06224 0.20046 0.06107 0.2 C 0.06081 0.19954 0.06055 0.19908 0.06029 0.19908 C 0.05925 0.19861 0.0573 0.19815 0.0573 0.19838 C 0.05691 0.19792 0.05651 0.19745 0.05599 0.19722 C 0.05573 0.19699 0.0556 0.19699 0.05534 0.19676 C 0.05482 0.19653 0.05443 0.19607 0.05404 0.19583 C 0.05378 0.1956 0.05339 0.1956 0.053 0.19537 C 0.05066 0.19398 0.05352 0.19514 0.05079 0.19421 C 0.04844 0.1912 0.05222 0.1956 0.04883 0.19283 C 0.04818 0.19236 0.04792 0.1912 0.04727 0.19097 C 0.04701 0.19097 0.04584 0.19051 0.04558 0.19005 C 0.04532 0.18982 0.04506 0.18935 0.0448 0.18912 C 0.04454 0.18912 0.04428 0.18889 0.04401 0.18889 C 0.04375 0.18843 0.04362 0.1882 0.04323 0.18796 C 0.04297 0.18773 0.04258 0.18773 0.04232 0.1875 C 0.04193 0.18727 0.04167 0.18681 0.04128 0.18658 C 0.0405 0.18588 0.0405 0.18634 0.03959 0.18565 C 0.03907 0.18542 0.03868 0.18495 0.03829 0.18472 C 0.03803 0.18472 0.03776 0.18449 0.0375 0.18426 C 0.03724 0.18403 0.03685 0.18357 0.03659 0.18333 C 0.03607 0.1831 0.03555 0.1831 0.03503 0.1831 C 0.03477 0.18287 0.03438 0.18264 0.03399 0.18264 C 0.03217 0.18033 0.03451 0.18287 0.0323 0.18125 C 0.03204 0.18102 0.03178 0.18056 0.03151 0.18033 C 0.03125 0.18009 0.03099 0.18009 0.03073 0.17986 C 0.03047 0.17963 0.03008 0.17917 0.02982 0.17894 C 0.0293 0.1787 0.02878 0.17847 0.02826 0.17801 C 0.028 0.17778 0.02761 0.17755 0.02735 0.17732 C 0.02696 0.17708 0.02657 0.17685 0.02631 0.17685 C 0.02579 0.17662 0.02526 0.17616 0.02474 0.17593 C 0.02448 0.1757 0.02409 0.1757 0.02383 0.17546 C 0.02006 0.17338 0.02279 0.17477 0.02058 0.17361 C 0.01862 0.17153 0.0211 0.17408 0.01875 0.17222 C 0.01849 0.17222 0.01836 0.17176 0.0181 0.17153 C 0.01745 0.17083 0.01693 0.17107 0.01628 0.1706 C 0.01589 0.17037 0.01563 0.16991 0.01524 0.16968 C 0.01511 0.16945 0.01472 0.16945 0.01459 0.16921 C 0.01433 0.16898 0.01407 0.16852 0.01381 0.16829 C 0.01342 0.16806 0.01316 0.16806 0.01276 0.16783 C 0.0125 0.16759 0.01224 0.16736 0.01198 0.1669 C 0.0112 0.1662 0.01094 0.1662 0.01029 0.16528 C 0.00899 0.16343 0.01016 0.16412 0.00873 0.16343 C 0.00834 0.1625 0.00769 0.16181 0.0073 0.16088 C 0.00678 0.15949 0.00678 0.15926 0.00599 0.1581 C 0.00586 0.15787 0.0056 0.15741 0.00534 0.15718 C 0.00274 0.15046 0.00547 0.15741 0.00352 0.15324 C 0.00339 0.15278 0.00326 0.15232 0.003 0.15185 C 0.00287 0.15139 0.00248 0.15116 0.00235 0.15046 C 0.00209 0.15 0.00196 0.14931 0.00183 0.14884 C 0.00131 0.14745 0.00118 0.14745 0.00053 0.14607 C -4.16667E-6 0.14236 0.00079 0.1463 -0.00052 0.14306 C -0.00065 0.14259 -0.00065 0.14213 -0.00065 0.14167 C -0.00091 0.14097 -0.00104 0.14051 -0.00117 0.13982 C -0.00143 0.13935 -0.00169 0.13912 -0.00195 0.13866 C -0.00221 0.13704 -0.00234 0.13519 -0.00299 0.13403 C -0.00312 0.1338 -0.00351 0.13357 -0.00377 0.13333 C -0.00429 0.12755 -0.00351 0.13357 -0.00442 0.12963 C -0.00455 0.12917 -0.00455 0.12847 -0.00468 0.12801 C -0.00494 0.12639 -0.00507 0.12639 -0.00546 0.12477 C -0.00559 0.12384 -0.00559 0.12292 -0.00572 0.12222 C -0.00586 0.12153 -0.00612 0.12107 -0.00625 0.12037 C -0.00638 0.11968 -0.00638 0.11921 -0.00651 0.11852 C -0.00664 0.11759 -0.00677 0.1169 -0.0069 0.11597 C -0.00703 0.11551 -0.00729 0.11158 -0.00742 0.11111 C -0.00755 0.11042 -0.00781 0.11019 -0.00794 0.10972 C -0.00807 0.10926 -0.00807 0.1088 -0.0082 0.10833 C -0.00833 0.10787 -0.00859 0.10741 -0.00872 0.10695 C -0.00924 0.10533 -0.00872 0.10579 -0.00924 0.10394 C -0.00937 0.10347 -0.0095 0.10301 -0.00976 0.10255 C -0.00989 0.10232 -0.01015 0.10232 -0.01041 0.10208 C -0.01106 0.09884 -0.01028 0.10301 -0.01119 0.09954 C -0.01211 0.09607 -0.01041 0.1007 -0.01224 0.0963 C -0.01224 0.09583 -0.01237 0.09537 -0.0125 0.09491 C -0.01263 0.09445 -0.01289 0.09421 -0.01302 0.09375 C -0.01393 0.08958 -0.0125 0.09398 -0.01367 0.09051 C -0.0138 0.09005 -0.0138 0.08935 -0.01393 0.08889 C -0.01419 0.0875 -0.01471 0.08472 -0.01471 0.08495 C -0.01484 0.0838 -0.01484 0.08264 -0.01497 0.08171 C -0.0151 0.08102 -0.01536 0.08033 -0.01549 0.0794 C -0.01575 0.075 -0.01601 0.06574 -0.01601 0.06597 C -0.01601 0.06505 -0.01601 0.05347 -0.01575 0.05046 C -0.01562 0.04954 -0.01536 0.04884 -0.01523 0.04792 C -0.0151 0.04722 -0.0151 0.0463 -0.01497 0.0456 C -0.01484 0.04468 -0.01458 0.04398 -0.01445 0.04306 C -0.01328 0.03472 -0.01549 0.04792 -0.01393 0.03588 C -0.01393 0.03542 -0.01367 0.03495 -0.01341 0.03449 C -0.01276 0.0294 -0.0138 0.03565 -0.01276 0.03148 C -0.01263 0.03079 -0.01263 0.03033 -0.0125 0.02963 C -0.01237 0.02917 -0.01211 0.02847 -0.01197 0.02801 C -0.01184 0.02755 -0.01171 0.02708 -0.01171 0.02662 C -0.01158 0.02593 -0.01158 0.02523 -0.01145 0.02477 C -0.01132 0.02431 -0.01093 0.02384 -0.01067 0.02338 C -0.01041 0.02222 -0.01041 0.0206 -0.01002 0.01945 C -0.00976 0.01898 -0.00963 0.01852 -0.0095 0.01806 C -0.00937 0.01783 -0.00937 0.01713 -0.00924 0.0169 C -0.00898 0.0162 -0.00872 0.01551 -0.00846 0.01505 C -0.00794 0.01134 -0.00859 0.01505 -0.00768 0.01181 C -0.00755 0.01158 -0.00768 0.01088 -0.00742 0.01065 C -0.00729 0.01019 -0.0069 0.01019 -0.00677 0.01019 C -0.00651 0.00972 -0.00625 0.00926 -0.00599 0.0088 C -0.00572 0.00857 -0.00546 0.00857 -0.0052 0.00833 C -0.00494 0.0081 -0.00494 0.00741 -0.00468 0.00695 C -0.00455 0.00671 -0.00416 0.00648 -0.0039 0.00602 C -0.00377 0.00579 -0.00364 0.00509 -0.00351 0.00486 C -0.00325 0.0044 -0.00286 0.0044 -0.00273 0.00394 C -0.00234 0.00301 -0.00221 0.00185 -0.00169 0.00116 C -0.00143 0.00093 -0.00117 0.0007 -0.00091 0.00046 C -0.00065 -0.00023 -0.00039 -0.00092 -4.16667E-6 -0.00139 C 0.00026 -0.00162 0.00053 -0.00162 0.00079 -0.00185 C 0.00092 -0.00231 0.00092 -0.00278 0.00105 -0.00324 C 0.00144 -0.00393 0.00209 -0.00417 0.00248 -0.00509 C 0.00326 -0.00625 0.00326 -0.00648 0.00404 -0.00717 C 0.00443 -0.00764 0.00469 -0.00764 0.00508 -0.0081 C 0.00717 -0.01111 0.00573 -0.01018 0.00756 -0.01157 C 0.00782 -0.0118 0.00808 -0.01204 0.00834 -0.01204 C 0.01055 -0.01505 0.00808 -0.01227 0.01029 -0.01389 C 0.01055 -0.01412 0.01081 -0.01458 0.01107 -0.01481 C 0.01172 -0.01528 0.01329 -0.01597 0.01329 -0.01574 C 0.01524 -0.01597 0.01732 -0.01597 0.01928 -0.01574 C 0.01954 -0.01551 0.0198 -0.01551 0.02006 -0.01528 C 0.02149 -0.01366 0.02045 -0.01412 0.02201 -0.01296 C 0.0224 -0.01273 0.02266 -0.01296 0.02279 -0.01296 Z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3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0D15A6-BC92-4ECD-A0DA-34108076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04" y="350360"/>
            <a:ext cx="9385592" cy="61425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8C7E1D8-9334-4B06-B052-805EACED292F}"/>
              </a:ext>
            </a:extLst>
          </p:cNvPr>
          <p:cNvSpPr txBox="1"/>
          <p:nvPr/>
        </p:nvSpPr>
        <p:spPr>
          <a:xfrm>
            <a:off x="1532965" y="121760"/>
            <a:ext cx="49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zh-TW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EB2D44-7B61-41D7-A194-7983BB7D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39F-58AE-40A9-BAA6-8D46349A853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6A11D93-31D1-4354-8D75-A3F38003F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300162"/>
            <a:ext cx="4471987" cy="447198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28B88B2-3580-40D4-9D26-8D9D63085BDD}"/>
              </a:ext>
            </a:extLst>
          </p:cNvPr>
          <p:cNvSpPr txBox="1"/>
          <p:nvPr/>
        </p:nvSpPr>
        <p:spPr>
          <a:xfrm>
            <a:off x="2065369" y="907254"/>
            <a:ext cx="49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zh-TW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10E33D2-8D89-4C0E-BE63-6D8AD85409A6}"/>
              </a:ext>
            </a:extLst>
          </p:cNvPr>
          <p:cNvSpPr/>
          <p:nvPr/>
        </p:nvSpPr>
        <p:spPr>
          <a:xfrm>
            <a:off x="1778385" y="1667389"/>
            <a:ext cx="224118" cy="2241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200C799-E821-4A88-8178-2D4563F3668A}"/>
              </a:ext>
            </a:extLst>
          </p:cNvPr>
          <p:cNvSpPr txBox="1"/>
          <p:nvPr/>
        </p:nvSpPr>
        <p:spPr>
          <a:xfrm>
            <a:off x="4563035" y="78790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+mj-ea"/>
                <a:ea typeface="+mj-ea"/>
              </a:rPr>
              <a:t>20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3F1F862-D885-46E8-9247-1D156DF25AAA}"/>
              </a:ext>
            </a:extLst>
          </p:cNvPr>
          <p:cNvSpPr txBox="1"/>
          <p:nvPr/>
        </p:nvSpPr>
        <p:spPr>
          <a:xfrm>
            <a:off x="6423212" y="78790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+mj-ea"/>
                <a:ea typeface="+mj-ea"/>
              </a:rPr>
              <a:t>20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2A5AC6D-4332-463A-84AE-0A761013DC24}"/>
              </a:ext>
            </a:extLst>
          </p:cNvPr>
          <p:cNvSpPr txBox="1"/>
          <p:nvPr/>
        </p:nvSpPr>
        <p:spPr>
          <a:xfrm>
            <a:off x="8476129" y="7879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+mj-ea"/>
                <a:ea typeface="+mj-ea"/>
              </a:rPr>
              <a:t>0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F6BE2A4-8459-4983-8B0B-9E63FA8EC68D}"/>
              </a:ext>
            </a:extLst>
          </p:cNvPr>
          <p:cNvSpPr/>
          <p:nvPr/>
        </p:nvSpPr>
        <p:spPr>
          <a:xfrm rot="1126662">
            <a:off x="1816264" y="1756809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7E3E38B-0B68-447B-943D-9C44343340D4}"/>
              </a:ext>
            </a:extLst>
          </p:cNvPr>
          <p:cNvSpPr txBox="1"/>
          <p:nvPr/>
        </p:nvSpPr>
        <p:spPr>
          <a:xfrm>
            <a:off x="4554860" y="77957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+mj-ea"/>
                <a:ea typeface="+mj-ea"/>
              </a:rPr>
              <a:t>16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80F341F-472C-46BF-88A0-F9B6A1CC77E3}"/>
              </a:ext>
            </a:extLst>
          </p:cNvPr>
          <p:cNvSpPr txBox="1"/>
          <p:nvPr/>
        </p:nvSpPr>
        <p:spPr>
          <a:xfrm>
            <a:off x="6507363" y="7879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+mj-ea"/>
                <a:ea typeface="+mj-ea"/>
              </a:rPr>
              <a:t>7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9A48D9-7D93-47D9-9D6A-C1DD1ABF3B87}"/>
              </a:ext>
            </a:extLst>
          </p:cNvPr>
          <p:cNvSpPr txBox="1"/>
          <p:nvPr/>
        </p:nvSpPr>
        <p:spPr>
          <a:xfrm>
            <a:off x="8476075" y="78916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+mj-ea"/>
                <a:ea typeface="+mj-ea"/>
              </a:rPr>
              <a:t>15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17DB391-06E7-41AD-83BD-A0A43BE5CCDF}"/>
              </a:ext>
            </a:extLst>
          </p:cNvPr>
          <p:cNvSpPr txBox="1"/>
          <p:nvPr/>
        </p:nvSpPr>
        <p:spPr>
          <a:xfrm>
            <a:off x="2798988" y="907254"/>
            <a:ext cx="49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zh-TW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C839D785-2E66-4978-81D1-03DB7E250382}"/>
              </a:ext>
            </a:extLst>
          </p:cNvPr>
          <p:cNvSpPr/>
          <p:nvPr/>
        </p:nvSpPr>
        <p:spPr>
          <a:xfrm rot="1126662">
            <a:off x="3747202" y="2300915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EA7C8E6-7206-47B2-A029-CA0FB8CBE0F0}"/>
              </a:ext>
            </a:extLst>
          </p:cNvPr>
          <p:cNvSpPr/>
          <p:nvPr/>
        </p:nvSpPr>
        <p:spPr>
          <a:xfrm rot="1126662">
            <a:off x="3283665" y="3087781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2F721B8-068A-4FE3-A074-2A017347CF18}"/>
              </a:ext>
            </a:extLst>
          </p:cNvPr>
          <p:cNvSpPr/>
          <p:nvPr/>
        </p:nvSpPr>
        <p:spPr>
          <a:xfrm rot="1126662">
            <a:off x="3819518" y="3157829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A809A79B-0F8C-4FC6-8114-6ABCBD2CCA91}"/>
              </a:ext>
            </a:extLst>
          </p:cNvPr>
          <p:cNvSpPr/>
          <p:nvPr/>
        </p:nvSpPr>
        <p:spPr>
          <a:xfrm rot="1126662">
            <a:off x="4426443" y="2902526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430B9BD-44E4-48B1-82DD-A909EA532B98}"/>
              </a:ext>
            </a:extLst>
          </p:cNvPr>
          <p:cNvSpPr/>
          <p:nvPr/>
        </p:nvSpPr>
        <p:spPr>
          <a:xfrm rot="1126662">
            <a:off x="4939205" y="1736573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D9F57DE-43AB-4D58-92B6-E7F5C3716A4A}"/>
              </a:ext>
            </a:extLst>
          </p:cNvPr>
          <p:cNvSpPr/>
          <p:nvPr/>
        </p:nvSpPr>
        <p:spPr>
          <a:xfrm rot="1126662">
            <a:off x="4262323" y="2141325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A1FF492-B830-4143-8CF6-74BC9F9D5674}"/>
              </a:ext>
            </a:extLst>
          </p:cNvPr>
          <p:cNvSpPr/>
          <p:nvPr/>
        </p:nvSpPr>
        <p:spPr>
          <a:xfrm rot="1126662">
            <a:off x="3401992" y="3870040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E4F6CB5-79F1-4F76-896E-E00EC46840AD}"/>
              </a:ext>
            </a:extLst>
          </p:cNvPr>
          <p:cNvSpPr/>
          <p:nvPr/>
        </p:nvSpPr>
        <p:spPr>
          <a:xfrm rot="1126662">
            <a:off x="2711526" y="4447795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3CB1CD6-CAA1-43D5-970B-609F21A4B812}"/>
              </a:ext>
            </a:extLst>
          </p:cNvPr>
          <p:cNvSpPr/>
          <p:nvPr/>
        </p:nvSpPr>
        <p:spPr>
          <a:xfrm rot="1126662">
            <a:off x="2250962" y="4293694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82B13C1-2E36-4551-BDD0-D482928D50D6}"/>
              </a:ext>
            </a:extLst>
          </p:cNvPr>
          <p:cNvSpPr/>
          <p:nvPr/>
        </p:nvSpPr>
        <p:spPr>
          <a:xfrm rot="1126662">
            <a:off x="2818899" y="3818793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C71D3DA1-7E5A-4A9E-A2D1-47020E49EA75}"/>
              </a:ext>
            </a:extLst>
          </p:cNvPr>
          <p:cNvSpPr/>
          <p:nvPr/>
        </p:nvSpPr>
        <p:spPr>
          <a:xfrm rot="1126662">
            <a:off x="4385503" y="4221419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F8A3081-8A98-4F7C-9B3B-40832E3746E3}"/>
              </a:ext>
            </a:extLst>
          </p:cNvPr>
          <p:cNvSpPr/>
          <p:nvPr/>
        </p:nvSpPr>
        <p:spPr>
          <a:xfrm rot="1126662">
            <a:off x="4722193" y="4689993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A48E722-3711-4B01-A7B1-132EC44789A4}"/>
              </a:ext>
            </a:extLst>
          </p:cNvPr>
          <p:cNvSpPr/>
          <p:nvPr/>
        </p:nvSpPr>
        <p:spPr>
          <a:xfrm rot="1126662">
            <a:off x="4657673" y="4997368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86DACC7-DDEE-485F-94FC-69190901B4B9}"/>
              </a:ext>
            </a:extLst>
          </p:cNvPr>
          <p:cNvSpPr txBox="1"/>
          <p:nvPr/>
        </p:nvSpPr>
        <p:spPr>
          <a:xfrm>
            <a:off x="1449802" y="5383848"/>
            <a:ext cx="49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endParaRPr lang="zh-TW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85AB936E-115C-4BCE-B210-0CC94EAE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518" y="1300162"/>
            <a:ext cx="4436511" cy="447198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altLang="zh-TW" sz="1200" dirty="0" err="1">
                <a:solidFill>
                  <a:schemeClr val="bg1"/>
                </a:solidFill>
                <a:latin typeface="+mj-ea"/>
                <a:ea typeface="+mj-ea"/>
              </a:rPr>
              <a:t>mode_setup</a:t>
            </a: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pPr marL="0" indent="0" algn="ctr">
              <a:buNone/>
            </a:pPr>
            <a:r>
              <a:rPr lang="en-US" altLang="zh-TW" sz="1200" dirty="0" err="1">
                <a:solidFill>
                  <a:schemeClr val="bg1"/>
                </a:solidFill>
                <a:latin typeface="+mj-ea"/>
                <a:ea typeface="+mj-ea"/>
              </a:rPr>
              <a:t>beginchar</a:t>
            </a: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 (B, 10pt#, 10pt#, 0);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% define points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x10=0.49w;y10=0.81h;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x11=0.35w;y11=0.70h;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x12=0.45w;y12=0.58h;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x13=0.68w;y13=0.64h;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x14=0.78w;y14=0.93h;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x15=0.64w;y15=0.81h;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x16=0.57w;y16=0.58h;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x17=0.5w;y17=0.41h;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x18=0.36w;y18=0.26h;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x19=0.26w;y19=0.29h;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x110=0.39w;y110=0.41h;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x111=0.69w;y111=0.38h;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x112=0.82w;y112=0.28h;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x113=0.81w;y113=0.19h;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% define pen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pickup </a:t>
            </a:r>
            <a:r>
              <a:rPr lang="en-US" altLang="zh-TW" sz="1200" dirty="0" err="1">
                <a:solidFill>
                  <a:schemeClr val="bg1"/>
                </a:solidFill>
                <a:latin typeface="+mj-ea"/>
                <a:ea typeface="+mj-ea"/>
              </a:rPr>
              <a:t>pencircle</a:t>
            </a: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+mj-ea"/>
                <a:ea typeface="+mj-ea"/>
              </a:rPr>
              <a:t>xscaled</a:t>
            </a: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 16 </a:t>
            </a:r>
            <a:r>
              <a:rPr lang="en-US" altLang="zh-TW" sz="1200" dirty="0" err="1">
                <a:solidFill>
                  <a:schemeClr val="bg1"/>
                </a:solidFill>
                <a:latin typeface="+mj-ea"/>
                <a:ea typeface="+mj-ea"/>
              </a:rPr>
              <a:t>yscaled</a:t>
            </a: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 7 rotated 345;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draw z10..z11..z12..z13..z14..z15..z16..z17..z18..z19..z110..z111..z112..z113;</a:t>
            </a:r>
          </a:p>
          <a:p>
            <a:pPr marL="0" indent="0" algn="ctr">
              <a:buNone/>
            </a:pPr>
            <a:r>
              <a:rPr lang="en-US" altLang="zh-TW" sz="1200" dirty="0" err="1">
                <a:solidFill>
                  <a:schemeClr val="bg1"/>
                </a:solidFill>
                <a:latin typeface="+mj-ea"/>
                <a:ea typeface="+mj-ea"/>
              </a:rPr>
              <a:t>endchar</a:t>
            </a: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pPr marL="0" indent="0" algn="ctr">
              <a:buNone/>
            </a:pP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end</a:t>
            </a:r>
            <a:endParaRPr lang="zh-TW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E451DA6-38AB-4312-835C-C9BE4C11B5C6}"/>
              </a:ext>
            </a:extLst>
          </p:cNvPr>
          <p:cNvSpPr/>
          <p:nvPr/>
        </p:nvSpPr>
        <p:spPr>
          <a:xfrm>
            <a:off x="6068752" y="1300161"/>
            <a:ext cx="4390029" cy="447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圖形 42">
            <a:extLst>
              <a:ext uri="{FF2B5EF4-FFF2-40B4-BE49-F238E27FC236}">
                <a16:creationId xmlns:a16="http://schemas.microsoft.com/office/drawing/2014/main" id="{28DDDA70-0F4C-4A2A-B9AE-CE28261D2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21951">
            <a:off x="6009478" y="1728568"/>
            <a:ext cx="3641533" cy="388269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F94D7DD-C68E-4EFC-A3D0-C7A06918B4F3}"/>
              </a:ext>
            </a:extLst>
          </p:cNvPr>
          <p:cNvSpPr/>
          <p:nvPr/>
        </p:nvSpPr>
        <p:spPr>
          <a:xfrm>
            <a:off x="4250353" y="694765"/>
            <a:ext cx="728190" cy="4521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9147F4A-0F29-4946-BB4C-E8BB367E8259}"/>
              </a:ext>
            </a:extLst>
          </p:cNvPr>
          <p:cNvSpPr/>
          <p:nvPr/>
        </p:nvSpPr>
        <p:spPr>
          <a:xfrm>
            <a:off x="6163569" y="689957"/>
            <a:ext cx="728190" cy="4521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8D6B7EC-5E26-4E52-A62F-880ED3CBB95C}"/>
              </a:ext>
            </a:extLst>
          </p:cNvPr>
          <p:cNvSpPr/>
          <p:nvPr/>
        </p:nvSpPr>
        <p:spPr>
          <a:xfrm>
            <a:off x="8050938" y="700342"/>
            <a:ext cx="728190" cy="4521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034742-D9E2-4A1F-B245-1D180BF65F84}"/>
              </a:ext>
            </a:extLst>
          </p:cNvPr>
          <p:cNvSpPr txBox="1"/>
          <p:nvPr/>
        </p:nvSpPr>
        <p:spPr>
          <a:xfrm>
            <a:off x="4923956" y="53324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參考圖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9C62E-EB0F-4C47-A041-9317F33AD83C}"/>
              </a:ext>
            </a:extLst>
          </p:cNvPr>
          <p:cNvSpPr txBox="1"/>
          <p:nvPr/>
        </p:nvSpPr>
        <p:spPr>
          <a:xfrm>
            <a:off x="9799035" y="5332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結果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49034B88-EBE8-4E35-8084-BE120F24ABD0}"/>
              </a:ext>
            </a:extLst>
          </p:cNvPr>
          <p:cNvSpPr/>
          <p:nvPr/>
        </p:nvSpPr>
        <p:spPr>
          <a:xfrm>
            <a:off x="1791011" y="1674574"/>
            <a:ext cx="198866" cy="2241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4E3EBCE5-56D1-4AE1-8B3D-DED22ACC99A4}"/>
              </a:ext>
            </a:extLst>
          </p:cNvPr>
          <p:cNvSpPr/>
          <p:nvPr/>
        </p:nvSpPr>
        <p:spPr>
          <a:xfrm>
            <a:off x="1821264" y="1740165"/>
            <a:ext cx="174926" cy="103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0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15026 0.0465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231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0.05963 0.0446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3" grpId="0"/>
      <p:bldP spid="13" grpId="1"/>
      <p:bldP spid="14" grpId="0" animBg="1"/>
      <p:bldP spid="14" grpId="1" animBg="1"/>
      <p:bldP spid="15" grpId="0"/>
      <p:bldP spid="15" grpId="1"/>
      <p:bldP spid="16" grpId="0"/>
      <p:bldP spid="16" grpId="1"/>
      <p:bldP spid="17" grpId="0"/>
      <p:bldP spid="17" grpId="1"/>
      <p:bldP spid="18" grpId="0" animBg="1"/>
      <p:bldP spid="18" grpId="1" animBg="1"/>
      <p:bldP spid="19" grpId="0"/>
      <p:bldP spid="20" grpId="0"/>
      <p:bldP spid="21" grpId="0"/>
      <p:bldP spid="23" grpId="0"/>
      <p:bldP spid="23" grpId="1"/>
      <p:bldP spid="25" grpId="0" animBg="1"/>
      <p:bldP spid="25" grpId="1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1" grpId="0" build="p"/>
      <p:bldP spid="44" grpId="0" animBg="1"/>
      <p:bldP spid="2" grpId="0" animBg="1"/>
      <p:bldP spid="2" grpId="1" animBg="1"/>
      <p:bldP spid="40" grpId="0" animBg="1"/>
      <p:bldP spid="40" grpId="1" animBg="1"/>
      <p:bldP spid="42" grpId="0" animBg="1"/>
      <p:bldP spid="42" grpId="1" animBg="1"/>
      <p:bldP spid="48" grpId="0" animBg="1"/>
      <p:bldP spid="48" grpId="1" animBg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+微軟">
      <a:majorFont>
        <a:latin typeface="Century Gothic"/>
        <a:ea typeface="微軟正黑體"/>
        <a:cs typeface=""/>
      </a:majorFont>
      <a:minorFont>
        <a:latin typeface="Century Gothic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167</Words>
  <Application>Microsoft Office PowerPoint</Application>
  <PresentationFormat>寬螢幕</PresentationFormat>
  <Paragraphs>43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Century Gothic</vt:lpstr>
      <vt:lpstr>Office 佈景主題</vt:lpstr>
      <vt:lpstr>METAFONT向量字體 基於METAFONT字型設計軟體開發</vt:lpstr>
      <vt:lpstr>METAFONT原理展示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METAFONT</dc:title>
  <dc:creator>Christmas</dc:creator>
  <cp:lastModifiedBy>MI</cp:lastModifiedBy>
  <cp:revision>280</cp:revision>
  <dcterms:created xsi:type="dcterms:W3CDTF">2020-02-18T13:59:34Z</dcterms:created>
  <dcterms:modified xsi:type="dcterms:W3CDTF">2021-07-16T05:42:40Z</dcterms:modified>
</cp:coreProperties>
</file>