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34F3-2474-4DF7-ADEE-64AD9C02B2F5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8CA4-5B33-4DCC-89D8-697332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344189" y="1172094"/>
            <a:ext cx="7888779" cy="522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89612" y="2069868"/>
            <a:ext cx="2552006" cy="1180409"/>
            <a:chOff x="2518757" y="1263534"/>
            <a:chExt cx="2552006" cy="1180409"/>
          </a:xfrm>
        </p:grpSpPr>
        <p:sp>
          <p:nvSpPr>
            <p:cNvPr id="4" name="Rectangle 3"/>
            <p:cNvSpPr/>
            <p:nvPr/>
          </p:nvSpPr>
          <p:spPr>
            <a:xfrm>
              <a:off x="2518757" y="1263534"/>
              <a:ext cx="847898" cy="11804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ClusterIP</a:t>
              </a:r>
              <a:r>
                <a:rPr lang="en-US" sz="1400" dirty="0" smtClean="0">
                  <a:solidFill>
                    <a:schemeClr val="tx1"/>
                  </a:solidFill>
                </a:rPr>
                <a:t> 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66654" y="1263534"/>
              <a:ext cx="1704109" cy="3325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Deployment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66654" y="1596044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</a:t>
              </a:r>
              <a:r>
                <a:rPr lang="en-US" sz="1200" dirty="0" err="1" smtClean="0"/>
                <a:t>djangoapp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66653" y="1878677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</a:t>
              </a:r>
              <a:r>
                <a:rPr lang="en-US" sz="1200" dirty="0" err="1" smtClean="0"/>
                <a:t>djangoapp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66652" y="2161310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</a:t>
              </a:r>
              <a:r>
                <a:rPr lang="en-US" sz="1200" dirty="0" err="1" smtClean="0"/>
                <a:t>djangoapp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52848" y="3548147"/>
            <a:ext cx="2552006" cy="615143"/>
            <a:chOff x="6943897" y="3402675"/>
            <a:chExt cx="2552006" cy="615143"/>
          </a:xfrm>
        </p:grpSpPr>
        <p:sp>
          <p:nvSpPr>
            <p:cNvPr id="11" name="Rectangle 10"/>
            <p:cNvSpPr/>
            <p:nvPr/>
          </p:nvSpPr>
          <p:spPr>
            <a:xfrm>
              <a:off x="6943897" y="3402675"/>
              <a:ext cx="847898" cy="6151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ClusterIP</a:t>
              </a:r>
              <a:r>
                <a:rPr lang="en-US" sz="1400" dirty="0" smtClean="0">
                  <a:solidFill>
                    <a:schemeClr val="tx1"/>
                  </a:solidFill>
                </a:rPr>
                <a:t> 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91794" y="3402675"/>
              <a:ext cx="1704109" cy="3325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Deployment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91794" y="3735185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</a:t>
              </a:r>
              <a:r>
                <a:rPr lang="en-US" sz="1200" dirty="0" err="1" smtClean="0"/>
                <a:t>postgresdb</a:t>
              </a:r>
              <a:endParaRPr lang="en-US" sz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994063" y="4621876"/>
            <a:ext cx="1917472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PVC: </a:t>
            </a:r>
            <a:r>
              <a:rPr lang="en-US" sz="1400" dirty="0" err="1" smtClean="0"/>
              <a:t>pvc</a:t>
            </a:r>
            <a:r>
              <a:rPr lang="en-US" sz="1400" dirty="0" smtClean="0"/>
              <a:t>-</a:t>
            </a:r>
            <a:r>
              <a:rPr lang="en-US" sz="1400" dirty="0" err="1" smtClean="0"/>
              <a:t>postgres</a:t>
            </a:r>
            <a:r>
              <a:rPr lang="en-US" sz="1400" dirty="0" smtClean="0"/>
              <a:t>-data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820487" y="3327859"/>
            <a:ext cx="822960" cy="10557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Ingress-</a:t>
            </a:r>
            <a:r>
              <a:rPr lang="en-US" sz="1400" dirty="0" err="1" smtClean="0"/>
              <a:t>nginx</a:t>
            </a:r>
            <a:r>
              <a:rPr lang="en-US" sz="1400" dirty="0" smtClean="0"/>
              <a:t> Service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18" idx="3"/>
            <a:endCxn id="4" idx="1"/>
          </p:cNvCxnSpPr>
          <p:nvPr/>
        </p:nvCxnSpPr>
        <p:spPr>
          <a:xfrm flipV="1">
            <a:off x="2643447" y="2660073"/>
            <a:ext cx="1546165" cy="1195645"/>
          </a:xfrm>
          <a:prstGeom prst="bentConnector3">
            <a:avLst>
              <a:gd name="adj1" fmla="val 50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1" idx="1"/>
          </p:cNvCxnSpPr>
          <p:nvPr/>
        </p:nvCxnSpPr>
        <p:spPr>
          <a:xfrm>
            <a:off x="6741618" y="2543695"/>
            <a:ext cx="511230" cy="1312024"/>
          </a:xfrm>
          <a:prstGeom prst="bentConnector3">
            <a:avLst>
              <a:gd name="adj1" fmla="val 51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1072342" y="3855717"/>
            <a:ext cx="7481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4094" y="3519433"/>
            <a:ext cx="63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26752" y="12419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Node(s)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98397" y="4821380"/>
            <a:ext cx="2552006" cy="897777"/>
            <a:chOff x="2518757" y="1263534"/>
            <a:chExt cx="2552006" cy="897777"/>
          </a:xfrm>
        </p:grpSpPr>
        <p:sp>
          <p:nvSpPr>
            <p:cNvPr id="37" name="Rectangle 36"/>
            <p:cNvSpPr/>
            <p:nvPr/>
          </p:nvSpPr>
          <p:spPr>
            <a:xfrm>
              <a:off x="2518757" y="1263535"/>
              <a:ext cx="847898" cy="8977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ClusterIP</a:t>
              </a:r>
              <a:r>
                <a:rPr lang="en-US" sz="1400" dirty="0" smtClean="0">
                  <a:solidFill>
                    <a:schemeClr val="tx1"/>
                  </a:solidFill>
                </a:rPr>
                <a:t> 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66654" y="1263534"/>
              <a:ext cx="1704109" cy="3325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Deployment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66654" y="1596044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fileserver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66653" y="1878677"/>
              <a:ext cx="1704109" cy="282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Pod: fileserver</a:t>
              </a:r>
              <a:endParaRPr lang="en-US" sz="12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4590004" y="3839093"/>
            <a:ext cx="1917472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PVC: </a:t>
            </a:r>
            <a:r>
              <a:rPr lang="en-US" sz="1400" dirty="0" err="1" smtClean="0"/>
              <a:t>pvc-staticfiles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18" idx="3"/>
            <a:endCxn id="37" idx="1"/>
          </p:cNvCxnSpPr>
          <p:nvPr/>
        </p:nvCxnSpPr>
        <p:spPr>
          <a:xfrm>
            <a:off x="2643447" y="3855718"/>
            <a:ext cx="1554950" cy="14145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74285" y="3199707"/>
            <a:ext cx="2487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 smtClean="0"/>
              <a:t>/</a:t>
            </a:r>
            <a:endParaRPr 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2768743" y="4153382"/>
            <a:ext cx="671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 smtClean="0"/>
              <a:t>/static/</a:t>
            </a:r>
            <a:endParaRPr lang="en-US" sz="13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48740" y="4215938"/>
            <a:ext cx="0" cy="6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0"/>
            <a:endCxn id="13" idx="2"/>
          </p:cNvCxnSpPr>
          <p:nvPr/>
        </p:nvCxnSpPr>
        <p:spPr>
          <a:xfrm flipV="1">
            <a:off x="8952799" y="4163290"/>
            <a:ext cx="1" cy="458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6738" y="3384092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collectstatic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endCxn id="42" idx="0"/>
          </p:cNvCxnSpPr>
          <p:nvPr/>
        </p:nvCxnSpPr>
        <p:spPr>
          <a:xfrm>
            <a:off x="5536738" y="3257895"/>
            <a:ext cx="12002" cy="58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63169" y="598698"/>
            <a:ext cx="24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</dc:creator>
  <cp:lastModifiedBy>Gagan</cp:lastModifiedBy>
  <cp:revision>19</cp:revision>
  <dcterms:created xsi:type="dcterms:W3CDTF">2021-06-11T05:58:49Z</dcterms:created>
  <dcterms:modified xsi:type="dcterms:W3CDTF">2021-06-11T10:25:52Z</dcterms:modified>
</cp:coreProperties>
</file>