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TDD 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2417780" y="3485485"/>
            <a:ext cx="8637072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8228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TDD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Test-driven development (TDD), also called test-driven design, is a method of software development in which unit testing is repeatedly done on source code.</a:t>
            </a:r>
          </a:p>
          <a:p>
            <a:r>
              <a:rPr lang="en-US" dirty="0"/>
              <a:t>The concept is to "get something working now and perfect it later.“</a:t>
            </a:r>
          </a:p>
          <a:p>
            <a:r>
              <a:rPr lang="en-US" dirty="0"/>
              <a:t>After each test, refactoring is done and then the same or a similar test is performed again.</a:t>
            </a:r>
          </a:p>
          <a:p>
            <a:r>
              <a:rPr lang="en-US" dirty="0"/>
              <a:t>The process is iterated as many times as necessary until each unit is functioning according to the desired specifications. </a:t>
            </a:r>
          </a:p>
          <a:p>
            <a:r>
              <a:rPr lang="en-US" dirty="0"/>
              <a:t>Test-driven development is part of a larger software design paradigm.</a:t>
            </a:r>
          </a:p>
        </p:txBody>
      </p:sp>
    </p:spTree>
    <p:extLst>
      <p:ext uri="{BB962C8B-B14F-4D97-AF65-F5344CB8AC3E}">
        <p14:creationId xmlns:p14="http://schemas.microsoft.com/office/powerpoint/2010/main" val="58543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3676260" cy="3862162"/>
          </a:xfrm>
        </p:spPr>
      </p:pic>
    </p:spTree>
    <p:extLst>
      <p:ext uri="{BB962C8B-B14F-4D97-AF65-F5344CB8AC3E}">
        <p14:creationId xmlns:p14="http://schemas.microsoft.com/office/powerpoint/2010/main" val="320974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Pros of Test-Driven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can lead to simple, elegant, modular code.</a:t>
            </a:r>
          </a:p>
          <a:p>
            <a:r>
              <a:rPr lang="en-US" dirty="0"/>
              <a:t>It can help developers find defects and bugs earlier than they otherwise would. It’s a common belief that a bug is cheaper to fix the earlier you find it.</a:t>
            </a:r>
          </a:p>
          <a:p>
            <a:r>
              <a:rPr lang="en-US" dirty="0"/>
              <a:t>The tests can serve as a kind of live documentation and make the code much easier to understand.</a:t>
            </a:r>
          </a:p>
          <a:p>
            <a:r>
              <a:rPr lang="en-US" dirty="0"/>
              <a:t>It’s easier to maintain and refactor code, your own and other programmer’s code.</a:t>
            </a:r>
          </a:p>
          <a:p>
            <a:r>
              <a:rPr lang="en-US" dirty="0"/>
              <a:t>It can speed up development in the long-term.</a:t>
            </a:r>
          </a:p>
          <a:p>
            <a:r>
              <a:rPr lang="en-US" dirty="0"/>
              <a:t>It can encourage developers to think from an end user point-of-view.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2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 of Test-Driven Development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require a lot of time and effort up front, which can make development feel slow to begin with.</a:t>
            </a:r>
          </a:p>
          <a:p>
            <a:r>
              <a:rPr lang="en-US" dirty="0"/>
              <a:t>It’s difficult to write good tests that cover the essentials and avoid the superfluous.</a:t>
            </a:r>
          </a:p>
          <a:p>
            <a:r>
              <a:rPr lang="en-US" dirty="0"/>
              <a:t>It takes time and effort to maintain the test suite – it must be reconfigured for maximum value.</a:t>
            </a:r>
          </a:p>
          <a:p>
            <a:r>
              <a:rPr lang="en-US" dirty="0"/>
              <a:t>If the design is changing rapidly, you’ll need to keep changing your tests. You could end up wasting a lot of time writing tests for features that are quickly dropped.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700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281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TDD Discussion</vt:lpstr>
      <vt:lpstr>What is TDD ?</vt:lpstr>
      <vt:lpstr>Introduction  </vt:lpstr>
      <vt:lpstr>Pros of Test-Driven Development</vt:lpstr>
      <vt:lpstr>Cons of Test-Driven Development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Discussion</dc:title>
  <dc:creator>Deep, Gagan</dc:creator>
  <cp:lastModifiedBy>Deep, Gagan</cp:lastModifiedBy>
  <cp:revision>2</cp:revision>
  <dcterms:created xsi:type="dcterms:W3CDTF">2016-12-09T06:29:57Z</dcterms:created>
  <dcterms:modified xsi:type="dcterms:W3CDTF">2016-12-09T06:47:22Z</dcterms:modified>
</cp:coreProperties>
</file>