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78" r:id="rId9"/>
    <p:sldId id="27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 varScale="1">
        <p:scale>
          <a:sx n="78" d="100"/>
          <a:sy n="78" d="100"/>
        </p:scale>
        <p:origin x="161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ctionet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62880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95736" y="2852937"/>
            <a:ext cx="5040560" cy="2215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Details: Team No. 24</a:t>
            </a:r>
          </a:p>
          <a:p>
            <a:r>
              <a:rPr lang="en-US" sz="2000" dirty="0"/>
              <a:t>Team Members :1) Divyanshu(2310990244)</a:t>
            </a:r>
          </a:p>
          <a:p>
            <a:r>
              <a:rPr lang="en-US" sz="2000" dirty="0"/>
              <a:t>                              2) Dollsy Rani(2310990245)</a:t>
            </a:r>
          </a:p>
          <a:p>
            <a:r>
              <a:rPr lang="en-US" sz="2000" dirty="0"/>
              <a:t>                              3)Gagan Pahwa(2310990247)</a:t>
            </a:r>
          </a:p>
          <a:p>
            <a:endParaRPr lang="en-US" sz="2000" dirty="0"/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Coordinator: Dr. Amandeep Kaur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 Institute of Engineering and Technology,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University, Punjab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flip dir="r"/>
      </p:transition>
    </mc:Choice>
    <mc:Fallback xmlns="">
      <p:transition spd="slow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000">
        <p14:pan dir="u"/>
      </p:transition>
    </mc:Choice>
    <mc:Fallback xmlns="">
      <p:transition spd="slow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496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INDIAN AUCTION COMPANY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CAF8A-A19D-D503-A0E3-7940D9F3CA19}"/>
              </a:ext>
            </a:extLst>
          </p:cNvPr>
          <p:cNvSpPr txBox="1"/>
          <p:nvPr/>
        </p:nvSpPr>
        <p:spPr>
          <a:xfrm>
            <a:off x="395536" y="242088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Divyanshu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Dollsy Rani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Gagan Pahwa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73727-8DB6-67B4-4173-9DB1EB60ABFD}"/>
              </a:ext>
            </a:extLst>
          </p:cNvPr>
          <p:cNvSpPr txBox="1"/>
          <p:nvPr/>
        </p:nvSpPr>
        <p:spPr>
          <a:xfrm>
            <a:off x="395536" y="3691479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Project Overview: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INDIAN AUCTION COMPANY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project aims to create a user-friendly online platform for conducting auctions. This platform will enable users to buy and sell a wide range of items, from collectibles to real estate, in a convenient and secure online environment.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E8D12-33C7-3A67-CE32-A9E49A3CC455}"/>
              </a:ext>
            </a:extLst>
          </p:cNvPr>
          <p:cNvSpPr txBox="1"/>
          <p:nvPr/>
        </p:nvSpPr>
        <p:spPr>
          <a:xfrm>
            <a:off x="323528" y="5013176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Trust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 Range of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 Assurance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4000">
        <p14:honeycomb/>
      </p:transition>
    </mc:Choice>
    <mc:Fallback xmlns="">
      <p:transition spd="slow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8B57B-55BA-4560-526C-CB1877479F97}"/>
              </a:ext>
            </a:extLst>
          </p:cNvPr>
          <p:cNvSpPr txBox="1"/>
          <p:nvPr/>
        </p:nvSpPr>
        <p:spPr>
          <a:xfrm>
            <a:off x="215008" y="2492896"/>
            <a:ext cx="8928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Some Major Problems: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Trust and Security Concerns: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Many users are hesitant to participate in online auctions due to concerns about fraud, counterfeit items, and payment security.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Lack of User-Friendly Platforms</a:t>
            </a:r>
            <a:r>
              <a:rPr lang="en-US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Existing auction platforms can be complex and difficult to navigate, leading to a frustrating user experience.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Limited Category Diversity: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Some platforms focus on specific niches, limiting the choices available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Inefficient Bidding and Payment Systems</a:t>
            </a:r>
            <a:r>
              <a:rPr lang="en-US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Slow or unreliable bidding processes and payment methods can deter users from participating in auctions.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Inadequate Mobile Accessibility</a:t>
            </a:r>
            <a:r>
              <a:rPr lang="en-US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With the growing use of mobile devices, a lack of mobile-friendly platforms hinders user engagement.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Limited Data Insights: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Users often lack access to detailed analytics and reporting tools to make informed decisions.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AF16F65-39E7-5344-F33A-3ADB9200A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7315"/>
            <a:ext cx="8833393" cy="47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73C904-793F-C492-3107-8567DB8A9631}"/>
              </a:ext>
            </a:extLst>
          </p:cNvPr>
          <p:cNvSpPr txBox="1"/>
          <p:nvPr/>
        </p:nvSpPr>
        <p:spPr>
          <a:xfrm>
            <a:off x="35496" y="987315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 Is To Create A User Friendly </a:t>
            </a:r>
            <a:r>
              <a:rPr lang="en-US" i="0" dirty="0">
                <a:solidFill>
                  <a:srgbClr val="374151"/>
                </a:solidFill>
                <a:effectLst/>
              </a:rPr>
              <a:t>online auction platform that overcomes these challenges and offers a safe, diverse, and seamless auction experience. Our research indicates a clear demand for a solution that enhances trust, usability, and convenience for both buyers and sellers in the online auction ecosystem</a:t>
            </a:r>
            <a:r>
              <a:rPr lang="en-US" b="1" i="0" dirty="0">
                <a:solidFill>
                  <a:srgbClr val="374151"/>
                </a:solidFill>
                <a:effectLst/>
              </a:rPr>
              <a:t>.</a:t>
            </a: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000">
        <p14:ripple/>
      </p:transition>
    </mc:Choice>
    <mc:Fallback xmlns="">
      <p:transition spd="slow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124744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Here We used: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itchFamily="18" charset="0"/>
              </a:rPr>
              <a:t>HTML : Hyper Text Markup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itchFamily="18" charset="0"/>
              </a:rPr>
              <a:t>CSS : </a:t>
            </a:r>
            <a:r>
              <a:rPr lang="en-IN" sz="2400" i="0" dirty="0">
                <a:effectLst/>
              </a:rPr>
              <a:t>Cascading Style Sheets.</a:t>
            </a:r>
          </a:p>
          <a:p>
            <a:endParaRPr lang="en-IN" sz="2400" dirty="0">
              <a:cs typeface="Times New Roman" pitchFamily="18" charset="0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By combining HTML, CSS 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 and </a:t>
            </a:r>
            <a:r>
              <a:rPr lang="en-US" sz="2400" dirty="0" err="1">
                <a:solidFill>
                  <a:srgbClr val="374151"/>
                </a:solidFill>
                <a:latin typeface="Söhne"/>
              </a:rPr>
              <a:t>Javascript.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We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Completed Our Project i.e. Online Auction Platform.</a:t>
            </a:r>
            <a:endParaRPr lang="en-IN" sz="2400" dirty="0"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E1C83-2253-1615-D4EC-B6C724973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29000"/>
            <a:ext cx="4896544" cy="3286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2800" b="1" i="0" dirty="0">
                <a:effectLst/>
              </a:rPr>
              <a:t>User Registration and Authentication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b="1" i="0" dirty="0">
                <a:effectLst/>
              </a:rPr>
              <a:t>Auction Listings</a:t>
            </a:r>
            <a:endParaRPr lang="en-IN" sz="2800" b="1" dirty="0"/>
          </a:p>
          <a:p>
            <a:pPr marL="342900" indent="-342900">
              <a:buFont typeface="+mj-lt"/>
              <a:buAutoNum type="arabicParenR"/>
            </a:pPr>
            <a:r>
              <a:rPr lang="en-IN" sz="2800" b="1" i="0" dirty="0">
                <a:effectLst/>
              </a:rPr>
              <a:t>Bidding and Auction Management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b="1" i="0" dirty="0">
                <a:effectLst/>
              </a:rPr>
              <a:t>Payment Processing</a:t>
            </a:r>
            <a:endParaRPr lang="en-IN" sz="2800" b="1" dirty="0"/>
          </a:p>
          <a:p>
            <a:pPr marL="342900" indent="-342900">
              <a:buFont typeface="+mj-lt"/>
              <a:buAutoNum type="arabicParenR"/>
            </a:pPr>
            <a:r>
              <a:rPr lang="en-IN" sz="2800" b="1" i="0" dirty="0">
                <a:effectLst/>
              </a:rPr>
              <a:t>Search and Filter Options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b="1" i="0" dirty="0">
                <a:effectLst/>
              </a:rPr>
              <a:t>User Ratings and Reviews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b="1" i="0" dirty="0">
                <a:effectLst/>
              </a:rPr>
              <a:t>Security Measures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b="1" i="0" dirty="0">
                <a:effectLst/>
              </a:rPr>
              <a:t>Terms and Conditions</a:t>
            </a:r>
            <a:endParaRPr lang="en-IN" sz="2800" b="1" dirty="0"/>
          </a:p>
          <a:p>
            <a:pPr marL="342900" indent="-342900">
              <a:buFont typeface="+mj-lt"/>
              <a:buAutoNum type="arabicParenR"/>
            </a:pPr>
            <a:r>
              <a:rPr lang="en-IN" sz="2800" b="1" i="0" dirty="0">
                <a:effectLst/>
              </a:rPr>
              <a:t>Customer Support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b="1" i="0" dirty="0">
                <a:effectLst/>
              </a:rPr>
              <a:t>Analytics </a:t>
            </a:r>
            <a:r>
              <a:rPr lang="en-IN" sz="2800" b="1" dirty="0"/>
              <a:t>and Reports</a:t>
            </a:r>
          </a:p>
          <a:p>
            <a:pPr marL="342900" indent="-342900">
              <a:buFont typeface="+mj-lt"/>
              <a:buAutoNum type="arabicParenR"/>
            </a:pP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4000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5C7D9-872C-4187-3471-446352934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841"/>
            <a:ext cx="3995989" cy="1914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8B247-6CE3-3CD5-D754-3CF7F1009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926007"/>
            <a:ext cx="2666557" cy="1453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58E96C-338D-948B-0AD6-5357AB7BD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0855"/>
            <a:ext cx="3995989" cy="3104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34" y="4005064"/>
            <a:ext cx="4279766" cy="2391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652390"/>
            <a:ext cx="3168352" cy="17742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4ACAD7-5EFE-CDB8-5C35-57ED22A236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61" y="1010841"/>
            <a:ext cx="2478443" cy="16908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split orient="vert"/>
      </p:transition>
    </mc:Choice>
    <mc:Fallback xmlns="">
      <p:transition spd="slow" advTm="4000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Project Objective: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Our goal was to create a robust online auction platform that offers a seamless and secure experience for buyers and sellers.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Feature Development: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We successfully implemented essential features such as user registration, auction listings, bidding, payment processing, and more.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User-Centered Design: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The platform's user interface was designed with a focus on user experience, ensuring ease of use and accessibility.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Security Measures: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Robust security features were put in place, including encryption, fraud prevention, and user authentication.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Data Analytics: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The incorporation of data analytics provided valuable insights into user behavior and market trends.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Scalability: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Our infrastructure and load balancing ensured the platform's performance even during peak traffic.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Legal Compliance: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The platform adhered to relevant local and </a:t>
            </a:r>
            <a:r>
              <a:rPr lang="en-US" sz="2000" dirty="0">
                <a:solidFill>
                  <a:srgbClr val="374151"/>
                </a:solidFill>
              </a:rPr>
              <a:t>Country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laws, including tax regulations.</a:t>
            </a:r>
          </a:p>
          <a:p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4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980728"/>
            <a:ext cx="80985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AuctioNet. (2023). Welcome to AuctioNet - Your Online Auction Platform. </a:t>
            </a:r>
            <a:r>
              <a:rPr lang="en-US" sz="2400" b="0" i="0" u="sng" dirty="0">
                <a:effectLst/>
                <a:hlinkClick r:id="rId2"/>
              </a:rPr>
              <a:t>https://www.auctionet.com</a:t>
            </a:r>
            <a:endParaRPr lang="en-US" sz="2400" b="0" i="0" u="sng" dirty="0">
              <a:effectLst/>
            </a:endParaRPr>
          </a:p>
          <a:p>
            <a:pPr algn="l"/>
            <a:r>
              <a:rPr lang="en-US" sz="2400" b="0" i="0" dirty="0">
                <a:solidFill>
                  <a:srgbClr val="374151"/>
                </a:solidFill>
                <a:effectLst/>
              </a:rPr>
              <a:t>        We used AuctioNet for  idea of our Project. </a:t>
            </a:r>
            <a:endParaRPr lang="en-US" sz="2400" b="0" i="0" u="sng" dirty="0">
              <a:solidFill>
                <a:srgbClr val="374151"/>
              </a:solidFill>
              <a:effectLst/>
            </a:endParaRPr>
          </a:p>
          <a:p>
            <a:pPr algn="l"/>
            <a:endParaRPr lang="en-US" sz="2400" dirty="0">
              <a:solidFill>
                <a:srgbClr val="374151"/>
              </a:solidFill>
            </a:endParaRPr>
          </a:p>
          <a:p>
            <a:pPr algn="l"/>
            <a:r>
              <a:rPr lang="en-US" sz="2400" b="0" i="0" dirty="0">
                <a:solidFill>
                  <a:srgbClr val="374151"/>
                </a:solidFill>
                <a:effectLst/>
              </a:rPr>
              <a:t>2. W3Schools. "HTML and CSS Documentation</a:t>
            </a:r>
            <a:r>
              <a:rPr lang="en-US" sz="2400" b="1" i="0" dirty="0">
                <a:solidFill>
                  <a:srgbClr val="374151"/>
                </a:solidFill>
                <a:effectLst/>
              </a:rPr>
              <a:t>".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W3Schools, Geeks for geeks.</a:t>
            </a:r>
          </a:p>
          <a:p>
            <a:pPr algn="l"/>
            <a:r>
              <a:rPr lang="en-US" sz="2400" b="0" i="0" dirty="0">
                <a:solidFill>
                  <a:srgbClr val="374151"/>
                </a:solidFill>
                <a:effectLst/>
              </a:rPr>
              <a:t>     We referenced this website extensively for HTML and CSS    syntax and best </a:t>
            </a:r>
            <a:r>
              <a:rPr lang="en-US" sz="2400" dirty="0">
                <a:solidFill>
                  <a:srgbClr val="374151"/>
                </a:solidFill>
              </a:rPr>
              <a:t>practices.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marL="342900" indent="-342900" algn="l">
              <a:buAutoNum type="arabicPeriod" startAt="3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Internal Team Knowledge. "Project Management and Assistance." Team 24 B.E 23</a:t>
            </a:r>
          </a:p>
          <a:p>
            <a:pPr algn="l"/>
            <a:r>
              <a:rPr lang="en-US" sz="2400" b="0" i="0" dirty="0">
                <a:solidFill>
                  <a:srgbClr val="374151"/>
                </a:solidFill>
                <a:effectLst/>
              </a:rPr>
              <a:t>     Our internal knowledge and Assistance played a significant     role in project </a:t>
            </a:r>
            <a:r>
              <a:rPr lang="en-US" sz="2400" dirty="0">
                <a:solidFill>
                  <a:srgbClr val="374151"/>
                </a:solidFill>
              </a:rPr>
              <a:t>Success.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algn="l"/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4000">
        <p14:glitter pattern="hexagon"/>
      </p:transition>
    </mc:Choice>
    <mc:Fallback xmlns="">
      <p:transition spd="slow" advTm="4000">
        <p:fade/>
      </p:transition>
    </mc:Fallback>
  </mc:AlternateContent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651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Söhne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Divyanshu Mehta</cp:lastModifiedBy>
  <cp:revision>39</cp:revision>
  <dcterms:created xsi:type="dcterms:W3CDTF">2022-12-12T14:14:34Z</dcterms:created>
  <dcterms:modified xsi:type="dcterms:W3CDTF">2023-12-06T13:12:51Z</dcterms:modified>
</cp:coreProperties>
</file>