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5F555-1131-4F6A-ABB3-DFE7F5FBC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6CEA-B1E4-4CA6-B48D-71D35420A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083CC-812C-4D4E-8B30-3F8306A7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4D789-5A0F-449A-AC85-22B975629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B42C1-3DD9-4665-9587-E7516D8E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61A1-6852-4A59-BDCD-1D167E69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4943-2C26-40B6-B656-AF6D619D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4630D-7D94-4A2B-8A80-9206B2045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745C3-7C4E-4520-A8C1-90EFECCC3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6E27C-9DF7-4B40-8B2B-F0379DE5E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71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8431F-9301-47CB-90C4-362F16D8A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188FA-2356-48E4-A2B7-BB59720AA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DCFD6-A2CA-4B56-AC6E-E7D18557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CD4C-EA0C-4D3C-9BBF-8415A90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D3F85-564E-4D14-ACAF-4287F4E0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74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1F9B1-CDEB-483A-B0AA-62329F6E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070C-5DD5-442A-9F73-C191FF3CE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494D9-3952-4B04-A689-71787273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4D53-3D57-4874-8FF2-F54A2E87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1F893-CE3E-450B-8605-455362F9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05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6F66-10C1-463D-994A-E6F9D08B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4B842-43B7-42B9-A2F3-D93C9A59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24E46-54C1-42FA-B0A6-685AD676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F889-12FD-4EBD-B8B0-B8785F69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01F9-F459-4C54-B838-7964D02A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63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A057-167E-4F73-821B-AA4075F8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2693E-1F03-4355-8FF5-A8C6255A5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DA16E-6F30-4A4C-A167-0D1FB67EF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AAD8D-5E70-42D4-9191-EF2BCF16E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07624-469C-41A2-8C34-22F351A4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9F7AF-C130-4C4C-94DB-2DBF0587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56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5DCF-3E1C-4432-B82F-941FDF33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A79D8-57D0-4DE2-A9BD-0415FACFA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22B9F-F001-4BB9-90FF-42EE10B0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E067E4-B3D1-472B-8100-541A51298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791A31-6739-4344-AE45-D1890025F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37DA2-89DB-46C9-A46C-D4D8310D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6F0062-DFC5-480F-AFF0-3811EFA01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5588B3-504F-4C4F-BB8C-B836B30D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77BB-5B91-4C75-A150-4C1A096CB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E1061-57E0-46CD-B7ED-9C1A5E34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9EEFF3-C0E7-4F49-88D5-DC97A243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6170F-DA69-40C1-91D7-39CD47B8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3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4A2C45-6924-4E68-ABDA-5E4180C0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D0B6CF-80D4-4ADC-9A51-09670071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857F5-3A8A-4533-BCED-A17FC5D7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7DAEB-BD63-4A75-B530-3E7D199E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34960-9501-4DCB-89B1-8E06F016F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0B803-4360-4C91-B988-678D5BA54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20E26-021D-4208-888F-2F0260FE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9585D-0D03-4245-8C82-5222747B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F9C7D-C751-4354-AC16-C657C9616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CF0D-B6A2-4C95-852C-45AE254AD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4AADBB-FC0F-4841-A67C-2BF288E78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57E87-8349-4E93-B339-DFCC220D5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082C0-3EFF-42AC-BF3E-F7AFD81D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4252-7431-4476-AE07-42E9125F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5DE68-957F-48FD-9002-3A8C0439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323511-6119-47BF-BA0B-F892E113E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DF836-13C3-4C83-AEA5-90B3FF49B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C4DF6-1838-4DC6-9641-3D50B4CD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608A5-5A1A-4D96-9B78-A20CB699B505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D4863-F15B-4441-8898-E21655C78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99C49-DBAC-4097-8E37-765906E5A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D452-120A-4B12-BD06-3EBDB0C24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8FC5-48A8-40B9-8FB3-BA6E483031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400C5-01B1-45E8-98F0-CA3F2142A9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4D5C-3A5C-4562-8E4A-0AD1913B3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9"/>
            <a:ext cx="12192000" cy="68171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3F3FC-9EB7-4BE4-8BB6-2461E887475A}"/>
              </a:ext>
            </a:extLst>
          </p:cNvPr>
          <p:cNvSpPr txBox="1"/>
          <p:nvPr/>
        </p:nvSpPr>
        <p:spPr>
          <a:xfrm>
            <a:off x="1748833" y="4740758"/>
            <a:ext cx="3962401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 Built a Beautiful Employee UI with Mock API using JSON Server!</a:t>
            </a:r>
          </a:p>
        </p:txBody>
      </p:sp>
    </p:spTree>
    <p:extLst>
      <p:ext uri="{BB962C8B-B14F-4D97-AF65-F5344CB8AC3E}">
        <p14:creationId xmlns:p14="http://schemas.microsoft.com/office/powerpoint/2010/main" val="295010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A5E7-D3AB-446A-A27D-27E8BC3D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C3933-26EF-43B7-8578-4BDA8F18B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9BBBC-116B-4C6E-868A-3F3DA4FE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1"/>
            <a:ext cx="12011025" cy="67818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3D6A30-6C30-4106-A4B9-8F34606FCA00}"/>
              </a:ext>
            </a:extLst>
          </p:cNvPr>
          <p:cNvSpPr/>
          <p:nvPr/>
        </p:nvSpPr>
        <p:spPr>
          <a:xfrm>
            <a:off x="2262963" y="113413"/>
            <a:ext cx="2981325" cy="600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HTML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1A3896-0008-40DE-A929-FDF689AEC9D4}"/>
              </a:ext>
            </a:extLst>
          </p:cNvPr>
          <p:cNvSpPr/>
          <p:nvPr/>
        </p:nvSpPr>
        <p:spPr>
          <a:xfrm>
            <a:off x="9124950" y="858044"/>
            <a:ext cx="2981325" cy="600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Javascript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85BE-FC62-4C4D-B468-50908323D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F540-8A1F-420E-9CCC-CE86FE767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289F4-9DAB-4500-AA87-2B14375E3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133350"/>
            <a:ext cx="11601450" cy="6724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D6986C2-5E0E-4C3B-9217-CAC7E098533B}"/>
              </a:ext>
            </a:extLst>
          </p:cNvPr>
          <p:cNvSpPr/>
          <p:nvPr/>
        </p:nvSpPr>
        <p:spPr>
          <a:xfrm>
            <a:off x="5761074" y="230188"/>
            <a:ext cx="2981325" cy="600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Db.json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327331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0050-8C8E-42CF-946D-A4B61304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092E20-4E39-4932-905C-CD59CB590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692"/>
            <a:ext cx="10851364" cy="653211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A284F3-CB58-4634-80C7-8225AEA417E1}"/>
              </a:ext>
            </a:extLst>
          </p:cNvPr>
          <p:cNvSpPr/>
          <p:nvPr/>
        </p:nvSpPr>
        <p:spPr>
          <a:xfrm>
            <a:off x="5771707" y="230188"/>
            <a:ext cx="2981325" cy="6000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Package.json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280509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23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Gagan S</dc:creator>
  <cp:lastModifiedBy>Gagan S</cp:lastModifiedBy>
  <cp:revision>3</cp:revision>
  <dcterms:created xsi:type="dcterms:W3CDTF">2025-03-09T06:37:38Z</dcterms:created>
  <dcterms:modified xsi:type="dcterms:W3CDTF">2025-03-09T07:33:14Z</dcterms:modified>
</cp:coreProperties>
</file>