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Gx+K8FcZrif8iTARRoRILwf+L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1348154" y="1641231"/>
            <a:ext cx="9718430" cy="3974123"/>
          </a:xfrm>
          <a:prstGeom prst="roundRect">
            <a:avLst>
              <a:gd name="adj" fmla="val 16667"/>
            </a:avLst>
          </a:prstGeom>
          <a:gradFill>
            <a:gsLst>
              <a:gs pos="0">
                <a:srgbClr val="5F82CA"/>
              </a:gs>
              <a:gs pos="50000">
                <a:srgbClr val="3C70CA"/>
              </a:gs>
              <a:gs pos="100000">
                <a:srgbClr val="2E60B9"/>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5" name="Google Shape;85;p1"/>
          <p:cNvSpPr txBox="1">
            <a:spLocks noGrp="1"/>
          </p:cNvSpPr>
          <p:nvPr>
            <p:ph type="title"/>
          </p:nvPr>
        </p:nvSpPr>
        <p:spPr>
          <a:xfrm>
            <a:off x="1790565" y="2434026"/>
            <a:ext cx="8610870" cy="238853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2400"/>
              <a:buFont typeface="Calibri"/>
              <a:buNone/>
            </a:pPr>
            <a:r>
              <a:rPr lang="en-US" sz="2400" dirty="0"/>
              <a:t>                                       Idea/Approach Details</a:t>
            </a:r>
            <a:br>
              <a:rPr lang="en-US" sz="2400" dirty="0"/>
            </a:br>
            <a:br>
              <a:rPr lang="en-US" sz="2400" dirty="0"/>
            </a:br>
            <a:r>
              <a:rPr lang="en-US" sz="2400" dirty="0"/>
              <a:t>Organization name:   Digital Literacy</a:t>
            </a:r>
            <a:br>
              <a:rPr lang="en-US" sz="2400" dirty="0"/>
            </a:br>
            <a:r>
              <a:rPr lang="en-US" sz="2400" dirty="0"/>
              <a:t>Problem Statement : To create a system to translation from one natural language (English) to another (Hindi) or vice versa, It may also have speech to text, text to speech conversion, classification tasks, designing chatbots etc.</a:t>
            </a:r>
            <a:br>
              <a:rPr lang="en-US" sz="2400" dirty="0"/>
            </a:br>
            <a:r>
              <a:rPr lang="en-US" sz="2400" dirty="0"/>
              <a:t>Team Name : Runtime Terror</a:t>
            </a:r>
            <a:br>
              <a:rPr lang="en-US" sz="2400" dirty="0"/>
            </a:br>
            <a:r>
              <a:rPr lang="en-US" sz="2400" dirty="0"/>
              <a:t>Team Leader Name : gagan agarwal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410547" y="1138335"/>
            <a:ext cx="11364686" cy="2764382"/>
          </a:xfrm>
          <a:prstGeom prst="roundRect">
            <a:avLst>
              <a:gd name="adj" fmla="val 16667"/>
            </a:avLst>
          </a:prstGeom>
          <a:gradFill>
            <a:gsLst>
              <a:gs pos="0">
                <a:srgbClr val="5F82CA"/>
              </a:gs>
              <a:gs pos="50000">
                <a:srgbClr val="3C70CA"/>
              </a:gs>
              <a:gs pos="100000">
                <a:srgbClr val="2E60B9"/>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r>
              <a:rPr lang="en-US" sz="1600" dirty="0"/>
              <a:t>Sign Matching through open CV and Pen Tracking by Machine Learning is the process of using </a:t>
            </a:r>
            <a:r>
              <a:rPr lang="en-US" sz="1600" dirty="0" err="1"/>
              <a:t>machinelearning</a:t>
            </a:r>
            <a:r>
              <a:rPr lang="en-US" sz="1600" dirty="0"/>
              <a:t> methods to validate the authenticity of an individual's signature. Aim of this project is to design an algorithm, which can distinguish between genuine and forged signatures using writer independent features, and to develop a system using this algorithm which can be used to verify signatures in organizations like in banks on cheques. We intend to build a complete end-to-end software system which can be used to take signature of the person without physical interaction using camera, perform signature verification, and display the results. For this purpose, various deep learning techniques were developed and tested on standard datasets for signature authentication, as well as on a dataset collected by ourselves.</a:t>
            </a:r>
            <a:endParaRPr sz="800" dirty="0"/>
          </a:p>
        </p:txBody>
      </p:sp>
      <p:sp>
        <p:nvSpPr>
          <p:cNvPr id="91" name="Google Shape;91;p2"/>
          <p:cNvSpPr/>
          <p:nvPr/>
        </p:nvSpPr>
        <p:spPr>
          <a:xfrm>
            <a:off x="1954171" y="4178872"/>
            <a:ext cx="8445500" cy="2440516"/>
          </a:xfrm>
          <a:prstGeom prst="roundRect">
            <a:avLst>
              <a:gd name="adj" fmla="val 16667"/>
            </a:avLst>
          </a:prstGeom>
          <a:gradFill>
            <a:gsLst>
              <a:gs pos="0">
                <a:srgbClr val="5F82CA"/>
              </a:gs>
              <a:gs pos="50000">
                <a:srgbClr val="3C70CA"/>
              </a:gs>
              <a:gs pos="100000">
                <a:srgbClr val="2E60B9"/>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r>
              <a:rPr lang="en-IN" sz="3600" dirty="0" err="1"/>
              <a:t>Numpy</a:t>
            </a:r>
            <a:r>
              <a:rPr lang="en-IN" sz="3600" dirty="0"/>
              <a:t>, cv2, deque math, </a:t>
            </a:r>
            <a:r>
              <a:rPr lang="en-IN" sz="3600" dirty="0" err="1"/>
              <a:t>alexnet</a:t>
            </a:r>
            <a:r>
              <a:rPr lang="en-IN" sz="3600" dirty="0"/>
              <a:t>,  </a:t>
            </a:r>
            <a:r>
              <a:rPr lang="en-IN" sz="3600" dirty="0" err="1"/>
              <a:t>cocomo</a:t>
            </a:r>
            <a:r>
              <a:rPr lang="en-IN" sz="3600" dirty="0"/>
              <a:t> mode</a:t>
            </a:r>
            <a:endParaRPr dirty="0"/>
          </a:p>
        </p:txBody>
      </p:sp>
      <p:sp>
        <p:nvSpPr>
          <p:cNvPr id="92" name="Google Shape;92;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Idea / Approach details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Idea / Approach details</a:t>
            </a:r>
            <a:endParaRPr dirty="0"/>
          </a:p>
        </p:txBody>
      </p:sp>
      <p:sp>
        <p:nvSpPr>
          <p:cNvPr id="98" name="Google Shape;98;p3"/>
          <p:cNvSpPr/>
          <p:nvPr/>
        </p:nvSpPr>
        <p:spPr>
          <a:xfrm>
            <a:off x="558885" y="1361654"/>
            <a:ext cx="11633115" cy="4945839"/>
          </a:xfrm>
          <a:prstGeom prst="roundRect">
            <a:avLst>
              <a:gd name="adj" fmla="val 16667"/>
            </a:avLst>
          </a:prstGeom>
          <a:gradFill>
            <a:gsLst>
              <a:gs pos="0">
                <a:srgbClr val="5F82CA"/>
              </a:gs>
              <a:gs pos="50000">
                <a:srgbClr val="3C70CA"/>
              </a:gs>
              <a:gs pos="100000">
                <a:srgbClr val="2E60B9"/>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r>
              <a:rPr lang="en-US" sz="2000" dirty="0"/>
              <a:t>Signature verification is a technique used by banks, intelligence agencies and high-profile institutions to validate the identity of an individual. Signature verification is often used to compare signatures in bank offices and other branch capture. An image of a signature or a direct signature is fed into the signature verification software and compared to the signature image on file. In today’s scenario private or public sector, organizations are using signatures to authenticate a person. This process is offline, there is more chances to authenticate a forged signature as genuine, and this process is time taking too and taking human resources. We are developing a solution for this by using machine-learning methods to validate the authenticity of an individual's signature. Aim of this project is to design an algorithm, which can distinguish between genuine and forged signatures using writer independent features, and to develop a system using this algorithm which can be used to verify signatures in organizations like in </a:t>
            </a:r>
            <a:r>
              <a:rPr lang="en-US" sz="2000"/>
              <a:t>banks on cheques</a:t>
            </a:r>
            <a:r>
              <a:rPr lang="en-US" sz="2000" dirty="0"/>
              <a:t>. We intend to build a complete end-to-end software system which can be used to take signature of the person without physical interaction using camera, perform signature verification, and display the results. </a:t>
            </a:r>
            <a:endParaRPr sz="20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443</Words>
  <Application>Microsoft Office PowerPoint</Application>
  <PresentationFormat>Widescreen</PresentationFormat>
  <Paragraphs>6</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                                       Idea/Approach Details  Organization name:   Digital Literacy Problem Statement : To create a system to translation from one natural language (English) to another (Hindi) or vice versa, It may also have speech to text, text to speech conversion, classification tasks, designing chatbots etc. Team Name : Runtime Terror Team Leader Name : gagan agarwal        </vt:lpstr>
      <vt:lpstr>Idea / Approach details</vt:lpstr>
      <vt:lpstr>Idea / Approach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Idea/Approach Details  Organization name:   Digital Literacy Problem Statement : To create a system to translation from one natural language (English) to another (Hindi) or vice versa, It may also have speech to text, text to speech conversion, classification tasks, designing chatbots etc. Team Name : Runtime Terror Team Leader Name : gagan agarwal        </dc:title>
  <dc:creator>Anuja Kanhere</dc:creator>
  <cp:lastModifiedBy>gagan agarwal</cp:lastModifiedBy>
  <cp:revision>1</cp:revision>
  <dcterms:created xsi:type="dcterms:W3CDTF">2019-12-18T09:24:53Z</dcterms:created>
  <dcterms:modified xsi:type="dcterms:W3CDTF">2021-03-12T03:48:28Z</dcterms:modified>
</cp:coreProperties>
</file>