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74" r:id="rId7"/>
    <p:sldId id="264" r:id="rId8"/>
    <p:sldId id="272" r:id="rId9"/>
    <p:sldId id="271" r:id="rId10"/>
    <p:sldId id="265" r:id="rId11"/>
    <p:sldId id="275" r:id="rId12"/>
    <p:sldId id="27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gandeep singh" initials="gs" lastIdx="1" clrIdx="0">
    <p:extLst>
      <p:ext uri="{19B8F6BF-5375-455C-9EA6-DF929625EA0E}">
        <p15:presenceInfo xmlns:p15="http://schemas.microsoft.com/office/powerpoint/2012/main" userId="ccf8696d5b14f9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19" autoAdjust="0"/>
  </p:normalViewPr>
  <p:slideViewPr>
    <p:cSldViewPr snapToGrid="0">
      <p:cViewPr varScale="1">
        <p:scale>
          <a:sx n="47" d="100"/>
          <a:sy n="47" d="100"/>
        </p:scale>
        <p:origin x="6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singh" userId="ccf8696d5b14f92b" providerId="LiveId" clId="{C8651FE4-6602-4BD2-AE92-CAA641C62B77}"/>
    <pc:docChg chg="undo custSel addSld delSld modSld">
      <pc:chgData name="gagandeep singh" userId="ccf8696d5b14f92b" providerId="LiveId" clId="{C8651FE4-6602-4BD2-AE92-CAA641C62B77}" dt="2021-08-04T15:41:21.652" v="1041" actId="2711"/>
      <pc:docMkLst>
        <pc:docMk/>
      </pc:docMkLst>
      <pc:sldChg chg="addSp modSp mod addCm delCm">
        <pc:chgData name="gagandeep singh" userId="ccf8696d5b14f92b" providerId="LiveId" clId="{C8651FE4-6602-4BD2-AE92-CAA641C62B77}" dt="2021-08-04T07:25:46.204" v="794" actId="1592"/>
        <pc:sldMkLst>
          <pc:docMk/>
          <pc:sldMk cId="2584280759" sldId="257"/>
        </pc:sldMkLst>
        <pc:spChg chg="mod">
          <ac:chgData name="gagandeep singh" userId="ccf8696d5b14f92b" providerId="LiveId" clId="{C8651FE4-6602-4BD2-AE92-CAA641C62B77}" dt="2021-08-04T07:21:43.848" v="746" actId="2711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gagandeep singh" userId="ccf8696d5b14f92b" providerId="LiveId" clId="{C8651FE4-6602-4BD2-AE92-CAA641C62B77}" dt="2021-08-04T07:21:56.489" v="749" actId="403"/>
          <ac:spMkLst>
            <pc:docMk/>
            <pc:sldMk cId="2584280759" sldId="257"/>
            <ac:spMk id="3" creationId="{C8722DDC-8EEE-4A06-8DFE-B44871EAA2CF}"/>
          </ac:spMkLst>
        </pc:spChg>
        <pc:spChg chg="add mod">
          <ac:chgData name="gagandeep singh" userId="ccf8696d5b14f92b" providerId="LiveId" clId="{C8651FE4-6602-4BD2-AE92-CAA641C62B77}" dt="2021-08-04T07:22:11.051" v="753" actId="404"/>
          <ac:spMkLst>
            <pc:docMk/>
            <pc:sldMk cId="2584280759" sldId="257"/>
            <ac:spMk id="5" creationId="{5DEEFEBB-16EB-40AB-BB7F-3B7EB4D65815}"/>
          </ac:spMkLst>
        </pc:spChg>
      </pc:sldChg>
      <pc:sldChg chg="del">
        <pc:chgData name="gagandeep singh" userId="ccf8696d5b14f92b" providerId="LiveId" clId="{C8651FE4-6602-4BD2-AE92-CAA641C62B77}" dt="2021-08-04T06:53:17.503" v="0" actId="2696"/>
        <pc:sldMkLst>
          <pc:docMk/>
          <pc:sldMk cId="183243182" sldId="261"/>
        </pc:sldMkLst>
      </pc:sldChg>
      <pc:sldChg chg="modSp mod">
        <pc:chgData name="gagandeep singh" userId="ccf8696d5b14f92b" providerId="LiveId" clId="{C8651FE4-6602-4BD2-AE92-CAA641C62B77}" dt="2021-08-04T07:43:57.853" v="868" actId="207"/>
        <pc:sldMkLst>
          <pc:docMk/>
          <pc:sldMk cId="313746861" sldId="262"/>
        </pc:sldMkLst>
        <pc:spChg chg="mod">
          <ac:chgData name="gagandeep singh" userId="ccf8696d5b14f92b" providerId="LiveId" clId="{C8651FE4-6602-4BD2-AE92-CAA641C62B77}" dt="2021-08-04T07:21:34.444" v="745" actId="2711"/>
          <ac:spMkLst>
            <pc:docMk/>
            <pc:sldMk cId="313746861" sldId="262"/>
            <ac:spMk id="2" creationId="{03FF4767-770C-470A-8F47-315B4C01BB1B}"/>
          </ac:spMkLst>
        </pc:spChg>
        <pc:spChg chg="mod">
          <ac:chgData name="gagandeep singh" userId="ccf8696d5b14f92b" providerId="LiveId" clId="{C8651FE4-6602-4BD2-AE92-CAA641C62B77}" dt="2021-08-04T07:43:57.853" v="868" actId="207"/>
          <ac:spMkLst>
            <pc:docMk/>
            <pc:sldMk cId="313746861" sldId="262"/>
            <ac:spMk id="3" creationId="{D1F2304A-BDEF-49F8-8B29-85F7BBB6CF9D}"/>
          </ac:spMkLst>
        </pc:spChg>
      </pc:sldChg>
      <pc:sldChg chg="addSp modSp new mod">
        <pc:chgData name="gagandeep singh" userId="ccf8696d5b14f92b" providerId="LiveId" clId="{C8651FE4-6602-4BD2-AE92-CAA641C62B77}" dt="2021-08-04T07:26:26.635" v="796" actId="207"/>
        <pc:sldMkLst>
          <pc:docMk/>
          <pc:sldMk cId="1818293633" sldId="263"/>
        </pc:sldMkLst>
        <pc:spChg chg="mod">
          <ac:chgData name="gagandeep singh" userId="ccf8696d5b14f92b" providerId="LiveId" clId="{C8651FE4-6602-4BD2-AE92-CAA641C62B77}" dt="2021-08-04T07:21:25.222" v="744" actId="2711"/>
          <ac:spMkLst>
            <pc:docMk/>
            <pc:sldMk cId="1818293633" sldId="263"/>
            <ac:spMk id="2" creationId="{7787B02B-2053-4298-8646-EB814CD41DB1}"/>
          </ac:spMkLst>
        </pc:spChg>
        <pc:spChg chg="mod">
          <ac:chgData name="gagandeep singh" userId="ccf8696d5b14f92b" providerId="LiveId" clId="{C8651FE4-6602-4BD2-AE92-CAA641C62B77}" dt="2021-08-04T07:26:26.635" v="796" actId="207"/>
          <ac:spMkLst>
            <pc:docMk/>
            <pc:sldMk cId="1818293633" sldId="263"/>
            <ac:spMk id="3" creationId="{C69645EE-102A-4977-8CEC-5A8BF9934635}"/>
          </ac:spMkLst>
        </pc:spChg>
        <pc:picChg chg="add mod">
          <ac:chgData name="gagandeep singh" userId="ccf8696d5b14f92b" providerId="LiveId" clId="{C8651FE4-6602-4BD2-AE92-CAA641C62B77}" dt="2021-08-04T07:19:57.789" v="729" actId="1076"/>
          <ac:picMkLst>
            <pc:docMk/>
            <pc:sldMk cId="1818293633" sldId="263"/>
            <ac:picMk id="4" creationId="{04EA5E49-9C21-4AE2-8AC9-42E21152DED3}"/>
          </ac:picMkLst>
        </pc:picChg>
      </pc:sldChg>
      <pc:sldChg chg="modSp new mod">
        <pc:chgData name="gagandeep singh" userId="ccf8696d5b14f92b" providerId="LiveId" clId="{C8651FE4-6602-4BD2-AE92-CAA641C62B77}" dt="2021-08-04T07:24:53.832" v="791" actId="313"/>
        <pc:sldMkLst>
          <pc:docMk/>
          <pc:sldMk cId="1477821702" sldId="264"/>
        </pc:sldMkLst>
        <pc:spChg chg="mod">
          <ac:chgData name="gagandeep singh" userId="ccf8696d5b14f92b" providerId="LiveId" clId="{C8651FE4-6602-4BD2-AE92-CAA641C62B77}" dt="2021-08-04T07:22:27.063" v="755" actId="2711"/>
          <ac:spMkLst>
            <pc:docMk/>
            <pc:sldMk cId="1477821702" sldId="264"/>
            <ac:spMk id="2" creationId="{48A50726-20AD-4BC4-8BF7-BB7DECCF3881}"/>
          </ac:spMkLst>
        </pc:spChg>
        <pc:spChg chg="mod">
          <ac:chgData name="gagandeep singh" userId="ccf8696d5b14f92b" providerId="LiveId" clId="{C8651FE4-6602-4BD2-AE92-CAA641C62B77}" dt="2021-08-04T07:24:53.832" v="791" actId="313"/>
          <ac:spMkLst>
            <pc:docMk/>
            <pc:sldMk cId="1477821702" sldId="264"/>
            <ac:spMk id="3" creationId="{1FB60938-4B46-41C5-9215-94CDBBE3EE00}"/>
          </ac:spMkLst>
        </pc:spChg>
      </pc:sldChg>
      <pc:sldChg chg="addSp delSp modSp new mod">
        <pc:chgData name="gagandeep singh" userId="ccf8696d5b14f92b" providerId="LiveId" clId="{C8651FE4-6602-4BD2-AE92-CAA641C62B77}" dt="2021-08-04T07:25:07.929" v="793" actId="14100"/>
        <pc:sldMkLst>
          <pc:docMk/>
          <pc:sldMk cId="1418571655" sldId="265"/>
        </pc:sldMkLst>
        <pc:spChg chg="mod">
          <ac:chgData name="gagandeep singh" userId="ccf8696d5b14f92b" providerId="LiveId" clId="{C8651FE4-6602-4BD2-AE92-CAA641C62B77}" dt="2021-08-04T07:25:07.929" v="793" actId="14100"/>
          <ac:spMkLst>
            <pc:docMk/>
            <pc:sldMk cId="1418571655" sldId="265"/>
            <ac:spMk id="2" creationId="{BEDBBC0F-0D7B-4E45-A2F5-49F92E284201}"/>
          </ac:spMkLst>
        </pc:spChg>
        <pc:spChg chg="del">
          <ac:chgData name="gagandeep singh" userId="ccf8696d5b14f92b" providerId="LiveId" clId="{C8651FE4-6602-4BD2-AE92-CAA641C62B77}" dt="2021-08-04T07:04:17.813" v="536"/>
          <ac:spMkLst>
            <pc:docMk/>
            <pc:sldMk cId="1418571655" sldId="265"/>
            <ac:spMk id="3" creationId="{C57F8ECC-1798-4864-957B-A70B01564698}"/>
          </ac:spMkLst>
        </pc:spChg>
        <pc:picChg chg="add mod modCrop">
          <ac:chgData name="gagandeep singh" userId="ccf8696d5b14f92b" providerId="LiveId" clId="{C8651FE4-6602-4BD2-AE92-CAA641C62B77}" dt="2021-08-04T07:23:45.210" v="769" actId="14100"/>
          <ac:picMkLst>
            <pc:docMk/>
            <pc:sldMk cId="1418571655" sldId="265"/>
            <ac:picMk id="4" creationId="{3A822617-793D-4AE1-91FC-5DEA9AC744FB}"/>
          </ac:picMkLst>
        </pc:picChg>
      </pc:sldChg>
      <pc:sldChg chg="addSp delSp modSp new mod">
        <pc:chgData name="gagandeep singh" userId="ccf8696d5b14f92b" providerId="LiveId" clId="{C8651FE4-6602-4BD2-AE92-CAA641C62B77}" dt="2021-08-04T07:22:38.650" v="757" actId="2711"/>
        <pc:sldMkLst>
          <pc:docMk/>
          <pc:sldMk cId="888886871" sldId="266"/>
        </pc:sldMkLst>
        <pc:spChg chg="add del mod">
          <ac:chgData name="gagandeep singh" userId="ccf8696d5b14f92b" providerId="LiveId" clId="{C8651FE4-6602-4BD2-AE92-CAA641C62B77}" dt="2021-08-04T07:22:38.650" v="757" actId="2711"/>
          <ac:spMkLst>
            <pc:docMk/>
            <pc:sldMk cId="888886871" sldId="266"/>
            <ac:spMk id="2" creationId="{0D4EDBBC-2985-4B91-A386-39070F835609}"/>
          </ac:spMkLst>
        </pc:spChg>
        <pc:spChg chg="del mod">
          <ac:chgData name="gagandeep singh" userId="ccf8696d5b14f92b" providerId="LiveId" clId="{C8651FE4-6602-4BD2-AE92-CAA641C62B77}" dt="2021-08-04T07:04:50.792" v="543"/>
          <ac:spMkLst>
            <pc:docMk/>
            <pc:sldMk cId="888886871" sldId="266"/>
            <ac:spMk id="3" creationId="{F4EB0C14-F356-48EF-A9EC-6A188C42981A}"/>
          </ac:spMkLst>
        </pc:spChg>
        <pc:picChg chg="add mod ord">
          <ac:chgData name="gagandeep singh" userId="ccf8696d5b14f92b" providerId="LiveId" clId="{C8651FE4-6602-4BD2-AE92-CAA641C62B77}" dt="2021-08-04T07:10:09.312" v="651" actId="14100"/>
          <ac:picMkLst>
            <pc:docMk/>
            <pc:sldMk cId="888886871" sldId="266"/>
            <ac:picMk id="5" creationId="{71F4B7D3-A0CB-472C-8CF9-64E3C593B6A7}"/>
          </ac:picMkLst>
        </pc:picChg>
      </pc:sldChg>
      <pc:sldChg chg="addSp delSp modSp new mod">
        <pc:chgData name="gagandeep singh" userId="ccf8696d5b14f92b" providerId="LiveId" clId="{C8651FE4-6602-4BD2-AE92-CAA641C62B77}" dt="2021-08-04T07:09:45.741" v="645" actId="14100"/>
        <pc:sldMkLst>
          <pc:docMk/>
          <pc:sldMk cId="3975649970" sldId="267"/>
        </pc:sldMkLst>
        <pc:spChg chg="del">
          <ac:chgData name="gagandeep singh" userId="ccf8696d5b14f92b" providerId="LiveId" clId="{C8651FE4-6602-4BD2-AE92-CAA641C62B77}" dt="2021-08-04T07:07:42.810" v="624" actId="21"/>
          <ac:spMkLst>
            <pc:docMk/>
            <pc:sldMk cId="3975649970" sldId="267"/>
            <ac:spMk id="2" creationId="{EBA9EA59-CF49-4A5D-B9EB-8A160AE6459E}"/>
          </ac:spMkLst>
        </pc:spChg>
        <pc:spChg chg="add del">
          <ac:chgData name="gagandeep singh" userId="ccf8696d5b14f92b" providerId="LiveId" clId="{C8651FE4-6602-4BD2-AE92-CAA641C62B77}" dt="2021-08-04T07:07:57.906" v="627"/>
          <ac:spMkLst>
            <pc:docMk/>
            <pc:sldMk cId="3975649970" sldId="267"/>
            <ac:spMk id="3" creationId="{D899BB02-020F-41D4-B7B1-DB8EDF7ECF6B}"/>
          </ac:spMkLst>
        </pc:spChg>
        <pc:picChg chg="add del mod">
          <ac:chgData name="gagandeep singh" userId="ccf8696d5b14f92b" providerId="LiveId" clId="{C8651FE4-6602-4BD2-AE92-CAA641C62B77}" dt="2021-08-04T07:07:49.887" v="626"/>
          <ac:picMkLst>
            <pc:docMk/>
            <pc:sldMk cId="3975649970" sldId="267"/>
            <ac:picMk id="4" creationId="{783C43EF-2699-4AD6-B231-3CD85FE0218F}"/>
          </ac:picMkLst>
        </pc:picChg>
        <pc:picChg chg="add mod">
          <ac:chgData name="gagandeep singh" userId="ccf8696d5b14f92b" providerId="LiveId" clId="{C8651FE4-6602-4BD2-AE92-CAA641C62B77}" dt="2021-08-04T07:09:45.741" v="645" actId="14100"/>
          <ac:picMkLst>
            <pc:docMk/>
            <pc:sldMk cId="3975649970" sldId="267"/>
            <ac:picMk id="5" creationId="{7BBA37BB-1CDA-42CE-8115-2718620EB938}"/>
          </ac:picMkLst>
        </pc:picChg>
      </pc:sldChg>
      <pc:sldChg chg="addSp delSp modSp new mod">
        <pc:chgData name="gagandeep singh" userId="ccf8696d5b14f92b" providerId="LiveId" clId="{C8651FE4-6602-4BD2-AE92-CAA641C62B77}" dt="2021-08-04T15:41:21.652" v="1041" actId="2711"/>
        <pc:sldMkLst>
          <pc:docMk/>
          <pc:sldMk cId="1248350520" sldId="268"/>
        </pc:sldMkLst>
        <pc:spChg chg="del">
          <ac:chgData name="gagandeep singh" userId="ccf8696d5b14f92b" providerId="LiveId" clId="{C8651FE4-6602-4BD2-AE92-CAA641C62B77}" dt="2021-08-04T07:08:05.653" v="629" actId="21"/>
          <ac:spMkLst>
            <pc:docMk/>
            <pc:sldMk cId="1248350520" sldId="268"/>
            <ac:spMk id="2" creationId="{07FF196F-5AAE-44BE-98B6-13DD0B788071}"/>
          </ac:spMkLst>
        </pc:spChg>
        <pc:spChg chg="del">
          <ac:chgData name="gagandeep singh" userId="ccf8696d5b14f92b" providerId="LiveId" clId="{C8651FE4-6602-4BD2-AE92-CAA641C62B77}" dt="2021-08-04T07:08:29.858" v="630"/>
          <ac:spMkLst>
            <pc:docMk/>
            <pc:sldMk cId="1248350520" sldId="268"/>
            <ac:spMk id="3" creationId="{DF004CBE-3092-4872-ACAA-B28E5DDDCB84}"/>
          </ac:spMkLst>
        </pc:spChg>
        <pc:spChg chg="add mod">
          <ac:chgData name="gagandeep singh" userId="ccf8696d5b14f92b" providerId="LiveId" clId="{C8651FE4-6602-4BD2-AE92-CAA641C62B77}" dt="2021-08-04T15:41:21.652" v="1041" actId="2711"/>
          <ac:spMkLst>
            <pc:docMk/>
            <pc:sldMk cId="1248350520" sldId="268"/>
            <ac:spMk id="12" creationId="{24369E20-7C96-4497-B0C5-F00E3B67D854}"/>
          </ac:spMkLst>
        </pc:spChg>
        <pc:picChg chg="add mod modCrop">
          <ac:chgData name="gagandeep singh" userId="ccf8696d5b14f92b" providerId="LiveId" clId="{C8651FE4-6602-4BD2-AE92-CAA641C62B77}" dt="2021-08-04T15:03:21.367" v="883" actId="14100"/>
          <ac:picMkLst>
            <pc:docMk/>
            <pc:sldMk cId="1248350520" sldId="268"/>
            <ac:picMk id="4" creationId="{6168F276-DCC4-4DB9-A534-7E6ECFB2D439}"/>
          </ac:picMkLst>
        </pc:picChg>
        <pc:cxnChg chg="add mod">
          <ac:chgData name="gagandeep singh" userId="ccf8696d5b14f92b" providerId="LiveId" clId="{C8651FE4-6602-4BD2-AE92-CAA641C62B77}" dt="2021-08-04T07:14:37.685" v="697" actId="14100"/>
          <ac:cxnSpMkLst>
            <pc:docMk/>
            <pc:sldMk cId="1248350520" sldId="268"/>
            <ac:cxnSpMk id="6" creationId="{8690869E-3647-4F18-B880-7F24E327B533}"/>
          </ac:cxnSpMkLst>
        </pc:cxnChg>
      </pc:sldChg>
      <pc:sldChg chg="delSp modSp new mod">
        <pc:chgData name="gagandeep singh" userId="ccf8696d5b14f92b" providerId="LiveId" clId="{C8651FE4-6602-4BD2-AE92-CAA641C62B77}" dt="2021-08-04T15:07:27.111" v="1040" actId="1076"/>
        <pc:sldMkLst>
          <pc:docMk/>
          <pc:sldMk cId="1473728724" sldId="269"/>
        </pc:sldMkLst>
        <pc:spChg chg="mod">
          <ac:chgData name="gagandeep singh" userId="ccf8696d5b14f92b" providerId="LiveId" clId="{C8651FE4-6602-4BD2-AE92-CAA641C62B77}" dt="2021-08-04T15:07:27.111" v="1040" actId="1076"/>
          <ac:spMkLst>
            <pc:docMk/>
            <pc:sldMk cId="1473728724" sldId="269"/>
            <ac:spMk id="2" creationId="{9154B722-5EA2-4FC1-9CE7-968420130469}"/>
          </ac:spMkLst>
        </pc:spChg>
        <pc:spChg chg="del">
          <ac:chgData name="gagandeep singh" userId="ccf8696d5b14f92b" providerId="LiveId" clId="{C8651FE4-6602-4BD2-AE92-CAA641C62B77}" dt="2021-08-04T07:27:12.990" v="806" actId="21"/>
          <ac:spMkLst>
            <pc:docMk/>
            <pc:sldMk cId="1473728724" sldId="269"/>
            <ac:spMk id="3" creationId="{A000B6B1-DA28-4072-8C0B-8B579B664A8A}"/>
          </ac:spMkLst>
        </pc:spChg>
      </pc:sldChg>
      <pc:sldChg chg="modSp new del mod">
        <pc:chgData name="gagandeep singh" userId="ccf8696d5b14f92b" providerId="LiveId" clId="{C8651FE4-6602-4BD2-AE92-CAA641C62B77}" dt="2021-08-04T07:43:02.293" v="866" actId="2696"/>
        <pc:sldMkLst>
          <pc:docMk/>
          <pc:sldMk cId="2972330596" sldId="270"/>
        </pc:sldMkLst>
        <pc:spChg chg="mod">
          <ac:chgData name="gagandeep singh" userId="ccf8696d5b14f92b" providerId="LiveId" clId="{C8651FE4-6602-4BD2-AE92-CAA641C62B77}" dt="2021-08-04T07:28:04.942" v="816" actId="14100"/>
          <ac:spMkLst>
            <pc:docMk/>
            <pc:sldMk cId="2972330596" sldId="270"/>
            <ac:spMk id="2" creationId="{EF6986CF-C9D3-4A83-B55F-EC4C2FA2EEC4}"/>
          </ac:spMkLst>
        </pc:spChg>
        <pc:spChg chg="mod">
          <ac:chgData name="gagandeep singh" userId="ccf8696d5b14f92b" providerId="LiveId" clId="{C8651FE4-6602-4BD2-AE92-CAA641C62B77}" dt="2021-08-04T07:28:07.127" v="817" actId="14100"/>
          <ac:spMkLst>
            <pc:docMk/>
            <pc:sldMk cId="2972330596" sldId="270"/>
            <ac:spMk id="3" creationId="{68A116E8-C33C-418C-8B73-390B17656B8E}"/>
          </ac:spMkLst>
        </pc:spChg>
      </pc:sldChg>
      <pc:sldChg chg="addSp delSp modSp new mod">
        <pc:chgData name="gagandeep singh" userId="ccf8696d5b14f92b" providerId="LiveId" clId="{C8651FE4-6602-4BD2-AE92-CAA641C62B77}" dt="2021-08-04T07:34:26.515" v="865" actId="14100"/>
        <pc:sldMkLst>
          <pc:docMk/>
          <pc:sldMk cId="414701016" sldId="271"/>
        </pc:sldMkLst>
        <pc:spChg chg="mod">
          <ac:chgData name="gagandeep singh" userId="ccf8696d5b14f92b" providerId="LiveId" clId="{C8651FE4-6602-4BD2-AE92-CAA641C62B77}" dt="2021-08-04T07:33:38.221" v="855" actId="122"/>
          <ac:spMkLst>
            <pc:docMk/>
            <pc:sldMk cId="414701016" sldId="271"/>
            <ac:spMk id="2" creationId="{AD3BCB06-5ABA-455D-BAD7-FA9C2AA5769C}"/>
          </ac:spMkLst>
        </pc:spChg>
        <pc:spChg chg="del">
          <ac:chgData name="gagandeep singh" userId="ccf8696d5b14f92b" providerId="LiveId" clId="{C8651FE4-6602-4BD2-AE92-CAA641C62B77}" dt="2021-08-04T07:33:31.431" v="852"/>
          <ac:spMkLst>
            <pc:docMk/>
            <pc:sldMk cId="414701016" sldId="271"/>
            <ac:spMk id="3" creationId="{0408F5F3-2613-4458-91DD-1070A6E6CF2B}"/>
          </ac:spMkLst>
        </pc:spChg>
        <pc:picChg chg="add mod modCrop">
          <ac:chgData name="gagandeep singh" userId="ccf8696d5b14f92b" providerId="LiveId" clId="{C8651FE4-6602-4BD2-AE92-CAA641C62B77}" dt="2021-08-04T07:34:26.515" v="865" actId="14100"/>
          <ac:picMkLst>
            <pc:docMk/>
            <pc:sldMk cId="414701016" sldId="271"/>
            <ac:picMk id="4" creationId="{0E4369DB-F307-4EFD-8D7C-9F5A562E894F}"/>
          </ac:picMkLst>
        </pc:picChg>
      </pc:sldChg>
      <pc:sldChg chg="addSp delSp modSp new mod">
        <pc:chgData name="gagandeep singh" userId="ccf8696d5b14f92b" providerId="LiveId" clId="{C8651FE4-6602-4BD2-AE92-CAA641C62B77}" dt="2021-08-04T15:06:00.908" v="983" actId="1076"/>
        <pc:sldMkLst>
          <pc:docMk/>
          <pc:sldMk cId="3338859002" sldId="272"/>
        </pc:sldMkLst>
        <pc:spChg chg="del">
          <ac:chgData name="gagandeep singh" userId="ccf8696d5b14f92b" providerId="LiveId" clId="{C8651FE4-6602-4BD2-AE92-CAA641C62B77}" dt="2021-08-04T15:01:39.061" v="871" actId="21"/>
          <ac:spMkLst>
            <pc:docMk/>
            <pc:sldMk cId="3338859002" sldId="272"/>
            <ac:spMk id="2" creationId="{FC68DDF7-94FA-494D-B3A1-D226EBDF574F}"/>
          </ac:spMkLst>
        </pc:spChg>
        <pc:spChg chg="del">
          <ac:chgData name="gagandeep singh" userId="ccf8696d5b14f92b" providerId="LiveId" clId="{C8651FE4-6602-4BD2-AE92-CAA641C62B77}" dt="2021-08-04T15:01:36.226" v="870"/>
          <ac:spMkLst>
            <pc:docMk/>
            <pc:sldMk cId="3338859002" sldId="272"/>
            <ac:spMk id="3" creationId="{A8845EA8-30A9-43A9-B0D1-2334F607FDC9}"/>
          </ac:spMkLst>
        </pc:spChg>
        <pc:spChg chg="add mod">
          <ac:chgData name="gagandeep singh" userId="ccf8696d5b14f92b" providerId="LiveId" clId="{C8651FE4-6602-4BD2-AE92-CAA641C62B77}" dt="2021-08-04T15:05:52.762" v="982" actId="403"/>
          <ac:spMkLst>
            <pc:docMk/>
            <pc:sldMk cId="3338859002" sldId="272"/>
            <ac:spMk id="5" creationId="{9D95621F-DADD-4548-9B72-13AB56BA3771}"/>
          </ac:spMkLst>
        </pc:spChg>
        <pc:picChg chg="add mod">
          <ac:chgData name="gagandeep singh" userId="ccf8696d5b14f92b" providerId="LiveId" clId="{C8651FE4-6602-4BD2-AE92-CAA641C62B77}" dt="2021-08-04T15:06:00.908" v="983" actId="1076"/>
          <ac:picMkLst>
            <pc:docMk/>
            <pc:sldMk cId="3338859002" sldId="272"/>
            <ac:picMk id="4" creationId="{91ECA5AD-D979-46B6-8EF2-4D03657E2931}"/>
          </ac:picMkLst>
        </pc:picChg>
      </pc:sldChg>
      <pc:sldChg chg="addSp delSp modSp new mod">
        <pc:chgData name="gagandeep singh" userId="ccf8696d5b14f92b" providerId="LiveId" clId="{C8651FE4-6602-4BD2-AE92-CAA641C62B77}" dt="2021-08-04T15:07:03.762" v="1035" actId="122"/>
        <pc:sldMkLst>
          <pc:docMk/>
          <pc:sldMk cId="949262918" sldId="273"/>
        </pc:sldMkLst>
        <pc:spChg chg="del">
          <ac:chgData name="gagandeep singh" userId="ccf8696d5b14f92b" providerId="LiveId" clId="{C8651FE4-6602-4BD2-AE92-CAA641C62B77}" dt="2021-08-04T15:01:59.072" v="877" actId="21"/>
          <ac:spMkLst>
            <pc:docMk/>
            <pc:sldMk cId="949262918" sldId="273"/>
            <ac:spMk id="2" creationId="{34B364B8-09F0-4F7F-A802-BB8AF2FCD245}"/>
          </ac:spMkLst>
        </pc:spChg>
        <pc:spChg chg="del mod">
          <ac:chgData name="gagandeep singh" userId="ccf8696d5b14f92b" providerId="LiveId" clId="{C8651FE4-6602-4BD2-AE92-CAA641C62B77}" dt="2021-08-04T15:02:51.064" v="879"/>
          <ac:spMkLst>
            <pc:docMk/>
            <pc:sldMk cId="949262918" sldId="273"/>
            <ac:spMk id="3" creationId="{8A8F30B9-9949-4308-A480-46365B3D7E88}"/>
          </ac:spMkLst>
        </pc:spChg>
        <pc:spChg chg="add mod">
          <ac:chgData name="gagandeep singh" userId="ccf8696d5b14f92b" providerId="LiveId" clId="{C8651FE4-6602-4BD2-AE92-CAA641C62B77}" dt="2021-08-04T15:07:03.762" v="1035" actId="122"/>
          <ac:spMkLst>
            <pc:docMk/>
            <pc:sldMk cId="949262918" sldId="273"/>
            <ac:spMk id="5" creationId="{1BAB3D6A-3811-46EA-A8A8-9780C12A09EC}"/>
          </ac:spMkLst>
        </pc:spChg>
        <pc:picChg chg="add mod">
          <ac:chgData name="gagandeep singh" userId="ccf8696d5b14f92b" providerId="LiveId" clId="{C8651FE4-6602-4BD2-AE92-CAA641C62B77}" dt="2021-08-04T15:06:09.834" v="984" actId="14100"/>
          <ac:picMkLst>
            <pc:docMk/>
            <pc:sldMk cId="949262918" sldId="273"/>
            <ac:picMk id="4" creationId="{138119CC-F5E7-4374-9182-3B192EDB8850}"/>
          </ac:picMkLst>
        </pc:picChg>
      </pc:sldChg>
      <pc:sldChg chg="delSp new del mod">
        <pc:chgData name="gagandeep singh" userId="ccf8696d5b14f92b" providerId="LiveId" clId="{C8651FE4-6602-4BD2-AE92-CAA641C62B77}" dt="2021-08-04T15:07:10.800" v="1036" actId="2696"/>
        <pc:sldMkLst>
          <pc:docMk/>
          <pc:sldMk cId="1180303431" sldId="274"/>
        </pc:sldMkLst>
        <pc:spChg chg="del">
          <ac:chgData name="gagandeep singh" userId="ccf8696d5b14f92b" providerId="LiveId" clId="{C8651FE4-6602-4BD2-AE92-CAA641C62B77}" dt="2021-08-04T15:06:23.571" v="987" actId="21"/>
          <ac:spMkLst>
            <pc:docMk/>
            <pc:sldMk cId="1180303431" sldId="274"/>
            <ac:spMk id="2" creationId="{6C6D2057-2F51-4E56-91C5-759464B3491F}"/>
          </ac:spMkLst>
        </pc:spChg>
      </pc:sldChg>
      <pc:sldChg chg="delSp new del mod">
        <pc:chgData name="gagandeep singh" userId="ccf8696d5b14f92b" providerId="LiveId" clId="{C8651FE4-6602-4BD2-AE92-CAA641C62B77}" dt="2021-08-04T15:06:15.759" v="985" actId="2696"/>
        <pc:sldMkLst>
          <pc:docMk/>
          <pc:sldMk cId="2129728284" sldId="274"/>
        </pc:sldMkLst>
        <pc:spChg chg="del">
          <ac:chgData name="gagandeep singh" userId="ccf8696d5b14f92b" providerId="LiveId" clId="{C8651FE4-6602-4BD2-AE92-CAA641C62B77}" dt="2021-08-04T15:03:34.447" v="886" actId="21"/>
          <ac:spMkLst>
            <pc:docMk/>
            <pc:sldMk cId="2129728284" sldId="274"/>
            <ac:spMk id="2" creationId="{D20F0E2A-E11A-4552-B3EC-8302B9C67388}"/>
          </ac:spMkLst>
        </pc:spChg>
      </pc:sldChg>
    </pc:docChg>
  </pc:docChgLst>
  <pc:docChgLst>
    <pc:chgData name="gagandeep singh" userId="ccf8696d5b14f92b" providerId="LiveId" clId="{3035261F-EB5D-405D-9B53-2BF1A2D79FAE}"/>
    <pc:docChg chg="undo redo custSel addSld delSld modSld sldOrd">
      <pc:chgData name="gagandeep singh" userId="ccf8696d5b14f92b" providerId="LiveId" clId="{3035261F-EB5D-405D-9B53-2BF1A2D79FAE}" dt="2021-08-08T08:08:43.997" v="726" actId="403"/>
      <pc:docMkLst>
        <pc:docMk/>
      </pc:docMkLst>
      <pc:sldChg chg="addSp delSp modSp mod">
        <pc:chgData name="gagandeep singh" userId="ccf8696d5b14f92b" providerId="LiveId" clId="{3035261F-EB5D-405D-9B53-2BF1A2D79FAE}" dt="2021-08-08T08:08:43.997" v="726" actId="403"/>
        <pc:sldMkLst>
          <pc:docMk/>
          <pc:sldMk cId="2584280759" sldId="257"/>
        </pc:sldMkLst>
        <pc:spChg chg="mod">
          <ac:chgData name="gagandeep singh" userId="ccf8696d5b14f92b" providerId="LiveId" clId="{3035261F-EB5D-405D-9B53-2BF1A2D79FAE}" dt="2021-08-08T08:08:43.997" v="726" actId="403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gagandeep singh" userId="ccf8696d5b14f92b" providerId="LiveId" clId="{3035261F-EB5D-405D-9B53-2BF1A2D79FAE}" dt="2021-08-08T08:07:25.105" v="721" actId="403"/>
          <ac:spMkLst>
            <pc:docMk/>
            <pc:sldMk cId="2584280759" sldId="257"/>
            <ac:spMk id="3" creationId="{C8722DDC-8EEE-4A06-8DFE-B44871EAA2CF}"/>
          </ac:spMkLst>
        </pc:spChg>
        <pc:picChg chg="del">
          <ac:chgData name="gagandeep singh" userId="ccf8696d5b14f92b" providerId="LiveId" clId="{3035261F-EB5D-405D-9B53-2BF1A2D79FAE}" dt="2021-08-08T07:08:32.737" v="0" actId="21"/>
          <ac:picMkLst>
            <pc:docMk/>
            <pc:sldMk cId="2584280759" sldId="257"/>
            <ac:picMk id="4" creationId="{846647AC-7650-4012-BBB1-FA54CC9C180A}"/>
          </ac:picMkLst>
        </pc:picChg>
        <pc:picChg chg="add mod">
          <ac:chgData name="gagandeep singh" userId="ccf8696d5b14f92b" providerId="LiveId" clId="{3035261F-EB5D-405D-9B53-2BF1A2D79FAE}" dt="2021-08-08T07:09:25.979" v="8" actId="1076"/>
          <ac:picMkLst>
            <pc:docMk/>
            <pc:sldMk cId="2584280759" sldId="257"/>
            <ac:picMk id="7" creationId="{5F0D6B44-C8F5-479A-836B-61095D941B15}"/>
          </ac:picMkLst>
        </pc:picChg>
      </pc:sldChg>
      <pc:sldChg chg="modSp mod">
        <pc:chgData name="gagandeep singh" userId="ccf8696d5b14f92b" providerId="LiveId" clId="{3035261F-EB5D-405D-9B53-2BF1A2D79FAE}" dt="2021-08-08T08:05:19.173" v="710" actId="2"/>
        <pc:sldMkLst>
          <pc:docMk/>
          <pc:sldMk cId="313746861" sldId="262"/>
        </pc:sldMkLst>
        <pc:spChg chg="mod">
          <ac:chgData name="gagandeep singh" userId="ccf8696d5b14f92b" providerId="LiveId" clId="{3035261F-EB5D-405D-9B53-2BF1A2D79FAE}" dt="2021-08-08T07:40:17.958" v="529" actId="2"/>
          <ac:spMkLst>
            <pc:docMk/>
            <pc:sldMk cId="313746861" sldId="262"/>
            <ac:spMk id="2" creationId="{03FF4767-770C-470A-8F47-315B4C01BB1B}"/>
          </ac:spMkLst>
        </pc:spChg>
        <pc:spChg chg="mod">
          <ac:chgData name="gagandeep singh" userId="ccf8696d5b14f92b" providerId="LiveId" clId="{3035261F-EB5D-405D-9B53-2BF1A2D79FAE}" dt="2021-08-08T08:05:19.173" v="710" actId="2"/>
          <ac:spMkLst>
            <pc:docMk/>
            <pc:sldMk cId="313746861" sldId="262"/>
            <ac:spMk id="3" creationId="{D1F2304A-BDEF-49F8-8B29-85F7BBB6CF9D}"/>
          </ac:spMkLst>
        </pc:spChg>
      </pc:sldChg>
      <pc:sldChg chg="delSp modSp del mod ord">
        <pc:chgData name="gagandeep singh" userId="ccf8696d5b14f92b" providerId="LiveId" clId="{3035261F-EB5D-405D-9B53-2BF1A2D79FAE}" dt="2021-08-08T07:27:12.178" v="204" actId="2696"/>
        <pc:sldMkLst>
          <pc:docMk/>
          <pc:sldMk cId="1818293633" sldId="263"/>
        </pc:sldMkLst>
        <pc:spChg chg="mod">
          <ac:chgData name="gagandeep singh" userId="ccf8696d5b14f92b" providerId="LiveId" clId="{3035261F-EB5D-405D-9B53-2BF1A2D79FAE}" dt="2021-08-08T07:13:00.635" v="53" actId="20577"/>
          <ac:spMkLst>
            <pc:docMk/>
            <pc:sldMk cId="1818293633" sldId="263"/>
            <ac:spMk id="2" creationId="{7787B02B-2053-4298-8646-EB814CD41DB1}"/>
          </ac:spMkLst>
        </pc:spChg>
        <pc:spChg chg="mod">
          <ac:chgData name="gagandeep singh" userId="ccf8696d5b14f92b" providerId="LiveId" clId="{3035261F-EB5D-405D-9B53-2BF1A2D79FAE}" dt="2021-08-08T07:18:49.054" v="58"/>
          <ac:spMkLst>
            <pc:docMk/>
            <pc:sldMk cId="1818293633" sldId="263"/>
            <ac:spMk id="3" creationId="{C69645EE-102A-4977-8CEC-5A8BF9934635}"/>
          </ac:spMkLst>
        </pc:spChg>
        <pc:picChg chg="del">
          <ac:chgData name="gagandeep singh" userId="ccf8696d5b14f92b" providerId="LiveId" clId="{3035261F-EB5D-405D-9B53-2BF1A2D79FAE}" dt="2021-08-08T07:12:48.641" v="42" actId="21"/>
          <ac:picMkLst>
            <pc:docMk/>
            <pc:sldMk cId="1818293633" sldId="263"/>
            <ac:picMk id="4" creationId="{04EA5E49-9C21-4AE2-8AC9-42E21152DED3}"/>
          </ac:picMkLst>
        </pc:picChg>
      </pc:sldChg>
      <pc:sldChg chg="modSp mod ord">
        <pc:chgData name="gagandeep singh" userId="ccf8696d5b14f92b" providerId="LiveId" clId="{3035261F-EB5D-405D-9B53-2BF1A2D79FAE}" dt="2021-08-08T08:05:50.008" v="711" actId="14100"/>
        <pc:sldMkLst>
          <pc:docMk/>
          <pc:sldMk cId="1477821702" sldId="264"/>
        </pc:sldMkLst>
        <pc:spChg chg="mod">
          <ac:chgData name="gagandeep singh" userId="ccf8696d5b14f92b" providerId="LiveId" clId="{3035261F-EB5D-405D-9B53-2BF1A2D79FAE}" dt="2021-08-08T08:05:50.008" v="711" actId="14100"/>
          <ac:spMkLst>
            <pc:docMk/>
            <pc:sldMk cId="1477821702" sldId="264"/>
            <ac:spMk id="2" creationId="{48A50726-20AD-4BC4-8BF7-BB7DECCF3881}"/>
          </ac:spMkLst>
        </pc:spChg>
        <pc:spChg chg="mod">
          <ac:chgData name="gagandeep singh" userId="ccf8696d5b14f92b" providerId="LiveId" clId="{3035261F-EB5D-405D-9B53-2BF1A2D79FAE}" dt="2021-08-08T07:59:34.610" v="692" actId="207"/>
          <ac:spMkLst>
            <pc:docMk/>
            <pc:sldMk cId="1477821702" sldId="264"/>
            <ac:spMk id="3" creationId="{1FB60938-4B46-41C5-9215-94CDBBE3EE00}"/>
          </ac:spMkLst>
        </pc:spChg>
      </pc:sldChg>
      <pc:sldChg chg="addSp delSp modSp mod ord">
        <pc:chgData name="gagandeep singh" userId="ccf8696d5b14f92b" providerId="LiveId" clId="{3035261F-EB5D-405D-9B53-2BF1A2D79FAE}" dt="2021-08-08T08:08:13.841" v="722" actId="14100"/>
        <pc:sldMkLst>
          <pc:docMk/>
          <pc:sldMk cId="1418571655" sldId="265"/>
        </pc:sldMkLst>
        <pc:spChg chg="mod">
          <ac:chgData name="gagandeep singh" userId="ccf8696d5b14f92b" providerId="LiveId" clId="{3035261F-EB5D-405D-9B53-2BF1A2D79FAE}" dt="2021-08-08T08:06:02.024" v="713" actId="14100"/>
          <ac:spMkLst>
            <pc:docMk/>
            <pc:sldMk cId="1418571655" sldId="265"/>
            <ac:spMk id="2" creationId="{BEDBBC0F-0D7B-4E45-A2F5-49F92E284201}"/>
          </ac:spMkLst>
        </pc:spChg>
        <pc:spChg chg="add del mod">
          <ac:chgData name="gagandeep singh" userId="ccf8696d5b14f92b" providerId="LiveId" clId="{3035261F-EB5D-405D-9B53-2BF1A2D79FAE}" dt="2021-08-08T07:23:44.296" v="84"/>
          <ac:spMkLst>
            <pc:docMk/>
            <pc:sldMk cId="1418571655" sldId="265"/>
            <ac:spMk id="5" creationId="{40E34AA3-FAFE-4F16-9B5C-A2BB19849C46}"/>
          </ac:spMkLst>
        </pc:spChg>
        <pc:picChg chg="del">
          <ac:chgData name="gagandeep singh" userId="ccf8696d5b14f92b" providerId="LiveId" clId="{3035261F-EB5D-405D-9B53-2BF1A2D79FAE}" dt="2021-08-08T07:22:45.988" v="83" actId="21"/>
          <ac:picMkLst>
            <pc:docMk/>
            <pc:sldMk cId="1418571655" sldId="265"/>
            <ac:picMk id="4" creationId="{3A822617-793D-4AE1-91FC-5DEA9AC744FB}"/>
          </ac:picMkLst>
        </pc:picChg>
        <pc:picChg chg="add mod">
          <ac:chgData name="gagandeep singh" userId="ccf8696d5b14f92b" providerId="LiveId" clId="{3035261F-EB5D-405D-9B53-2BF1A2D79FAE}" dt="2021-08-08T08:08:13.841" v="722" actId="14100"/>
          <ac:picMkLst>
            <pc:docMk/>
            <pc:sldMk cId="1418571655" sldId="265"/>
            <ac:picMk id="6" creationId="{3816DB85-9A2A-4758-9C93-C00E607A32D6}"/>
          </ac:picMkLst>
        </pc:picChg>
      </pc:sldChg>
      <pc:sldChg chg="del">
        <pc:chgData name="gagandeep singh" userId="ccf8696d5b14f92b" providerId="LiveId" clId="{3035261F-EB5D-405D-9B53-2BF1A2D79FAE}" dt="2021-08-08T07:24:48.215" v="148" actId="2696"/>
        <pc:sldMkLst>
          <pc:docMk/>
          <pc:sldMk cId="888886871" sldId="266"/>
        </pc:sldMkLst>
      </pc:sldChg>
      <pc:sldChg chg="del">
        <pc:chgData name="gagandeep singh" userId="ccf8696d5b14f92b" providerId="LiveId" clId="{3035261F-EB5D-405D-9B53-2BF1A2D79FAE}" dt="2021-08-08T07:24:55.319" v="149" actId="2696"/>
        <pc:sldMkLst>
          <pc:docMk/>
          <pc:sldMk cId="3975649970" sldId="267"/>
        </pc:sldMkLst>
      </pc:sldChg>
      <pc:sldChg chg="del">
        <pc:chgData name="gagandeep singh" userId="ccf8696d5b14f92b" providerId="LiveId" clId="{3035261F-EB5D-405D-9B53-2BF1A2D79FAE}" dt="2021-08-08T07:24:59.869" v="150" actId="2696"/>
        <pc:sldMkLst>
          <pc:docMk/>
          <pc:sldMk cId="1248350520" sldId="268"/>
        </pc:sldMkLst>
      </pc:sldChg>
      <pc:sldChg chg="addSp delSp modSp mod">
        <pc:chgData name="gagandeep singh" userId="ccf8696d5b14f92b" providerId="LiveId" clId="{3035261F-EB5D-405D-9B53-2BF1A2D79FAE}" dt="2021-08-08T08:08:24.949" v="723" actId="14100"/>
        <pc:sldMkLst>
          <pc:docMk/>
          <pc:sldMk cId="414701016" sldId="271"/>
        </pc:sldMkLst>
        <pc:spChg chg="mod">
          <ac:chgData name="gagandeep singh" userId="ccf8696d5b14f92b" providerId="LiveId" clId="{3035261F-EB5D-405D-9B53-2BF1A2D79FAE}" dt="2021-08-08T07:40:54.745" v="540" actId="14100"/>
          <ac:spMkLst>
            <pc:docMk/>
            <pc:sldMk cId="414701016" sldId="271"/>
            <ac:spMk id="2" creationId="{AD3BCB06-5ABA-455D-BAD7-FA9C2AA5769C}"/>
          </ac:spMkLst>
        </pc:spChg>
        <pc:spChg chg="add del mod">
          <ac:chgData name="gagandeep singh" userId="ccf8696d5b14f92b" providerId="LiveId" clId="{3035261F-EB5D-405D-9B53-2BF1A2D79FAE}" dt="2021-08-08T07:21:56.161" v="62"/>
          <ac:spMkLst>
            <pc:docMk/>
            <pc:sldMk cId="414701016" sldId="271"/>
            <ac:spMk id="5" creationId="{79A052D7-FFC9-487F-AD55-40E3CB895DAA}"/>
          </ac:spMkLst>
        </pc:spChg>
        <pc:picChg chg="add del">
          <ac:chgData name="gagandeep singh" userId="ccf8696d5b14f92b" providerId="LiveId" clId="{3035261F-EB5D-405D-9B53-2BF1A2D79FAE}" dt="2021-08-08T07:21:52.400" v="61" actId="21"/>
          <ac:picMkLst>
            <pc:docMk/>
            <pc:sldMk cId="414701016" sldId="271"/>
            <ac:picMk id="4" creationId="{0E4369DB-F307-4EFD-8D7C-9F5A562E894F}"/>
          </ac:picMkLst>
        </pc:picChg>
        <pc:picChg chg="add mod">
          <ac:chgData name="gagandeep singh" userId="ccf8696d5b14f92b" providerId="LiveId" clId="{3035261F-EB5D-405D-9B53-2BF1A2D79FAE}" dt="2021-08-08T08:08:24.949" v="723" actId="14100"/>
          <ac:picMkLst>
            <pc:docMk/>
            <pc:sldMk cId="414701016" sldId="271"/>
            <ac:picMk id="6" creationId="{4714FA52-1BB8-407F-9198-86D1C41A5456}"/>
          </ac:picMkLst>
        </pc:picChg>
      </pc:sldChg>
      <pc:sldChg chg="modSp mod ord">
        <pc:chgData name="gagandeep singh" userId="ccf8696d5b14f92b" providerId="LiveId" clId="{3035261F-EB5D-405D-9B53-2BF1A2D79FAE}" dt="2021-08-08T07:41:02.632" v="542" actId="14100"/>
        <pc:sldMkLst>
          <pc:docMk/>
          <pc:sldMk cId="3338859002" sldId="272"/>
        </pc:sldMkLst>
        <pc:spChg chg="mod">
          <ac:chgData name="gagandeep singh" userId="ccf8696d5b14f92b" providerId="LiveId" clId="{3035261F-EB5D-405D-9B53-2BF1A2D79FAE}" dt="2021-08-08T07:41:02.632" v="542" actId="14100"/>
          <ac:spMkLst>
            <pc:docMk/>
            <pc:sldMk cId="3338859002" sldId="272"/>
            <ac:spMk id="5" creationId="{9D95621F-DADD-4548-9B72-13AB56BA3771}"/>
          </ac:spMkLst>
        </pc:spChg>
        <pc:picChg chg="mod">
          <ac:chgData name="gagandeep singh" userId="ccf8696d5b14f92b" providerId="LiveId" clId="{3035261F-EB5D-405D-9B53-2BF1A2D79FAE}" dt="2021-08-08T07:38:07.509" v="508" actId="14100"/>
          <ac:picMkLst>
            <pc:docMk/>
            <pc:sldMk cId="3338859002" sldId="272"/>
            <ac:picMk id="4" creationId="{91ECA5AD-D979-46B6-8EF2-4D03657E2931}"/>
          </ac:picMkLst>
        </pc:picChg>
      </pc:sldChg>
      <pc:sldChg chg="del">
        <pc:chgData name="gagandeep singh" userId="ccf8696d5b14f92b" providerId="LiveId" clId="{3035261F-EB5D-405D-9B53-2BF1A2D79FAE}" dt="2021-08-08T07:25:28.654" v="151" actId="2696"/>
        <pc:sldMkLst>
          <pc:docMk/>
          <pc:sldMk cId="949262918" sldId="273"/>
        </pc:sldMkLst>
      </pc:sldChg>
      <pc:sldChg chg="addSp delSp modSp new mod">
        <pc:chgData name="gagandeep singh" userId="ccf8696d5b14f92b" providerId="LiveId" clId="{3035261F-EB5D-405D-9B53-2BF1A2D79FAE}" dt="2021-08-08T08:05:15.892" v="705" actId="2"/>
        <pc:sldMkLst>
          <pc:docMk/>
          <pc:sldMk cId="2933879" sldId="274"/>
        </pc:sldMkLst>
        <pc:spChg chg="del mod">
          <ac:chgData name="gagandeep singh" userId="ccf8696d5b14f92b" providerId="LiveId" clId="{3035261F-EB5D-405D-9B53-2BF1A2D79FAE}" dt="2021-08-08T07:43:54.705" v="555" actId="21"/>
          <ac:spMkLst>
            <pc:docMk/>
            <pc:sldMk cId="2933879" sldId="274"/>
            <ac:spMk id="2" creationId="{4342266F-D25C-4897-ACBF-2B74AA1E1876}"/>
          </ac:spMkLst>
        </pc:spChg>
        <pc:spChg chg="mod">
          <ac:chgData name="gagandeep singh" userId="ccf8696d5b14f92b" providerId="LiveId" clId="{3035261F-EB5D-405D-9B53-2BF1A2D79FAE}" dt="2021-08-08T07:59:26.748" v="691" actId="207"/>
          <ac:spMkLst>
            <pc:docMk/>
            <pc:sldMk cId="2933879" sldId="274"/>
            <ac:spMk id="3" creationId="{42F78B59-8911-452A-9694-08787DAF8CDD}"/>
          </ac:spMkLst>
        </pc:spChg>
        <pc:spChg chg="add del mod">
          <ac:chgData name="gagandeep singh" userId="ccf8696d5b14f92b" providerId="LiveId" clId="{3035261F-EB5D-405D-9B53-2BF1A2D79FAE}" dt="2021-08-08T07:43:44.163" v="552"/>
          <ac:spMkLst>
            <pc:docMk/>
            <pc:sldMk cId="2933879" sldId="274"/>
            <ac:spMk id="4" creationId="{9B279784-1C09-42B5-86DC-4540A8A362D6}"/>
          </ac:spMkLst>
        </pc:spChg>
        <pc:spChg chg="add del mod">
          <ac:chgData name="gagandeep singh" userId="ccf8696d5b14f92b" providerId="LiveId" clId="{3035261F-EB5D-405D-9B53-2BF1A2D79FAE}" dt="2021-08-08T07:43:59.030" v="556" actId="21"/>
          <ac:spMkLst>
            <pc:docMk/>
            <pc:sldMk cId="2933879" sldId="274"/>
            <ac:spMk id="6" creationId="{8FBD1703-FD46-4C6F-A9F4-4D19D5B9BAD4}"/>
          </ac:spMkLst>
        </pc:spChg>
        <pc:spChg chg="add mod">
          <ac:chgData name="gagandeep singh" userId="ccf8696d5b14f92b" providerId="LiveId" clId="{3035261F-EB5D-405D-9B53-2BF1A2D79FAE}" dt="2021-08-08T08:05:15.892" v="705" actId="2"/>
          <ac:spMkLst>
            <pc:docMk/>
            <pc:sldMk cId="2933879" sldId="274"/>
            <ac:spMk id="7" creationId="{01D39A63-1E57-434F-90B6-63BA814D8BA6}"/>
          </ac:spMkLst>
        </pc:spChg>
      </pc:sldChg>
      <pc:sldChg chg="addSp delSp modSp new mod">
        <pc:chgData name="gagandeep singh" userId="ccf8696d5b14f92b" providerId="LiveId" clId="{3035261F-EB5D-405D-9B53-2BF1A2D79FAE}" dt="2021-08-08T08:06:17.301" v="715" actId="14100"/>
        <pc:sldMkLst>
          <pc:docMk/>
          <pc:sldMk cId="3155298298" sldId="275"/>
        </pc:sldMkLst>
        <pc:spChg chg="del mod">
          <ac:chgData name="gagandeep singh" userId="ccf8696d5b14f92b" providerId="LiveId" clId="{3035261F-EB5D-405D-9B53-2BF1A2D79FAE}" dt="2021-08-08T07:28:54.595" v="208" actId="21"/>
          <ac:spMkLst>
            <pc:docMk/>
            <pc:sldMk cId="3155298298" sldId="275"/>
            <ac:spMk id="2" creationId="{B2B33855-FF69-4016-ADF4-A32A114FAFD6}"/>
          </ac:spMkLst>
        </pc:spChg>
        <pc:spChg chg="del">
          <ac:chgData name="gagandeep singh" userId="ccf8696d5b14f92b" providerId="LiveId" clId="{3035261F-EB5D-405D-9B53-2BF1A2D79FAE}" dt="2021-08-08T07:28:46.269" v="206"/>
          <ac:spMkLst>
            <pc:docMk/>
            <pc:sldMk cId="3155298298" sldId="275"/>
            <ac:spMk id="3" creationId="{EE8CAACD-4314-4998-BF11-C5174CF56936}"/>
          </ac:spMkLst>
        </pc:spChg>
        <pc:spChg chg="add mod">
          <ac:chgData name="gagandeep singh" userId="ccf8696d5b14f92b" providerId="LiveId" clId="{3035261F-EB5D-405D-9B53-2BF1A2D79FAE}" dt="2021-08-08T08:06:17.301" v="715" actId="14100"/>
          <ac:spMkLst>
            <pc:docMk/>
            <pc:sldMk cId="3155298298" sldId="275"/>
            <ac:spMk id="5" creationId="{A5016CF9-8D82-4523-B135-2EABDD8B2969}"/>
          </ac:spMkLst>
        </pc:spChg>
        <pc:picChg chg="add mod">
          <ac:chgData name="gagandeep singh" userId="ccf8696d5b14f92b" providerId="LiveId" clId="{3035261F-EB5D-405D-9B53-2BF1A2D79FAE}" dt="2021-08-08T07:38:37.582" v="515" actId="14100"/>
          <ac:picMkLst>
            <pc:docMk/>
            <pc:sldMk cId="3155298298" sldId="275"/>
            <ac:picMk id="4" creationId="{64E35627-3C2A-40DD-8063-0F9611A4D9EC}"/>
          </ac:picMkLst>
        </pc:picChg>
      </pc:sldChg>
      <pc:sldChg chg="addSp delSp modSp new mod">
        <pc:chgData name="gagandeep singh" userId="ccf8696d5b14f92b" providerId="LiveId" clId="{3035261F-EB5D-405D-9B53-2BF1A2D79FAE}" dt="2021-08-08T08:06:24.422" v="717" actId="14100"/>
        <pc:sldMkLst>
          <pc:docMk/>
          <pc:sldMk cId="1377710452" sldId="276"/>
        </pc:sldMkLst>
        <pc:spChg chg="del">
          <ac:chgData name="gagandeep singh" userId="ccf8696d5b14f92b" providerId="LiveId" clId="{3035261F-EB5D-405D-9B53-2BF1A2D79FAE}" dt="2021-08-08T07:32:38.967" v="400" actId="21"/>
          <ac:spMkLst>
            <pc:docMk/>
            <pc:sldMk cId="1377710452" sldId="276"/>
            <ac:spMk id="2" creationId="{E20A81E4-0DAC-48BF-A0EF-2B5A3F9DF04E}"/>
          </ac:spMkLst>
        </pc:spChg>
        <pc:spChg chg="del">
          <ac:chgData name="gagandeep singh" userId="ccf8696d5b14f92b" providerId="LiveId" clId="{3035261F-EB5D-405D-9B53-2BF1A2D79FAE}" dt="2021-08-08T07:33:07.676" v="402"/>
          <ac:spMkLst>
            <pc:docMk/>
            <pc:sldMk cId="1377710452" sldId="276"/>
            <ac:spMk id="3" creationId="{A8377E57-D0A1-420C-984F-27D8C5DC6316}"/>
          </ac:spMkLst>
        </pc:spChg>
        <pc:spChg chg="add mod">
          <ac:chgData name="gagandeep singh" userId="ccf8696d5b14f92b" providerId="LiveId" clId="{3035261F-EB5D-405D-9B53-2BF1A2D79FAE}" dt="2021-08-08T08:06:24.422" v="717" actId="14100"/>
          <ac:spMkLst>
            <pc:docMk/>
            <pc:sldMk cId="1377710452" sldId="276"/>
            <ac:spMk id="4" creationId="{C8C95527-0CAE-4D3F-90A2-4A0DD97570E0}"/>
          </ac:spMkLst>
        </pc:spChg>
        <pc:spChg chg="add mod">
          <ac:chgData name="gagandeep singh" userId="ccf8696d5b14f92b" providerId="LiveId" clId="{3035261F-EB5D-405D-9B53-2BF1A2D79FAE}" dt="2021-08-08T07:39:47.076" v="524" actId="1076"/>
          <ac:spMkLst>
            <pc:docMk/>
            <pc:sldMk cId="1377710452" sldId="276"/>
            <ac:spMk id="6" creationId="{19AAA9E3-BCDE-4BEA-9F4F-14BD26E65B46}"/>
          </ac:spMkLst>
        </pc:spChg>
        <pc:picChg chg="add mod">
          <ac:chgData name="gagandeep singh" userId="ccf8696d5b14f92b" providerId="LiveId" clId="{3035261F-EB5D-405D-9B53-2BF1A2D79FAE}" dt="2021-08-08T07:38:46.741" v="517" actId="14100"/>
          <ac:picMkLst>
            <pc:docMk/>
            <pc:sldMk cId="1377710452" sldId="276"/>
            <ac:picMk id="5" creationId="{674D4950-AD6F-4B8B-9EC4-512CA3A9CE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gancod3/gcss_li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775075" cy="107354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09356"/>
            <a:ext cx="4775075" cy="746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8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 Package Manager</a:t>
            </a:r>
            <a:endParaRPr lang="en-US" sz="2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EFEBB-16EB-40AB-BB7F-3B7EB4D65815}"/>
              </a:ext>
            </a:extLst>
          </p:cNvPr>
          <p:cNvSpPr txBox="1"/>
          <p:nvPr/>
        </p:nvSpPr>
        <p:spPr>
          <a:xfrm>
            <a:off x="348343" y="6066972"/>
            <a:ext cx="413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Gagandeep Singh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D6B44-C8F5-479A-836B-61095D94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132" y="2101264"/>
            <a:ext cx="2655471" cy="26554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B722-5EA2-4FC1-9CE7-96842013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Thankyou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4767-770C-470A-8F47-315B4C01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49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npm?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304A-BDEF-49F8-8B29-85F7BBB6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5257"/>
            <a:ext cx="10058400" cy="44301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 is the world's largest software registry.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registry contains over 800,000 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packages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developers use 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 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Many organizations also use npm to manage private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free to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can download all npm public software packages without any registration or logon.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installed with 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8B59-8911-452A-9694-08787DAF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0065"/>
            <a:ext cx="10058400" cy="37107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Adapt packages of code for your apps, or incorporate packages as they 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Run packages without downloading using 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npx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Share code with any npm user, anywhere.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Restrict code to specific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Manage multiple versions of code and code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Discover multiple ways to solve the same puzzle.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Find other developers who are working on similar problems and projects.</a:t>
            </a:r>
          </a:p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D39A63-1E57-434F-90B6-63BA814D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6971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npm uses: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0726-20AD-4BC4-8BF7-BB7DECC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608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gcss_lib 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0938-4B46-41C5-9215-94CDBBE3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1239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created a styles.css file where I have built a basic CSS code  which can be used just like bootstrap on a HTML file.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my personalized library where I just have to mention class name in HTML tags to access those styles in my web page.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Here’s the link of my Github repo: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“</a:t>
            </a:r>
            <a:r>
              <a:rPr lang="en-IN" sz="240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https://github.com/gagancod3/gcss_lib</a:t>
            </a:r>
            <a:r>
              <a:rPr lang="en-IN" sz="240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2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CA5AD-D979-46B6-8EF2-4D03657E2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925" y="1229710"/>
            <a:ext cx="10760149" cy="514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95621F-DADD-4548-9B72-13AB56BA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8466"/>
            <a:ext cx="10058400" cy="6485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version of Github repo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5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B06-5ABA-455D-BAD7-FA9C2AA5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7123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Creating package.json file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14FA52-1BB8-407F-9198-86D1C41A5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979" y="1169581"/>
            <a:ext cx="10699181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BC0F-0D7B-4E45-A2F5-49F92E28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819807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Successfully published to npm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16DB85-9A2A-4758-9C93-C00E607A3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24" y="1277007"/>
            <a:ext cx="11051627" cy="51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7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5627-3C2A-40DD-8063-0F9611A4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48" y="1261241"/>
            <a:ext cx="10830911" cy="5108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016CF9-8D82-4523-B135-2EABDD8B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732"/>
            <a:ext cx="10058400" cy="77251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Uploaded on my npm packages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9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D4950-AD6F-4B8B-9EC4-512CA3A9C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214" y="1371600"/>
            <a:ext cx="10846676" cy="49976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C95527-0CAE-4D3F-90A2-4A0DD975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8731"/>
            <a:ext cx="10058400" cy="88286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 package using: ‘npm i gcss_lib’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AAA9E3-BCDE-4BEA-9F4F-14BD26E65B46}"/>
              </a:ext>
            </a:extLst>
          </p:cNvPr>
          <p:cNvSpPr/>
          <p:nvPr/>
        </p:nvSpPr>
        <p:spPr>
          <a:xfrm>
            <a:off x="7236372" y="3050627"/>
            <a:ext cx="3736427" cy="756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710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{474922E1-A15B-4497-BFC9-A89BDB8B48C3}tf78438558_win32</Template>
  <TotalTime>307</TotalTime>
  <Words>247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Century Gothic</vt:lpstr>
      <vt:lpstr>Garamond</vt:lpstr>
      <vt:lpstr>SavonVTI</vt:lpstr>
      <vt:lpstr>NPM</vt:lpstr>
      <vt:lpstr>Why npm?</vt:lpstr>
      <vt:lpstr> npm uses:</vt:lpstr>
      <vt:lpstr>gcss_lib </vt:lpstr>
      <vt:lpstr>Created version of Github repo </vt:lpstr>
      <vt:lpstr>Creating package.json file </vt:lpstr>
      <vt:lpstr>Successfully published to npm</vt:lpstr>
      <vt:lpstr>Uploaded on my npm packages</vt:lpstr>
      <vt:lpstr>Install package using: ‘npm i gcss_lib’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bower</dc:title>
  <dc:creator>gagandeep singh</dc:creator>
  <cp:lastModifiedBy>gagandeep singh</cp:lastModifiedBy>
  <cp:revision>8</cp:revision>
  <dcterms:created xsi:type="dcterms:W3CDTF">2021-08-03T11:39:43Z</dcterms:created>
  <dcterms:modified xsi:type="dcterms:W3CDTF">2021-08-08T08:08:51Z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