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71" r:id="rId8"/>
    <p:sldId id="264" r:id="rId9"/>
    <p:sldId id="265" r:id="rId10"/>
    <p:sldId id="266" r:id="rId11"/>
    <p:sldId id="267" r:id="rId12"/>
    <p:sldId id="268" r:id="rId13"/>
    <p:sldId id="272" r:id="rId14"/>
    <p:sldId id="273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gandeep singh" initials="gs" lastIdx="1" clrIdx="0">
    <p:extLst>
      <p:ext uri="{19B8F6BF-5375-455C-9EA6-DF929625EA0E}">
        <p15:presenceInfo xmlns:p15="http://schemas.microsoft.com/office/powerpoint/2012/main" userId="ccf8696d5b14f9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11" autoAdjust="0"/>
    <p:restoredTop sz="94619" autoAdjust="0"/>
  </p:normalViewPr>
  <p:slideViewPr>
    <p:cSldViewPr snapToGrid="0">
      <p:cViewPr varScale="1">
        <p:scale>
          <a:sx n="90" d="100"/>
          <a:sy n="90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gandeep singh" userId="ccf8696d5b14f92b" providerId="LiveId" clId="{C8651FE4-6602-4BD2-AE92-CAA641C62B77}"/>
    <pc:docChg chg="undo custSel addSld delSld modSld">
      <pc:chgData name="gagandeep singh" userId="ccf8696d5b14f92b" providerId="LiveId" clId="{C8651FE4-6602-4BD2-AE92-CAA641C62B77}" dt="2021-08-04T15:07:27.111" v="1040" actId="1076"/>
      <pc:docMkLst>
        <pc:docMk/>
      </pc:docMkLst>
      <pc:sldChg chg="addSp modSp mod addCm delCm">
        <pc:chgData name="gagandeep singh" userId="ccf8696d5b14f92b" providerId="LiveId" clId="{C8651FE4-6602-4BD2-AE92-CAA641C62B77}" dt="2021-08-04T07:25:46.204" v="794" actId="1592"/>
        <pc:sldMkLst>
          <pc:docMk/>
          <pc:sldMk cId="2584280759" sldId="257"/>
        </pc:sldMkLst>
        <pc:spChg chg="mod">
          <ac:chgData name="gagandeep singh" userId="ccf8696d5b14f92b" providerId="LiveId" clId="{C8651FE4-6602-4BD2-AE92-CAA641C62B77}" dt="2021-08-04T07:21:43.848" v="746" actId="2711"/>
          <ac:spMkLst>
            <pc:docMk/>
            <pc:sldMk cId="2584280759" sldId="257"/>
            <ac:spMk id="2" creationId="{18C3B467-088C-4F3D-A9A7-105C4E1E20CD}"/>
          </ac:spMkLst>
        </pc:spChg>
        <pc:spChg chg="mod">
          <ac:chgData name="gagandeep singh" userId="ccf8696d5b14f92b" providerId="LiveId" clId="{C8651FE4-6602-4BD2-AE92-CAA641C62B77}" dt="2021-08-04T07:21:56.489" v="749" actId="403"/>
          <ac:spMkLst>
            <pc:docMk/>
            <pc:sldMk cId="2584280759" sldId="257"/>
            <ac:spMk id="3" creationId="{C8722DDC-8EEE-4A06-8DFE-B44871EAA2CF}"/>
          </ac:spMkLst>
        </pc:spChg>
        <pc:spChg chg="add mod">
          <ac:chgData name="gagandeep singh" userId="ccf8696d5b14f92b" providerId="LiveId" clId="{C8651FE4-6602-4BD2-AE92-CAA641C62B77}" dt="2021-08-04T07:22:11.051" v="753" actId="404"/>
          <ac:spMkLst>
            <pc:docMk/>
            <pc:sldMk cId="2584280759" sldId="257"/>
            <ac:spMk id="5" creationId="{5DEEFEBB-16EB-40AB-BB7F-3B7EB4D65815}"/>
          </ac:spMkLst>
        </pc:spChg>
      </pc:sldChg>
      <pc:sldChg chg="del">
        <pc:chgData name="gagandeep singh" userId="ccf8696d5b14f92b" providerId="LiveId" clId="{C8651FE4-6602-4BD2-AE92-CAA641C62B77}" dt="2021-08-04T06:53:17.503" v="0" actId="2696"/>
        <pc:sldMkLst>
          <pc:docMk/>
          <pc:sldMk cId="183243182" sldId="261"/>
        </pc:sldMkLst>
      </pc:sldChg>
      <pc:sldChg chg="modSp mod">
        <pc:chgData name="gagandeep singh" userId="ccf8696d5b14f92b" providerId="LiveId" clId="{C8651FE4-6602-4BD2-AE92-CAA641C62B77}" dt="2021-08-04T07:43:57.853" v="868" actId="207"/>
        <pc:sldMkLst>
          <pc:docMk/>
          <pc:sldMk cId="313746861" sldId="262"/>
        </pc:sldMkLst>
        <pc:spChg chg="mod">
          <ac:chgData name="gagandeep singh" userId="ccf8696d5b14f92b" providerId="LiveId" clId="{C8651FE4-6602-4BD2-AE92-CAA641C62B77}" dt="2021-08-04T07:21:34.444" v="745" actId="2711"/>
          <ac:spMkLst>
            <pc:docMk/>
            <pc:sldMk cId="313746861" sldId="262"/>
            <ac:spMk id="2" creationId="{03FF4767-770C-470A-8F47-315B4C01BB1B}"/>
          </ac:spMkLst>
        </pc:spChg>
        <pc:spChg chg="mod">
          <ac:chgData name="gagandeep singh" userId="ccf8696d5b14f92b" providerId="LiveId" clId="{C8651FE4-6602-4BD2-AE92-CAA641C62B77}" dt="2021-08-04T07:43:57.853" v="868" actId="207"/>
          <ac:spMkLst>
            <pc:docMk/>
            <pc:sldMk cId="313746861" sldId="262"/>
            <ac:spMk id="3" creationId="{D1F2304A-BDEF-49F8-8B29-85F7BBB6CF9D}"/>
          </ac:spMkLst>
        </pc:spChg>
      </pc:sldChg>
      <pc:sldChg chg="addSp modSp new mod">
        <pc:chgData name="gagandeep singh" userId="ccf8696d5b14f92b" providerId="LiveId" clId="{C8651FE4-6602-4BD2-AE92-CAA641C62B77}" dt="2021-08-04T07:26:26.635" v="796" actId="207"/>
        <pc:sldMkLst>
          <pc:docMk/>
          <pc:sldMk cId="1818293633" sldId="263"/>
        </pc:sldMkLst>
        <pc:spChg chg="mod">
          <ac:chgData name="gagandeep singh" userId="ccf8696d5b14f92b" providerId="LiveId" clId="{C8651FE4-6602-4BD2-AE92-CAA641C62B77}" dt="2021-08-04T07:21:25.222" v="744" actId="2711"/>
          <ac:spMkLst>
            <pc:docMk/>
            <pc:sldMk cId="1818293633" sldId="263"/>
            <ac:spMk id="2" creationId="{7787B02B-2053-4298-8646-EB814CD41DB1}"/>
          </ac:spMkLst>
        </pc:spChg>
        <pc:spChg chg="mod">
          <ac:chgData name="gagandeep singh" userId="ccf8696d5b14f92b" providerId="LiveId" clId="{C8651FE4-6602-4BD2-AE92-CAA641C62B77}" dt="2021-08-04T07:26:26.635" v="796" actId="207"/>
          <ac:spMkLst>
            <pc:docMk/>
            <pc:sldMk cId="1818293633" sldId="263"/>
            <ac:spMk id="3" creationId="{C69645EE-102A-4977-8CEC-5A8BF9934635}"/>
          </ac:spMkLst>
        </pc:spChg>
        <pc:picChg chg="add mod">
          <ac:chgData name="gagandeep singh" userId="ccf8696d5b14f92b" providerId="LiveId" clId="{C8651FE4-6602-4BD2-AE92-CAA641C62B77}" dt="2021-08-04T07:19:57.789" v="729" actId="1076"/>
          <ac:picMkLst>
            <pc:docMk/>
            <pc:sldMk cId="1818293633" sldId="263"/>
            <ac:picMk id="4" creationId="{04EA5E49-9C21-4AE2-8AC9-42E21152DED3}"/>
          </ac:picMkLst>
        </pc:picChg>
      </pc:sldChg>
      <pc:sldChg chg="modSp new mod">
        <pc:chgData name="gagandeep singh" userId="ccf8696d5b14f92b" providerId="LiveId" clId="{C8651FE4-6602-4BD2-AE92-CAA641C62B77}" dt="2021-08-04T07:24:53.832" v="791" actId="313"/>
        <pc:sldMkLst>
          <pc:docMk/>
          <pc:sldMk cId="1477821702" sldId="264"/>
        </pc:sldMkLst>
        <pc:spChg chg="mod">
          <ac:chgData name="gagandeep singh" userId="ccf8696d5b14f92b" providerId="LiveId" clId="{C8651FE4-6602-4BD2-AE92-CAA641C62B77}" dt="2021-08-04T07:22:27.063" v="755" actId="2711"/>
          <ac:spMkLst>
            <pc:docMk/>
            <pc:sldMk cId="1477821702" sldId="264"/>
            <ac:spMk id="2" creationId="{48A50726-20AD-4BC4-8BF7-BB7DECCF3881}"/>
          </ac:spMkLst>
        </pc:spChg>
        <pc:spChg chg="mod">
          <ac:chgData name="gagandeep singh" userId="ccf8696d5b14f92b" providerId="LiveId" clId="{C8651FE4-6602-4BD2-AE92-CAA641C62B77}" dt="2021-08-04T07:24:53.832" v="791" actId="313"/>
          <ac:spMkLst>
            <pc:docMk/>
            <pc:sldMk cId="1477821702" sldId="264"/>
            <ac:spMk id="3" creationId="{1FB60938-4B46-41C5-9215-94CDBBE3EE00}"/>
          </ac:spMkLst>
        </pc:spChg>
      </pc:sldChg>
      <pc:sldChg chg="addSp delSp modSp new mod">
        <pc:chgData name="gagandeep singh" userId="ccf8696d5b14f92b" providerId="LiveId" clId="{C8651FE4-6602-4BD2-AE92-CAA641C62B77}" dt="2021-08-04T07:25:07.929" v="793" actId="14100"/>
        <pc:sldMkLst>
          <pc:docMk/>
          <pc:sldMk cId="1418571655" sldId="265"/>
        </pc:sldMkLst>
        <pc:spChg chg="mod">
          <ac:chgData name="gagandeep singh" userId="ccf8696d5b14f92b" providerId="LiveId" clId="{C8651FE4-6602-4BD2-AE92-CAA641C62B77}" dt="2021-08-04T07:25:07.929" v="793" actId="14100"/>
          <ac:spMkLst>
            <pc:docMk/>
            <pc:sldMk cId="1418571655" sldId="265"/>
            <ac:spMk id="2" creationId="{BEDBBC0F-0D7B-4E45-A2F5-49F92E284201}"/>
          </ac:spMkLst>
        </pc:spChg>
        <pc:spChg chg="del">
          <ac:chgData name="gagandeep singh" userId="ccf8696d5b14f92b" providerId="LiveId" clId="{C8651FE4-6602-4BD2-AE92-CAA641C62B77}" dt="2021-08-04T07:04:17.813" v="536"/>
          <ac:spMkLst>
            <pc:docMk/>
            <pc:sldMk cId="1418571655" sldId="265"/>
            <ac:spMk id="3" creationId="{C57F8ECC-1798-4864-957B-A70B01564698}"/>
          </ac:spMkLst>
        </pc:spChg>
        <pc:picChg chg="add mod modCrop">
          <ac:chgData name="gagandeep singh" userId="ccf8696d5b14f92b" providerId="LiveId" clId="{C8651FE4-6602-4BD2-AE92-CAA641C62B77}" dt="2021-08-04T07:23:45.210" v="769" actId="14100"/>
          <ac:picMkLst>
            <pc:docMk/>
            <pc:sldMk cId="1418571655" sldId="265"/>
            <ac:picMk id="4" creationId="{3A822617-793D-4AE1-91FC-5DEA9AC744FB}"/>
          </ac:picMkLst>
        </pc:picChg>
      </pc:sldChg>
      <pc:sldChg chg="addSp delSp modSp new mod">
        <pc:chgData name="gagandeep singh" userId="ccf8696d5b14f92b" providerId="LiveId" clId="{C8651FE4-6602-4BD2-AE92-CAA641C62B77}" dt="2021-08-04T07:22:38.650" v="757" actId="2711"/>
        <pc:sldMkLst>
          <pc:docMk/>
          <pc:sldMk cId="888886871" sldId="266"/>
        </pc:sldMkLst>
        <pc:spChg chg="add del mod">
          <ac:chgData name="gagandeep singh" userId="ccf8696d5b14f92b" providerId="LiveId" clId="{C8651FE4-6602-4BD2-AE92-CAA641C62B77}" dt="2021-08-04T07:22:38.650" v="757" actId="2711"/>
          <ac:spMkLst>
            <pc:docMk/>
            <pc:sldMk cId="888886871" sldId="266"/>
            <ac:spMk id="2" creationId="{0D4EDBBC-2985-4B91-A386-39070F835609}"/>
          </ac:spMkLst>
        </pc:spChg>
        <pc:spChg chg="del mod">
          <ac:chgData name="gagandeep singh" userId="ccf8696d5b14f92b" providerId="LiveId" clId="{C8651FE4-6602-4BD2-AE92-CAA641C62B77}" dt="2021-08-04T07:04:50.792" v="543"/>
          <ac:spMkLst>
            <pc:docMk/>
            <pc:sldMk cId="888886871" sldId="266"/>
            <ac:spMk id="3" creationId="{F4EB0C14-F356-48EF-A9EC-6A188C42981A}"/>
          </ac:spMkLst>
        </pc:spChg>
        <pc:picChg chg="add mod ord">
          <ac:chgData name="gagandeep singh" userId="ccf8696d5b14f92b" providerId="LiveId" clId="{C8651FE4-6602-4BD2-AE92-CAA641C62B77}" dt="2021-08-04T07:10:09.312" v="651" actId="14100"/>
          <ac:picMkLst>
            <pc:docMk/>
            <pc:sldMk cId="888886871" sldId="266"/>
            <ac:picMk id="5" creationId="{71F4B7D3-A0CB-472C-8CF9-64E3C593B6A7}"/>
          </ac:picMkLst>
        </pc:picChg>
      </pc:sldChg>
      <pc:sldChg chg="addSp delSp modSp new mod">
        <pc:chgData name="gagandeep singh" userId="ccf8696d5b14f92b" providerId="LiveId" clId="{C8651FE4-6602-4BD2-AE92-CAA641C62B77}" dt="2021-08-04T07:09:45.741" v="645" actId="14100"/>
        <pc:sldMkLst>
          <pc:docMk/>
          <pc:sldMk cId="3975649970" sldId="267"/>
        </pc:sldMkLst>
        <pc:spChg chg="del">
          <ac:chgData name="gagandeep singh" userId="ccf8696d5b14f92b" providerId="LiveId" clId="{C8651FE4-6602-4BD2-AE92-CAA641C62B77}" dt="2021-08-04T07:07:42.810" v="624" actId="21"/>
          <ac:spMkLst>
            <pc:docMk/>
            <pc:sldMk cId="3975649970" sldId="267"/>
            <ac:spMk id="2" creationId="{EBA9EA59-CF49-4A5D-B9EB-8A160AE6459E}"/>
          </ac:spMkLst>
        </pc:spChg>
        <pc:spChg chg="add del">
          <ac:chgData name="gagandeep singh" userId="ccf8696d5b14f92b" providerId="LiveId" clId="{C8651FE4-6602-4BD2-AE92-CAA641C62B77}" dt="2021-08-04T07:07:57.906" v="627"/>
          <ac:spMkLst>
            <pc:docMk/>
            <pc:sldMk cId="3975649970" sldId="267"/>
            <ac:spMk id="3" creationId="{D899BB02-020F-41D4-B7B1-DB8EDF7ECF6B}"/>
          </ac:spMkLst>
        </pc:spChg>
        <pc:picChg chg="add del mod">
          <ac:chgData name="gagandeep singh" userId="ccf8696d5b14f92b" providerId="LiveId" clId="{C8651FE4-6602-4BD2-AE92-CAA641C62B77}" dt="2021-08-04T07:07:49.887" v="626"/>
          <ac:picMkLst>
            <pc:docMk/>
            <pc:sldMk cId="3975649970" sldId="267"/>
            <ac:picMk id="4" creationId="{783C43EF-2699-4AD6-B231-3CD85FE0218F}"/>
          </ac:picMkLst>
        </pc:picChg>
        <pc:picChg chg="add mod">
          <ac:chgData name="gagandeep singh" userId="ccf8696d5b14f92b" providerId="LiveId" clId="{C8651FE4-6602-4BD2-AE92-CAA641C62B77}" dt="2021-08-04T07:09:45.741" v="645" actId="14100"/>
          <ac:picMkLst>
            <pc:docMk/>
            <pc:sldMk cId="3975649970" sldId="267"/>
            <ac:picMk id="5" creationId="{7BBA37BB-1CDA-42CE-8115-2718620EB938}"/>
          </ac:picMkLst>
        </pc:picChg>
      </pc:sldChg>
      <pc:sldChg chg="addSp delSp modSp new mod">
        <pc:chgData name="gagandeep singh" userId="ccf8696d5b14f92b" providerId="LiveId" clId="{C8651FE4-6602-4BD2-AE92-CAA641C62B77}" dt="2021-08-04T15:03:21.367" v="883" actId="14100"/>
        <pc:sldMkLst>
          <pc:docMk/>
          <pc:sldMk cId="1248350520" sldId="268"/>
        </pc:sldMkLst>
        <pc:spChg chg="del">
          <ac:chgData name="gagandeep singh" userId="ccf8696d5b14f92b" providerId="LiveId" clId="{C8651FE4-6602-4BD2-AE92-CAA641C62B77}" dt="2021-08-04T07:08:05.653" v="629" actId="21"/>
          <ac:spMkLst>
            <pc:docMk/>
            <pc:sldMk cId="1248350520" sldId="268"/>
            <ac:spMk id="2" creationId="{07FF196F-5AAE-44BE-98B6-13DD0B788071}"/>
          </ac:spMkLst>
        </pc:spChg>
        <pc:spChg chg="del">
          <ac:chgData name="gagandeep singh" userId="ccf8696d5b14f92b" providerId="LiveId" clId="{C8651FE4-6602-4BD2-AE92-CAA641C62B77}" dt="2021-08-04T07:08:29.858" v="630"/>
          <ac:spMkLst>
            <pc:docMk/>
            <pc:sldMk cId="1248350520" sldId="268"/>
            <ac:spMk id="3" creationId="{DF004CBE-3092-4872-ACAA-B28E5DDDCB84}"/>
          </ac:spMkLst>
        </pc:spChg>
        <pc:spChg chg="add mod">
          <ac:chgData name="gagandeep singh" userId="ccf8696d5b14f92b" providerId="LiveId" clId="{C8651FE4-6602-4BD2-AE92-CAA641C62B77}" dt="2021-08-04T07:15:15.747" v="708" actId="14100"/>
          <ac:spMkLst>
            <pc:docMk/>
            <pc:sldMk cId="1248350520" sldId="268"/>
            <ac:spMk id="12" creationId="{24369E20-7C96-4497-B0C5-F00E3B67D854}"/>
          </ac:spMkLst>
        </pc:spChg>
        <pc:picChg chg="add mod modCrop">
          <ac:chgData name="gagandeep singh" userId="ccf8696d5b14f92b" providerId="LiveId" clId="{C8651FE4-6602-4BD2-AE92-CAA641C62B77}" dt="2021-08-04T15:03:21.367" v="883" actId="14100"/>
          <ac:picMkLst>
            <pc:docMk/>
            <pc:sldMk cId="1248350520" sldId="268"/>
            <ac:picMk id="4" creationId="{6168F276-DCC4-4DB9-A534-7E6ECFB2D439}"/>
          </ac:picMkLst>
        </pc:picChg>
        <pc:cxnChg chg="add mod">
          <ac:chgData name="gagandeep singh" userId="ccf8696d5b14f92b" providerId="LiveId" clId="{C8651FE4-6602-4BD2-AE92-CAA641C62B77}" dt="2021-08-04T07:14:37.685" v="697" actId="14100"/>
          <ac:cxnSpMkLst>
            <pc:docMk/>
            <pc:sldMk cId="1248350520" sldId="268"/>
            <ac:cxnSpMk id="6" creationId="{8690869E-3647-4F18-B880-7F24E327B533}"/>
          </ac:cxnSpMkLst>
        </pc:cxnChg>
      </pc:sldChg>
      <pc:sldChg chg="delSp modSp new mod">
        <pc:chgData name="gagandeep singh" userId="ccf8696d5b14f92b" providerId="LiveId" clId="{C8651FE4-6602-4BD2-AE92-CAA641C62B77}" dt="2021-08-04T15:07:27.111" v="1040" actId="1076"/>
        <pc:sldMkLst>
          <pc:docMk/>
          <pc:sldMk cId="1473728724" sldId="269"/>
        </pc:sldMkLst>
        <pc:spChg chg="mod">
          <ac:chgData name="gagandeep singh" userId="ccf8696d5b14f92b" providerId="LiveId" clId="{C8651FE4-6602-4BD2-AE92-CAA641C62B77}" dt="2021-08-04T15:07:27.111" v="1040" actId="1076"/>
          <ac:spMkLst>
            <pc:docMk/>
            <pc:sldMk cId="1473728724" sldId="269"/>
            <ac:spMk id="2" creationId="{9154B722-5EA2-4FC1-9CE7-968420130469}"/>
          </ac:spMkLst>
        </pc:spChg>
        <pc:spChg chg="del">
          <ac:chgData name="gagandeep singh" userId="ccf8696d5b14f92b" providerId="LiveId" clId="{C8651FE4-6602-4BD2-AE92-CAA641C62B77}" dt="2021-08-04T07:27:12.990" v="806" actId="21"/>
          <ac:spMkLst>
            <pc:docMk/>
            <pc:sldMk cId="1473728724" sldId="269"/>
            <ac:spMk id="3" creationId="{A000B6B1-DA28-4072-8C0B-8B579B664A8A}"/>
          </ac:spMkLst>
        </pc:spChg>
      </pc:sldChg>
      <pc:sldChg chg="modSp new del mod">
        <pc:chgData name="gagandeep singh" userId="ccf8696d5b14f92b" providerId="LiveId" clId="{C8651FE4-6602-4BD2-AE92-CAA641C62B77}" dt="2021-08-04T07:43:02.293" v="866" actId="2696"/>
        <pc:sldMkLst>
          <pc:docMk/>
          <pc:sldMk cId="2972330596" sldId="270"/>
        </pc:sldMkLst>
        <pc:spChg chg="mod">
          <ac:chgData name="gagandeep singh" userId="ccf8696d5b14f92b" providerId="LiveId" clId="{C8651FE4-6602-4BD2-AE92-CAA641C62B77}" dt="2021-08-04T07:28:04.942" v="816" actId="14100"/>
          <ac:spMkLst>
            <pc:docMk/>
            <pc:sldMk cId="2972330596" sldId="270"/>
            <ac:spMk id="2" creationId="{EF6986CF-C9D3-4A83-B55F-EC4C2FA2EEC4}"/>
          </ac:spMkLst>
        </pc:spChg>
        <pc:spChg chg="mod">
          <ac:chgData name="gagandeep singh" userId="ccf8696d5b14f92b" providerId="LiveId" clId="{C8651FE4-6602-4BD2-AE92-CAA641C62B77}" dt="2021-08-04T07:28:07.127" v="817" actId="14100"/>
          <ac:spMkLst>
            <pc:docMk/>
            <pc:sldMk cId="2972330596" sldId="270"/>
            <ac:spMk id="3" creationId="{68A116E8-C33C-418C-8B73-390B17656B8E}"/>
          </ac:spMkLst>
        </pc:spChg>
      </pc:sldChg>
      <pc:sldChg chg="addSp delSp modSp new mod">
        <pc:chgData name="gagandeep singh" userId="ccf8696d5b14f92b" providerId="LiveId" clId="{C8651FE4-6602-4BD2-AE92-CAA641C62B77}" dt="2021-08-04T07:34:26.515" v="865" actId="14100"/>
        <pc:sldMkLst>
          <pc:docMk/>
          <pc:sldMk cId="414701016" sldId="271"/>
        </pc:sldMkLst>
        <pc:spChg chg="mod">
          <ac:chgData name="gagandeep singh" userId="ccf8696d5b14f92b" providerId="LiveId" clId="{C8651FE4-6602-4BD2-AE92-CAA641C62B77}" dt="2021-08-04T07:33:38.221" v="855" actId="122"/>
          <ac:spMkLst>
            <pc:docMk/>
            <pc:sldMk cId="414701016" sldId="271"/>
            <ac:spMk id="2" creationId="{AD3BCB06-5ABA-455D-BAD7-FA9C2AA5769C}"/>
          </ac:spMkLst>
        </pc:spChg>
        <pc:spChg chg="del">
          <ac:chgData name="gagandeep singh" userId="ccf8696d5b14f92b" providerId="LiveId" clId="{C8651FE4-6602-4BD2-AE92-CAA641C62B77}" dt="2021-08-04T07:33:31.431" v="852"/>
          <ac:spMkLst>
            <pc:docMk/>
            <pc:sldMk cId="414701016" sldId="271"/>
            <ac:spMk id="3" creationId="{0408F5F3-2613-4458-91DD-1070A6E6CF2B}"/>
          </ac:spMkLst>
        </pc:spChg>
        <pc:picChg chg="add mod modCrop">
          <ac:chgData name="gagandeep singh" userId="ccf8696d5b14f92b" providerId="LiveId" clId="{C8651FE4-6602-4BD2-AE92-CAA641C62B77}" dt="2021-08-04T07:34:26.515" v="865" actId="14100"/>
          <ac:picMkLst>
            <pc:docMk/>
            <pc:sldMk cId="414701016" sldId="271"/>
            <ac:picMk id="4" creationId="{0E4369DB-F307-4EFD-8D7C-9F5A562E894F}"/>
          </ac:picMkLst>
        </pc:picChg>
      </pc:sldChg>
      <pc:sldChg chg="addSp delSp modSp new mod">
        <pc:chgData name="gagandeep singh" userId="ccf8696d5b14f92b" providerId="LiveId" clId="{C8651FE4-6602-4BD2-AE92-CAA641C62B77}" dt="2021-08-04T15:06:00.908" v="983" actId="1076"/>
        <pc:sldMkLst>
          <pc:docMk/>
          <pc:sldMk cId="3338859002" sldId="272"/>
        </pc:sldMkLst>
        <pc:spChg chg="del">
          <ac:chgData name="gagandeep singh" userId="ccf8696d5b14f92b" providerId="LiveId" clId="{C8651FE4-6602-4BD2-AE92-CAA641C62B77}" dt="2021-08-04T15:01:39.061" v="871" actId="21"/>
          <ac:spMkLst>
            <pc:docMk/>
            <pc:sldMk cId="3338859002" sldId="272"/>
            <ac:spMk id="2" creationId="{FC68DDF7-94FA-494D-B3A1-D226EBDF574F}"/>
          </ac:spMkLst>
        </pc:spChg>
        <pc:spChg chg="del">
          <ac:chgData name="gagandeep singh" userId="ccf8696d5b14f92b" providerId="LiveId" clId="{C8651FE4-6602-4BD2-AE92-CAA641C62B77}" dt="2021-08-04T15:01:36.226" v="870"/>
          <ac:spMkLst>
            <pc:docMk/>
            <pc:sldMk cId="3338859002" sldId="272"/>
            <ac:spMk id="3" creationId="{A8845EA8-30A9-43A9-B0D1-2334F607FDC9}"/>
          </ac:spMkLst>
        </pc:spChg>
        <pc:spChg chg="add mod">
          <ac:chgData name="gagandeep singh" userId="ccf8696d5b14f92b" providerId="LiveId" clId="{C8651FE4-6602-4BD2-AE92-CAA641C62B77}" dt="2021-08-04T15:05:52.762" v="982" actId="403"/>
          <ac:spMkLst>
            <pc:docMk/>
            <pc:sldMk cId="3338859002" sldId="272"/>
            <ac:spMk id="5" creationId="{9D95621F-DADD-4548-9B72-13AB56BA3771}"/>
          </ac:spMkLst>
        </pc:spChg>
        <pc:picChg chg="add mod">
          <ac:chgData name="gagandeep singh" userId="ccf8696d5b14f92b" providerId="LiveId" clId="{C8651FE4-6602-4BD2-AE92-CAA641C62B77}" dt="2021-08-04T15:06:00.908" v="983" actId="1076"/>
          <ac:picMkLst>
            <pc:docMk/>
            <pc:sldMk cId="3338859002" sldId="272"/>
            <ac:picMk id="4" creationId="{91ECA5AD-D979-46B6-8EF2-4D03657E2931}"/>
          </ac:picMkLst>
        </pc:picChg>
      </pc:sldChg>
      <pc:sldChg chg="addSp delSp modSp new mod">
        <pc:chgData name="gagandeep singh" userId="ccf8696d5b14f92b" providerId="LiveId" clId="{C8651FE4-6602-4BD2-AE92-CAA641C62B77}" dt="2021-08-04T15:07:03.762" v="1035" actId="122"/>
        <pc:sldMkLst>
          <pc:docMk/>
          <pc:sldMk cId="949262918" sldId="273"/>
        </pc:sldMkLst>
        <pc:spChg chg="del">
          <ac:chgData name="gagandeep singh" userId="ccf8696d5b14f92b" providerId="LiveId" clId="{C8651FE4-6602-4BD2-AE92-CAA641C62B77}" dt="2021-08-04T15:01:59.072" v="877" actId="21"/>
          <ac:spMkLst>
            <pc:docMk/>
            <pc:sldMk cId="949262918" sldId="273"/>
            <ac:spMk id="2" creationId="{34B364B8-09F0-4F7F-A802-BB8AF2FCD245}"/>
          </ac:spMkLst>
        </pc:spChg>
        <pc:spChg chg="del mod">
          <ac:chgData name="gagandeep singh" userId="ccf8696d5b14f92b" providerId="LiveId" clId="{C8651FE4-6602-4BD2-AE92-CAA641C62B77}" dt="2021-08-04T15:02:51.064" v="879"/>
          <ac:spMkLst>
            <pc:docMk/>
            <pc:sldMk cId="949262918" sldId="273"/>
            <ac:spMk id="3" creationId="{8A8F30B9-9949-4308-A480-46365B3D7E88}"/>
          </ac:spMkLst>
        </pc:spChg>
        <pc:spChg chg="add mod">
          <ac:chgData name="gagandeep singh" userId="ccf8696d5b14f92b" providerId="LiveId" clId="{C8651FE4-6602-4BD2-AE92-CAA641C62B77}" dt="2021-08-04T15:07:03.762" v="1035" actId="122"/>
          <ac:spMkLst>
            <pc:docMk/>
            <pc:sldMk cId="949262918" sldId="273"/>
            <ac:spMk id="5" creationId="{1BAB3D6A-3811-46EA-A8A8-9780C12A09EC}"/>
          </ac:spMkLst>
        </pc:spChg>
        <pc:picChg chg="add mod">
          <ac:chgData name="gagandeep singh" userId="ccf8696d5b14f92b" providerId="LiveId" clId="{C8651FE4-6602-4BD2-AE92-CAA641C62B77}" dt="2021-08-04T15:06:09.834" v="984" actId="14100"/>
          <ac:picMkLst>
            <pc:docMk/>
            <pc:sldMk cId="949262918" sldId="273"/>
            <ac:picMk id="4" creationId="{138119CC-F5E7-4374-9182-3B192EDB8850}"/>
          </ac:picMkLst>
        </pc:picChg>
      </pc:sldChg>
      <pc:sldChg chg="delSp new del mod">
        <pc:chgData name="gagandeep singh" userId="ccf8696d5b14f92b" providerId="LiveId" clId="{C8651FE4-6602-4BD2-AE92-CAA641C62B77}" dt="2021-08-04T15:07:10.800" v="1036" actId="2696"/>
        <pc:sldMkLst>
          <pc:docMk/>
          <pc:sldMk cId="1180303431" sldId="274"/>
        </pc:sldMkLst>
        <pc:spChg chg="del">
          <ac:chgData name="gagandeep singh" userId="ccf8696d5b14f92b" providerId="LiveId" clId="{C8651FE4-6602-4BD2-AE92-CAA641C62B77}" dt="2021-08-04T15:06:23.571" v="987" actId="21"/>
          <ac:spMkLst>
            <pc:docMk/>
            <pc:sldMk cId="1180303431" sldId="274"/>
            <ac:spMk id="2" creationId="{6C6D2057-2F51-4E56-91C5-759464B3491F}"/>
          </ac:spMkLst>
        </pc:spChg>
      </pc:sldChg>
      <pc:sldChg chg="delSp new del mod">
        <pc:chgData name="gagandeep singh" userId="ccf8696d5b14f92b" providerId="LiveId" clId="{C8651FE4-6602-4BD2-AE92-CAA641C62B77}" dt="2021-08-04T15:06:15.759" v="985" actId="2696"/>
        <pc:sldMkLst>
          <pc:docMk/>
          <pc:sldMk cId="2129728284" sldId="274"/>
        </pc:sldMkLst>
        <pc:spChg chg="del">
          <ac:chgData name="gagandeep singh" userId="ccf8696d5b14f92b" providerId="LiveId" clId="{C8651FE4-6602-4BD2-AE92-CAA641C62B77}" dt="2021-08-04T15:03:34.447" v="886" actId="21"/>
          <ac:spMkLst>
            <pc:docMk/>
            <pc:sldMk cId="2129728284" sldId="274"/>
            <ac:spMk id="2" creationId="{D20F0E2A-E11A-4552-B3EC-8302B9C673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gancod3/gcss_li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9"/>
            <a:ext cx="4775075" cy="107354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809356"/>
            <a:ext cx="4775075" cy="7462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package manager for the web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647AC-7650-4012-BBB1-FA54CC9C1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132" y="2428875"/>
            <a:ext cx="2286000" cy="20002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EEFEBB-16EB-40AB-BB7F-3B7EB4D65815}"/>
              </a:ext>
            </a:extLst>
          </p:cNvPr>
          <p:cNvSpPr txBox="1"/>
          <p:nvPr/>
        </p:nvSpPr>
        <p:spPr>
          <a:xfrm>
            <a:off x="348343" y="6066972"/>
            <a:ext cx="4136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Gagandeep Singh</a:t>
            </a:r>
            <a:endParaRPr lang="en-IN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ECA5AD-D979-46B6-8EF2-4D03657E2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925" y="1531089"/>
            <a:ext cx="10760149" cy="471022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D95621F-DADD-4548-9B72-13AB56BA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78466"/>
            <a:ext cx="10058400" cy="96756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Created version in order to get “tag master” 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59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8119CC-F5E7-4374-9182-3B192EDB8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586" y="1669312"/>
            <a:ext cx="10866473" cy="473148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BAB3D6A-3811-46EA-A8A8-9780C12A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24699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Successfully installed but file is missing!?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262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4B722-5EA2-4FC1-9CE7-968420130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Thankyou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2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4767-770C-470A-8F47-315B4C01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2494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Why Bower ?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2304A-BDEF-49F8-8B29-85F7BBB6C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85257"/>
            <a:ext cx="10058400" cy="4430149"/>
          </a:xfrm>
        </p:spPr>
        <p:txBody>
          <a:bodyPr>
            <a:normAutofit lnSpcReduction="10000"/>
          </a:bodyPr>
          <a:lstStyle/>
          <a:p>
            <a:r>
              <a:rPr lang="en-US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Web sites are made of lots of things — frameworks, libraries, assets, and utilities. Bower manages all these things for you.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Keeping track of all these packages and making sure they are up to date (or set to the specific versions you need) is tricky. </a:t>
            </a:r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Bower to the rescue!</a:t>
            </a:r>
          </a:p>
          <a:p>
            <a:pPr algn="l"/>
            <a:endParaRPr lang="en-US" sz="240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Bower </a:t>
            </a:r>
            <a:r>
              <a:rPr lang="en-US" sz="240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can manage components that contain HTML, CSS, JavaScript, fonts or even image files</a:t>
            </a:r>
            <a:r>
              <a:rPr lang="en-US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Bower doesn’t concatenate or minify code or do anything else - it just installs the right versions of the packages you need and their dependencies.</a:t>
            </a:r>
          </a:p>
          <a:p>
            <a:endParaRPr lang="en-IN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4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B02B-2053-4298-8646-EB814CD41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53977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Creating Packages in Bower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645EE-102A-4977-8CEC-5A8BF9934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94971"/>
            <a:ext cx="10058400" cy="4720435"/>
          </a:xfrm>
        </p:spPr>
        <p:txBody>
          <a:bodyPr/>
          <a:lstStyle/>
          <a:p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 Bower is 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deprecated</a:t>
            </a: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registering new Bower packages is 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 supported </a:t>
            </a: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anymore.</a:t>
            </a:r>
          </a:p>
          <a:p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Nevertheless, you can install any GitHub repository as Bower package by putting full name in </a:t>
            </a:r>
            <a:r>
              <a:rPr lang="en-US" sz="2400" u="sng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bower.json</a:t>
            </a:r>
            <a:r>
              <a:rPr lang="en-US" sz="2400" b="0" i="0" dirty="0">
                <a:solidFill>
                  <a:srgbClr val="5437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solidFill>
                <a:srgbClr val="543729"/>
              </a:solidFill>
              <a:latin typeface="Helvetica Neue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EA5E49-9C21-4AE2-8AC9-42E21152D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3429000"/>
            <a:ext cx="80105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9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CB06-5ABA-455D-BAD7-FA9C2AA57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346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Creating bower.json file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4369DB-F307-4EFD-8D7C-9F5A562E8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6724"/>
          <a:stretch/>
        </p:blipFill>
        <p:spPr>
          <a:xfrm>
            <a:off x="1705429" y="1277257"/>
            <a:ext cx="9223828" cy="509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0726-20AD-4BC4-8BF7-BB7DECCF3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gcss_lib 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60938-4B46-41C5-9215-94CDBBE3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 created a styles.css file where I have built a basic CSS code  which can be used just like bootstrap on a HTML file.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It’s my personalized library where I just have to mention class name in HTML tags to access those styles in my web page.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Here’s the link of my Github repo: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“</a:t>
            </a:r>
            <a:r>
              <a:rPr lang="en-IN" sz="2400" u="sng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https://github.com/gagancod3/gcss_lib</a:t>
            </a:r>
            <a:r>
              <a:rPr lang="en-IN" sz="2400" u="sng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2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BC0F-0D7B-4E45-A2F5-49F92E28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42686"/>
            <a:ext cx="10058400" cy="1052285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Access Github repo with bower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822617-793D-4AE1-91FC-5DEA9AC74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18" r="9838"/>
          <a:stretch/>
        </p:blipFill>
        <p:spPr>
          <a:xfrm>
            <a:off x="1066800" y="1393371"/>
            <a:ext cx="10058400" cy="502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71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DBBC-2985-4B91-A386-39070F835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0883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Personal access token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F4B7D3-A0CB-472C-8CF9-64E3C593B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571" y="1451429"/>
            <a:ext cx="10987315" cy="4905827"/>
          </a:xfrm>
        </p:spPr>
      </p:pic>
    </p:spTree>
    <p:extLst>
      <p:ext uri="{BB962C8B-B14F-4D97-AF65-F5344CB8AC3E}">
        <p14:creationId xmlns:p14="http://schemas.microsoft.com/office/powerpoint/2010/main" val="888886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BA37BB-1CDA-42CE-8115-2718620EB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629" y="609600"/>
            <a:ext cx="10958285" cy="570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49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68F276-DCC4-4DB9-A534-7E6ECFB2D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279" r="40236"/>
          <a:stretch/>
        </p:blipFill>
        <p:spPr>
          <a:xfrm>
            <a:off x="986972" y="520994"/>
            <a:ext cx="10261600" cy="589431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90869E-3647-4F18-B880-7F24E327B533}"/>
              </a:ext>
            </a:extLst>
          </p:cNvPr>
          <p:cNvCxnSpPr>
            <a:cxnSpLocks/>
          </p:cNvCxnSpPr>
          <p:nvPr/>
        </p:nvCxnSpPr>
        <p:spPr>
          <a:xfrm>
            <a:off x="6574971" y="5428343"/>
            <a:ext cx="130628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4369E20-7C96-4497-B0C5-F00E3B67D854}"/>
              </a:ext>
            </a:extLst>
          </p:cNvPr>
          <p:cNvSpPr txBox="1"/>
          <p:nvPr/>
        </p:nvSpPr>
        <p:spPr>
          <a:xfrm>
            <a:off x="8011886" y="5243677"/>
            <a:ext cx="97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ERROR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350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{474922E1-A15B-4497-BFC9-A89BDB8B48C3}tf78438558_win32</Template>
  <TotalTime>223</TotalTime>
  <Words>261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Century Gothic</vt:lpstr>
      <vt:lpstr>Garamond</vt:lpstr>
      <vt:lpstr>Helvetica Neue</vt:lpstr>
      <vt:lpstr>SavonVTI</vt:lpstr>
      <vt:lpstr>bower</vt:lpstr>
      <vt:lpstr>Why Bower ?</vt:lpstr>
      <vt:lpstr>Creating Packages in Bower</vt:lpstr>
      <vt:lpstr>Creating bower.json file </vt:lpstr>
      <vt:lpstr>gcss_lib </vt:lpstr>
      <vt:lpstr>Access Github repo with bower</vt:lpstr>
      <vt:lpstr>Creating Personal access token</vt:lpstr>
      <vt:lpstr>PowerPoint Presentation</vt:lpstr>
      <vt:lpstr>PowerPoint Presentation</vt:lpstr>
      <vt:lpstr>Created version in order to get “tag master” </vt:lpstr>
      <vt:lpstr>Successfully installed but file is missing!?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bower</dc:title>
  <dc:creator>gagandeep singh</dc:creator>
  <cp:lastModifiedBy>gagandeep singh</cp:lastModifiedBy>
  <cp:revision>3</cp:revision>
  <dcterms:created xsi:type="dcterms:W3CDTF">2021-08-03T11:39:43Z</dcterms:created>
  <dcterms:modified xsi:type="dcterms:W3CDTF">2021-08-04T15:07:28Z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